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4019" r:id="rId5"/>
  </p:sldMasterIdLst>
  <p:notesMasterIdLst>
    <p:notesMasterId r:id="rId27"/>
  </p:notesMasterIdLst>
  <p:sldIdLst>
    <p:sldId id="2147483620" r:id="rId6"/>
    <p:sldId id="266" r:id="rId7"/>
    <p:sldId id="273" r:id="rId8"/>
    <p:sldId id="274" r:id="rId9"/>
    <p:sldId id="279" r:id="rId10"/>
    <p:sldId id="289" r:id="rId11"/>
    <p:sldId id="293" r:id="rId12"/>
    <p:sldId id="268" r:id="rId13"/>
    <p:sldId id="264" r:id="rId14"/>
    <p:sldId id="263" r:id="rId15"/>
    <p:sldId id="261" r:id="rId16"/>
    <p:sldId id="262" r:id="rId17"/>
    <p:sldId id="2147483643" r:id="rId18"/>
    <p:sldId id="269" r:id="rId19"/>
    <p:sldId id="2147483647" r:id="rId20"/>
    <p:sldId id="256" r:id="rId21"/>
    <p:sldId id="257" r:id="rId22"/>
    <p:sldId id="258" r:id="rId23"/>
    <p:sldId id="259" r:id="rId24"/>
    <p:sldId id="260" r:id="rId25"/>
    <p:sldId id="267" r:id="rId26"/>
  </p:sldIdLst>
  <p:sldSz cx="12192000" cy="6858000"/>
  <p:notesSz cx="7162800" cy="94488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id="{8B70CC0B-ACF8-45DA-AF34-10A4D15B2DF9}">
          <p14:sldIdLst>
            <p14:sldId id="2147483620"/>
            <p14:sldId id="266"/>
            <p14:sldId id="273"/>
            <p14:sldId id="274"/>
            <p14:sldId id="279"/>
            <p14:sldId id="289"/>
            <p14:sldId id="293"/>
            <p14:sldId id="268"/>
            <p14:sldId id="264"/>
            <p14:sldId id="263"/>
            <p14:sldId id="261"/>
            <p14:sldId id="262"/>
            <p14:sldId id="2147483643"/>
            <p14:sldId id="269"/>
            <p14:sldId id="2147483647"/>
            <p14:sldId id="256"/>
            <p14:sldId id="257"/>
            <p14:sldId id="258"/>
            <p14:sldId id="259"/>
            <p14:sldId id="260"/>
            <p14:sldId id="267"/>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3E48736-B91B-0520-127B-9B8D0F186F05}" name="Ronald Chang" initials="RC" userId="S::rochang@microsoft.com::09fc5e24-7059-4fd7-af7f-bf60a99939a3" providerId="AD"/>
  <p188:author id="{61598E42-5CC2-7E14-4EF1-190D1812DF88}" name="Yasna Goldshmidt" initials="YG" userId="S::yagoldsh@microsoft.com::cb7ee9e0-dbca-40df-85f3-dfed4db23f5c" providerId="AD"/>
  <p188:author id="{A4472454-0112-0824-B4A8-2AB93B215692}" name="Patrick Baumgartner" initials="PB" userId="S::patb@microsoft.com::56308d29-2ee6-4a8a-b6fa-6c13b5eb68a2" providerId="AD"/>
  <p188:author id="{9271A085-E6F9-9F37-04AA-144388665214}" name="Miquella de Boer" initials="MB" userId="S::mideboer@microsoft.com::c2c12552-f492-4235-a9bf-cc7777ec6545" providerId="AD"/>
  <p188:author id="{52D90AAC-296A-1BBD-5367-C112474401A1}" name="Michelle Abrahams" initials="MA" userId="S::miabrah@microsoft.com::bd33303a-9ccd-447e-a6c4-a9c787838b39" providerId="AD"/>
  <p188:author id="{E8A1D0E0-5541-CFEC-B22B-E15C2C1C47F7}" name="Jermey Evans (Unify Consulting LLC)" initials="JE" userId="S::v-jermevans@microsoft.com::1698b655-8f2e-487c-a7d1-c959a9b2742a" providerId="AD"/>
  <p188:author id="{DD7897F0-693B-0369-E978-7383F419C621}" name="Josh Caplan" initials="JC" userId="S::jocaplan@microsoft.com::92ffcae2-154d-4ead-92a6-243740e3ce3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9ED1"/>
    <a:srgbClr val="FBA392"/>
    <a:srgbClr val="1E8AB1"/>
    <a:srgbClr val="94C4E6"/>
    <a:srgbClr val="CA96CB"/>
    <a:srgbClr val="4CC5B3"/>
    <a:srgbClr val="4ABBAD"/>
    <a:srgbClr val="9FBEE4"/>
    <a:srgbClr val="D79ED4"/>
    <a:srgbClr val="FCA3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3" d="100"/>
          <a:sy n="123" d="100"/>
        </p:scale>
        <p:origin x="9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cott Sewell" userId="de457e2e-e45e-424a-a509-131ccbd0ed4d" providerId="ADAL" clId="{707E82DF-D680-4CFE-B0F9-01F6A5E21D32}"/>
    <pc:docChg chg="custSel addSld delSld modSld sldOrd modSection">
      <pc:chgData name="Scott Sewell" userId="de457e2e-e45e-424a-a509-131ccbd0ed4d" providerId="ADAL" clId="{707E82DF-D680-4CFE-B0F9-01F6A5E21D32}" dt="2025-04-13T19:52:37.508" v="995" actId="20577"/>
      <pc:docMkLst>
        <pc:docMk/>
      </pc:docMkLst>
      <pc:sldChg chg="modSp mod">
        <pc:chgData name="Scott Sewell" userId="de457e2e-e45e-424a-a509-131ccbd0ed4d" providerId="ADAL" clId="{707E82DF-D680-4CFE-B0F9-01F6A5E21D32}" dt="2025-04-13T19:51:05.252" v="873" actId="14100"/>
        <pc:sldMkLst>
          <pc:docMk/>
          <pc:sldMk cId="3833902809" sldId="257"/>
        </pc:sldMkLst>
        <pc:spChg chg="mod">
          <ac:chgData name="Scott Sewell" userId="de457e2e-e45e-424a-a509-131ccbd0ed4d" providerId="ADAL" clId="{707E82DF-D680-4CFE-B0F9-01F6A5E21D32}" dt="2025-04-13T19:50:39.502" v="861" actId="14100"/>
          <ac:spMkLst>
            <pc:docMk/>
            <pc:sldMk cId="3833902809" sldId="257"/>
            <ac:spMk id="5" creationId="{FBC4C7FA-2629-AEBA-A6FC-D407FC3906A5}"/>
          </ac:spMkLst>
        </pc:spChg>
        <pc:spChg chg="mod">
          <ac:chgData name="Scott Sewell" userId="de457e2e-e45e-424a-a509-131ccbd0ed4d" providerId="ADAL" clId="{707E82DF-D680-4CFE-B0F9-01F6A5E21D32}" dt="2025-04-13T19:50:39.502" v="861" actId="14100"/>
          <ac:spMkLst>
            <pc:docMk/>
            <pc:sldMk cId="3833902809" sldId="257"/>
            <ac:spMk id="6" creationId="{E07721BE-16AE-2195-74E0-14469E768C05}"/>
          </ac:spMkLst>
        </pc:spChg>
        <pc:spChg chg="mod">
          <ac:chgData name="Scott Sewell" userId="de457e2e-e45e-424a-a509-131ccbd0ed4d" providerId="ADAL" clId="{707E82DF-D680-4CFE-B0F9-01F6A5E21D32}" dt="2025-04-13T19:50:56.988" v="872" actId="1036"/>
          <ac:spMkLst>
            <pc:docMk/>
            <pc:sldMk cId="3833902809" sldId="257"/>
            <ac:spMk id="7" creationId="{E82CF630-DEAD-B0F7-C60A-6E00138D5172}"/>
          </ac:spMkLst>
        </pc:spChg>
        <pc:spChg chg="mod">
          <ac:chgData name="Scott Sewell" userId="de457e2e-e45e-424a-a509-131ccbd0ed4d" providerId="ADAL" clId="{707E82DF-D680-4CFE-B0F9-01F6A5E21D32}" dt="2025-04-13T19:51:05.252" v="873" actId="14100"/>
          <ac:spMkLst>
            <pc:docMk/>
            <pc:sldMk cId="3833902809" sldId="257"/>
            <ac:spMk id="8" creationId="{B3EC738D-6CA6-2FF4-810D-DECD8BB9B5B2}"/>
          </ac:spMkLst>
        </pc:spChg>
        <pc:picChg chg="mod">
          <ac:chgData name="Scott Sewell" userId="de457e2e-e45e-424a-a509-131ccbd0ed4d" providerId="ADAL" clId="{707E82DF-D680-4CFE-B0F9-01F6A5E21D32}" dt="2025-04-13T19:50:45.550" v="862" actId="1076"/>
          <ac:picMkLst>
            <pc:docMk/>
            <pc:sldMk cId="3833902809" sldId="257"/>
            <ac:picMk id="4" creationId="{42A77A20-EA21-1CB8-9BEA-68625F92AAFD}"/>
          </ac:picMkLst>
        </pc:picChg>
      </pc:sldChg>
      <pc:sldChg chg="modSp mod">
        <pc:chgData name="Scott Sewell" userId="de457e2e-e45e-424a-a509-131ccbd0ed4d" providerId="ADAL" clId="{707E82DF-D680-4CFE-B0F9-01F6A5E21D32}" dt="2025-04-13T19:52:13.622" v="944" actId="20577"/>
        <pc:sldMkLst>
          <pc:docMk/>
          <pc:sldMk cId="1792503825" sldId="260"/>
        </pc:sldMkLst>
        <pc:spChg chg="mod">
          <ac:chgData name="Scott Sewell" userId="de457e2e-e45e-424a-a509-131ccbd0ed4d" providerId="ADAL" clId="{707E82DF-D680-4CFE-B0F9-01F6A5E21D32}" dt="2025-04-13T19:52:13.622" v="944" actId="20577"/>
          <ac:spMkLst>
            <pc:docMk/>
            <pc:sldMk cId="1792503825" sldId="260"/>
            <ac:spMk id="2" creationId="{0511D1FA-76F2-A6BB-2CA5-792325E6C2C2}"/>
          </ac:spMkLst>
        </pc:spChg>
        <pc:picChg chg="mod">
          <ac:chgData name="Scott Sewell" userId="de457e2e-e45e-424a-a509-131ccbd0ed4d" providerId="ADAL" clId="{707E82DF-D680-4CFE-B0F9-01F6A5E21D32}" dt="2025-04-13T19:51:39.458" v="877" actId="1076"/>
          <ac:picMkLst>
            <pc:docMk/>
            <pc:sldMk cId="1792503825" sldId="260"/>
            <ac:picMk id="4" creationId="{63F2BD1D-AE04-4EBF-92DB-1A6FC6C11EE4}"/>
          </ac:picMkLst>
        </pc:picChg>
      </pc:sldChg>
      <pc:sldChg chg="addSp modSp mod modAnim">
        <pc:chgData name="Scott Sewell" userId="de457e2e-e45e-424a-a509-131ccbd0ed4d" providerId="ADAL" clId="{707E82DF-D680-4CFE-B0F9-01F6A5E21D32}" dt="2025-04-01T15:06:40.470" v="857" actId="1076"/>
        <pc:sldMkLst>
          <pc:docMk/>
          <pc:sldMk cId="3024228543" sldId="261"/>
        </pc:sldMkLst>
        <pc:spChg chg="mod">
          <ac:chgData name="Scott Sewell" userId="de457e2e-e45e-424a-a509-131ccbd0ed4d" providerId="ADAL" clId="{707E82DF-D680-4CFE-B0F9-01F6A5E21D32}" dt="2025-04-01T15:06:33.304" v="854" actId="1076"/>
          <ac:spMkLst>
            <pc:docMk/>
            <pc:sldMk cId="3024228543" sldId="261"/>
            <ac:spMk id="7" creationId="{1996D6E4-3DE6-84EE-3CDB-2C6692849C5F}"/>
          </ac:spMkLst>
        </pc:spChg>
        <pc:spChg chg="mod">
          <ac:chgData name="Scott Sewell" userId="de457e2e-e45e-424a-a509-131ccbd0ed4d" providerId="ADAL" clId="{707E82DF-D680-4CFE-B0F9-01F6A5E21D32}" dt="2025-04-01T15:06:33.304" v="854" actId="1076"/>
          <ac:spMkLst>
            <pc:docMk/>
            <pc:sldMk cId="3024228543" sldId="261"/>
            <ac:spMk id="9" creationId="{B2C2559E-A83F-1716-B660-1C19D380DA84}"/>
          </ac:spMkLst>
        </pc:spChg>
        <pc:spChg chg="mod">
          <ac:chgData name="Scott Sewell" userId="de457e2e-e45e-424a-a509-131ccbd0ed4d" providerId="ADAL" clId="{707E82DF-D680-4CFE-B0F9-01F6A5E21D32}" dt="2025-04-01T15:06:14.476" v="851" actId="14100"/>
          <ac:spMkLst>
            <pc:docMk/>
            <pc:sldMk cId="3024228543" sldId="261"/>
            <ac:spMk id="10" creationId="{F3BB8B75-60AF-0880-8205-E8BBE733F360}"/>
          </ac:spMkLst>
        </pc:spChg>
        <pc:spChg chg="mod">
          <ac:chgData name="Scott Sewell" userId="de457e2e-e45e-424a-a509-131ccbd0ed4d" providerId="ADAL" clId="{707E82DF-D680-4CFE-B0F9-01F6A5E21D32}" dt="2025-04-01T15:05:01.141" v="839" actId="1076"/>
          <ac:spMkLst>
            <pc:docMk/>
            <pc:sldMk cId="3024228543" sldId="261"/>
            <ac:spMk id="11" creationId="{CD352751-1F9D-5CF0-6923-9059C9B5DC38}"/>
          </ac:spMkLst>
        </pc:spChg>
        <pc:spChg chg="mod">
          <ac:chgData name="Scott Sewell" userId="de457e2e-e45e-424a-a509-131ccbd0ed4d" providerId="ADAL" clId="{707E82DF-D680-4CFE-B0F9-01F6A5E21D32}" dt="2025-04-01T15:06:33.304" v="854" actId="1076"/>
          <ac:spMkLst>
            <pc:docMk/>
            <pc:sldMk cId="3024228543" sldId="261"/>
            <ac:spMk id="15" creationId="{D9ED99B3-08AB-AB76-E9AB-C50CB03224D7}"/>
          </ac:spMkLst>
        </pc:spChg>
        <pc:spChg chg="mod">
          <ac:chgData name="Scott Sewell" userId="de457e2e-e45e-424a-a509-131ccbd0ed4d" providerId="ADAL" clId="{707E82DF-D680-4CFE-B0F9-01F6A5E21D32}" dt="2025-04-01T15:06:33.304" v="854" actId="1076"/>
          <ac:spMkLst>
            <pc:docMk/>
            <pc:sldMk cId="3024228543" sldId="261"/>
            <ac:spMk id="16" creationId="{55591825-A291-B3FE-D7A1-D942BE94C831}"/>
          </ac:spMkLst>
        </pc:spChg>
        <pc:spChg chg="mod">
          <ac:chgData name="Scott Sewell" userId="de457e2e-e45e-424a-a509-131ccbd0ed4d" providerId="ADAL" clId="{707E82DF-D680-4CFE-B0F9-01F6A5E21D32}" dt="2025-04-01T15:05:01.141" v="839" actId="1076"/>
          <ac:spMkLst>
            <pc:docMk/>
            <pc:sldMk cId="3024228543" sldId="261"/>
            <ac:spMk id="17" creationId="{4F955AB4-D4A5-E797-D2BA-EA6191713FEB}"/>
          </ac:spMkLst>
        </pc:spChg>
        <pc:spChg chg="mod">
          <ac:chgData name="Scott Sewell" userId="de457e2e-e45e-424a-a509-131ccbd0ed4d" providerId="ADAL" clId="{707E82DF-D680-4CFE-B0F9-01F6A5E21D32}" dt="2025-04-01T15:05:01.141" v="839" actId="1076"/>
          <ac:spMkLst>
            <pc:docMk/>
            <pc:sldMk cId="3024228543" sldId="261"/>
            <ac:spMk id="18" creationId="{57E86896-DCF4-ABB3-CB17-E2BA6FD60707}"/>
          </ac:spMkLst>
        </pc:spChg>
        <pc:spChg chg="mod">
          <ac:chgData name="Scott Sewell" userId="de457e2e-e45e-424a-a509-131ccbd0ed4d" providerId="ADAL" clId="{707E82DF-D680-4CFE-B0F9-01F6A5E21D32}" dt="2025-03-31T22:16:05.775" v="459" actId="14100"/>
          <ac:spMkLst>
            <pc:docMk/>
            <pc:sldMk cId="3024228543" sldId="261"/>
            <ac:spMk id="23" creationId="{1C8F11B0-D2EA-E39C-9C2E-AB9252C35946}"/>
          </ac:spMkLst>
        </pc:spChg>
        <pc:spChg chg="mod">
          <ac:chgData name="Scott Sewell" userId="de457e2e-e45e-424a-a509-131ccbd0ed4d" providerId="ADAL" clId="{707E82DF-D680-4CFE-B0F9-01F6A5E21D32}" dt="2025-03-31T19:07:03.306" v="157" actId="108"/>
          <ac:spMkLst>
            <pc:docMk/>
            <pc:sldMk cId="3024228543" sldId="261"/>
            <ac:spMk id="33" creationId="{AB66301B-E8AB-FC31-D74B-66C47260A3C0}"/>
          </ac:spMkLst>
        </pc:spChg>
        <pc:spChg chg="add mod">
          <ac:chgData name="Scott Sewell" userId="de457e2e-e45e-424a-a509-131ccbd0ed4d" providerId="ADAL" clId="{707E82DF-D680-4CFE-B0F9-01F6A5E21D32}" dt="2025-04-01T15:06:33.304" v="854" actId="1076"/>
          <ac:spMkLst>
            <pc:docMk/>
            <pc:sldMk cId="3024228543" sldId="261"/>
            <ac:spMk id="44" creationId="{8B17665E-E2C3-7426-8F24-067C1DC606E4}"/>
          </ac:spMkLst>
        </pc:spChg>
        <pc:spChg chg="mod">
          <ac:chgData name="Scott Sewell" userId="de457e2e-e45e-424a-a509-131ccbd0ed4d" providerId="ADAL" clId="{707E82DF-D680-4CFE-B0F9-01F6A5E21D32}" dt="2025-04-01T15:05:33.627" v="841"/>
          <ac:spMkLst>
            <pc:docMk/>
            <pc:sldMk cId="3024228543" sldId="261"/>
            <ac:spMk id="47" creationId="{1F128EA0-D5AA-8790-DDD7-8539C92675B9}"/>
          </ac:spMkLst>
        </pc:spChg>
        <pc:grpChg chg="add mod">
          <ac:chgData name="Scott Sewell" userId="de457e2e-e45e-424a-a509-131ccbd0ed4d" providerId="ADAL" clId="{707E82DF-D680-4CFE-B0F9-01F6A5E21D32}" dt="2025-04-01T15:06:40.470" v="857" actId="1076"/>
          <ac:grpSpMkLst>
            <pc:docMk/>
            <pc:sldMk cId="3024228543" sldId="261"/>
            <ac:grpSpMk id="45" creationId="{95F87F62-8E47-FF5F-37A0-32E96F324ED5}"/>
          </ac:grpSpMkLst>
        </pc:grpChg>
        <pc:picChg chg="mod">
          <ac:chgData name="Scott Sewell" userId="de457e2e-e45e-424a-a509-131ccbd0ed4d" providerId="ADAL" clId="{707E82DF-D680-4CFE-B0F9-01F6A5E21D32}" dt="2025-04-01T15:05:01.141" v="839" actId="1076"/>
          <ac:picMkLst>
            <pc:docMk/>
            <pc:sldMk cId="3024228543" sldId="261"/>
            <ac:picMk id="5" creationId="{93C7D942-EEBB-286A-80BF-E74A7CBE8138}"/>
          </ac:picMkLst>
        </pc:picChg>
        <pc:picChg chg="mod">
          <ac:chgData name="Scott Sewell" userId="de457e2e-e45e-424a-a509-131ccbd0ed4d" providerId="ADAL" clId="{707E82DF-D680-4CFE-B0F9-01F6A5E21D32}" dt="2025-04-01T15:05:01.141" v="839" actId="1076"/>
          <ac:picMkLst>
            <pc:docMk/>
            <pc:sldMk cId="3024228543" sldId="261"/>
            <ac:picMk id="6" creationId="{95FFFD81-E797-95EB-01FE-23A48FE3D27B}"/>
          </ac:picMkLst>
        </pc:picChg>
        <pc:picChg chg="mod">
          <ac:chgData name="Scott Sewell" userId="de457e2e-e45e-424a-a509-131ccbd0ed4d" providerId="ADAL" clId="{707E82DF-D680-4CFE-B0F9-01F6A5E21D32}" dt="2025-04-01T15:06:33.304" v="854" actId="1076"/>
          <ac:picMkLst>
            <pc:docMk/>
            <pc:sldMk cId="3024228543" sldId="261"/>
            <ac:picMk id="8" creationId="{A57BB610-414A-469F-2633-9868B72FF540}"/>
          </ac:picMkLst>
        </pc:picChg>
        <pc:picChg chg="mod">
          <ac:chgData name="Scott Sewell" userId="de457e2e-e45e-424a-a509-131ccbd0ed4d" providerId="ADAL" clId="{707E82DF-D680-4CFE-B0F9-01F6A5E21D32}" dt="2025-04-01T15:06:33.304" v="854" actId="1076"/>
          <ac:picMkLst>
            <pc:docMk/>
            <pc:sldMk cId="3024228543" sldId="261"/>
            <ac:picMk id="12" creationId="{A9A2AB0D-80CB-43F1-568D-E53F402113E5}"/>
          </ac:picMkLst>
        </pc:picChg>
        <pc:picChg chg="mod">
          <ac:chgData name="Scott Sewell" userId="de457e2e-e45e-424a-a509-131ccbd0ed4d" providerId="ADAL" clId="{707E82DF-D680-4CFE-B0F9-01F6A5E21D32}" dt="2025-04-01T15:06:33.304" v="854" actId="1076"/>
          <ac:picMkLst>
            <pc:docMk/>
            <pc:sldMk cId="3024228543" sldId="261"/>
            <ac:picMk id="14" creationId="{9F56BE8C-5779-C8D8-A1A5-87790B4F2A84}"/>
          </ac:picMkLst>
        </pc:picChg>
        <pc:picChg chg="add mod">
          <ac:chgData name="Scott Sewell" userId="de457e2e-e45e-424a-a509-131ccbd0ed4d" providerId="ADAL" clId="{707E82DF-D680-4CFE-B0F9-01F6A5E21D32}" dt="2025-04-01T15:06:33.304" v="854" actId="1076"/>
          <ac:picMkLst>
            <pc:docMk/>
            <pc:sldMk cId="3024228543" sldId="261"/>
            <ac:picMk id="42" creationId="{A537E0B1-C191-D0E8-0810-A78CFEB19CE8}"/>
          </ac:picMkLst>
        </pc:picChg>
        <pc:picChg chg="mod">
          <ac:chgData name="Scott Sewell" userId="de457e2e-e45e-424a-a509-131ccbd0ed4d" providerId="ADAL" clId="{707E82DF-D680-4CFE-B0F9-01F6A5E21D32}" dt="2025-04-01T15:05:33.627" v="841"/>
          <ac:picMkLst>
            <pc:docMk/>
            <pc:sldMk cId="3024228543" sldId="261"/>
            <ac:picMk id="46" creationId="{54E90D00-45AE-0581-6E92-AA5C51270594}"/>
          </ac:picMkLst>
        </pc:picChg>
        <pc:cxnChg chg="add mod">
          <ac:chgData name="Scott Sewell" userId="de457e2e-e45e-424a-a509-131ccbd0ed4d" providerId="ADAL" clId="{707E82DF-D680-4CFE-B0F9-01F6A5E21D32}" dt="2025-04-01T15:05:01.141" v="839" actId="1076"/>
          <ac:cxnSpMkLst>
            <pc:docMk/>
            <pc:sldMk cId="3024228543" sldId="261"/>
            <ac:cxnSpMk id="2" creationId="{29E21218-944B-E51F-BA86-15ACEB4C6359}"/>
          </ac:cxnSpMkLst>
        </pc:cxnChg>
        <pc:cxnChg chg="add mod">
          <ac:chgData name="Scott Sewell" userId="de457e2e-e45e-424a-a509-131ccbd0ed4d" providerId="ADAL" clId="{707E82DF-D680-4CFE-B0F9-01F6A5E21D32}" dt="2025-04-01T15:05:01.141" v="839" actId="1076"/>
          <ac:cxnSpMkLst>
            <pc:docMk/>
            <pc:sldMk cId="3024228543" sldId="261"/>
            <ac:cxnSpMk id="13" creationId="{A3C1BB48-DFEE-AE21-2040-48CCC84BE73C}"/>
          </ac:cxnSpMkLst>
        </pc:cxnChg>
        <pc:cxnChg chg="mod">
          <ac:chgData name="Scott Sewell" userId="de457e2e-e45e-424a-a509-131ccbd0ed4d" providerId="ADAL" clId="{707E82DF-D680-4CFE-B0F9-01F6A5E21D32}" dt="2025-04-01T15:04:22.231" v="837" actId="14100"/>
          <ac:cxnSpMkLst>
            <pc:docMk/>
            <pc:sldMk cId="3024228543" sldId="261"/>
            <ac:cxnSpMk id="20" creationId="{2119E607-A3CB-90DC-FEA7-6EF256895721}"/>
          </ac:cxnSpMkLst>
        </pc:cxnChg>
        <pc:cxnChg chg="mod">
          <ac:chgData name="Scott Sewell" userId="de457e2e-e45e-424a-a509-131ccbd0ed4d" providerId="ADAL" clId="{707E82DF-D680-4CFE-B0F9-01F6A5E21D32}" dt="2025-04-01T15:04:18.677" v="836" actId="14100"/>
          <ac:cxnSpMkLst>
            <pc:docMk/>
            <pc:sldMk cId="3024228543" sldId="261"/>
            <ac:cxnSpMk id="21" creationId="{793B1039-C3C7-E621-AF2A-E93392CDE950}"/>
          </ac:cxnSpMkLst>
        </pc:cxnChg>
        <pc:cxnChg chg="mod">
          <ac:chgData name="Scott Sewell" userId="de457e2e-e45e-424a-a509-131ccbd0ed4d" providerId="ADAL" clId="{707E82DF-D680-4CFE-B0F9-01F6A5E21D32}" dt="2025-04-01T15:04:27.991" v="838" actId="14100"/>
          <ac:cxnSpMkLst>
            <pc:docMk/>
            <pc:sldMk cId="3024228543" sldId="261"/>
            <ac:cxnSpMk id="22" creationId="{022F4E45-3AC7-6587-8CCB-E4BC08D331B3}"/>
          </ac:cxnSpMkLst>
        </pc:cxnChg>
        <pc:cxnChg chg="add mod">
          <ac:chgData name="Scott Sewell" userId="de457e2e-e45e-424a-a509-131ccbd0ed4d" providerId="ADAL" clId="{707E82DF-D680-4CFE-B0F9-01F6A5E21D32}" dt="2025-04-01T15:05:01.141" v="839" actId="1076"/>
          <ac:cxnSpMkLst>
            <pc:docMk/>
            <pc:sldMk cId="3024228543" sldId="261"/>
            <ac:cxnSpMk id="25" creationId="{EFE4FBC5-7D71-DDD0-DECF-B90FBC3D6B4D}"/>
          </ac:cxnSpMkLst>
        </pc:cxnChg>
        <pc:cxnChg chg="add mod">
          <ac:chgData name="Scott Sewell" userId="de457e2e-e45e-424a-a509-131ccbd0ed4d" providerId="ADAL" clId="{707E82DF-D680-4CFE-B0F9-01F6A5E21D32}" dt="2025-04-01T15:06:40.470" v="857" actId="1076"/>
          <ac:cxnSpMkLst>
            <pc:docMk/>
            <pc:sldMk cId="3024228543" sldId="261"/>
            <ac:cxnSpMk id="43" creationId="{1F200FA7-B162-6AFC-41B8-82CA5A33DA61}"/>
          </ac:cxnSpMkLst>
        </pc:cxnChg>
        <pc:cxnChg chg="add mod">
          <ac:chgData name="Scott Sewell" userId="de457e2e-e45e-424a-a509-131ccbd0ed4d" providerId="ADAL" clId="{707E82DF-D680-4CFE-B0F9-01F6A5E21D32}" dt="2025-04-01T15:06:02.010" v="849" actId="14100"/>
          <ac:cxnSpMkLst>
            <pc:docMk/>
            <pc:sldMk cId="3024228543" sldId="261"/>
            <ac:cxnSpMk id="50" creationId="{BC381AC6-AF4A-A391-8EF9-D3DEA6742A1A}"/>
          </ac:cxnSpMkLst>
        </pc:cxnChg>
      </pc:sldChg>
      <pc:sldChg chg="addSp modSp new mod modClrScheme modAnim chgLayout">
        <pc:chgData name="Scott Sewell" userId="de457e2e-e45e-424a-a509-131ccbd0ed4d" providerId="ADAL" clId="{707E82DF-D680-4CFE-B0F9-01F6A5E21D32}" dt="2025-03-31T19:09:10.568" v="365"/>
        <pc:sldMkLst>
          <pc:docMk/>
          <pc:sldMk cId="2961543941" sldId="262"/>
        </pc:sldMkLst>
        <pc:spChg chg="mod ord">
          <ac:chgData name="Scott Sewell" userId="de457e2e-e45e-424a-a509-131ccbd0ed4d" providerId="ADAL" clId="{707E82DF-D680-4CFE-B0F9-01F6A5E21D32}" dt="2025-03-31T19:07:17.337" v="165" actId="403"/>
          <ac:spMkLst>
            <pc:docMk/>
            <pc:sldMk cId="2961543941" sldId="262"/>
            <ac:spMk id="2" creationId="{D5520EFB-1401-611F-B800-F56E6F5EC4CA}"/>
          </ac:spMkLst>
        </pc:spChg>
        <pc:spChg chg="add mod ord">
          <ac:chgData name="Scott Sewell" userId="de457e2e-e45e-424a-a509-131ccbd0ed4d" providerId="ADAL" clId="{707E82DF-D680-4CFE-B0F9-01F6A5E21D32}" dt="2025-03-31T19:09:00.898" v="364" actId="403"/>
          <ac:spMkLst>
            <pc:docMk/>
            <pc:sldMk cId="2961543941" sldId="262"/>
            <ac:spMk id="3" creationId="{132CA28D-D500-18C8-C71A-AEF45E829D9D}"/>
          </ac:spMkLst>
        </pc:spChg>
      </pc:sldChg>
      <pc:sldChg chg="del">
        <pc:chgData name="Scott Sewell" userId="de457e2e-e45e-424a-a509-131ccbd0ed4d" providerId="ADAL" clId="{707E82DF-D680-4CFE-B0F9-01F6A5E21D32}" dt="2025-03-31T19:06:12.688" v="150" actId="47"/>
        <pc:sldMkLst>
          <pc:docMk/>
          <pc:sldMk cId="4098995957" sldId="262"/>
        </pc:sldMkLst>
      </pc:sldChg>
      <pc:sldChg chg="modSp mod ord modAnim">
        <pc:chgData name="Scott Sewell" userId="de457e2e-e45e-424a-a509-131ccbd0ed4d" providerId="ADAL" clId="{707E82DF-D680-4CFE-B0F9-01F6A5E21D32}" dt="2025-04-01T13:53:42.072" v="509" actId="20577"/>
        <pc:sldMkLst>
          <pc:docMk/>
          <pc:sldMk cId="1456144792" sldId="263"/>
        </pc:sldMkLst>
        <pc:spChg chg="mod">
          <ac:chgData name="Scott Sewell" userId="de457e2e-e45e-424a-a509-131ccbd0ed4d" providerId="ADAL" clId="{707E82DF-D680-4CFE-B0F9-01F6A5E21D32}" dt="2025-03-31T19:30:22.595" v="389" actId="20577"/>
          <ac:spMkLst>
            <pc:docMk/>
            <pc:sldMk cId="1456144792" sldId="263"/>
            <ac:spMk id="8" creationId="{B293A4A4-7F71-B597-47B7-BBBE9C843798}"/>
          </ac:spMkLst>
        </pc:spChg>
        <pc:spChg chg="mod">
          <ac:chgData name="Scott Sewell" userId="de457e2e-e45e-424a-a509-131ccbd0ed4d" providerId="ADAL" clId="{707E82DF-D680-4CFE-B0F9-01F6A5E21D32}" dt="2025-04-01T13:53:42.072" v="509" actId="20577"/>
          <ac:spMkLst>
            <pc:docMk/>
            <pc:sldMk cId="1456144792" sldId="263"/>
            <ac:spMk id="12" creationId="{DC7227DE-DA2B-4E86-B1C0-C90F7BEA6CFB}"/>
          </ac:spMkLst>
        </pc:spChg>
      </pc:sldChg>
      <pc:sldChg chg="addSp delSp modSp new mod ord modClrScheme chgLayout">
        <pc:chgData name="Scott Sewell" userId="de457e2e-e45e-424a-a509-131ccbd0ed4d" providerId="ADAL" clId="{707E82DF-D680-4CFE-B0F9-01F6A5E21D32}" dt="2025-03-31T19:31:12.398" v="434" actId="20577"/>
        <pc:sldMkLst>
          <pc:docMk/>
          <pc:sldMk cId="2898444060" sldId="264"/>
        </pc:sldMkLst>
        <pc:spChg chg="add mod ord">
          <ac:chgData name="Scott Sewell" userId="de457e2e-e45e-424a-a509-131ccbd0ed4d" providerId="ADAL" clId="{707E82DF-D680-4CFE-B0F9-01F6A5E21D32}" dt="2025-03-31T19:05:48.458" v="149" actId="403"/>
          <ac:spMkLst>
            <pc:docMk/>
            <pc:sldMk cId="2898444060" sldId="264"/>
            <ac:spMk id="6" creationId="{9C7137D8-83DB-C816-FF11-B36FFBDA65A2}"/>
          </ac:spMkLst>
        </pc:spChg>
        <pc:spChg chg="add mod">
          <ac:chgData name="Scott Sewell" userId="de457e2e-e45e-424a-a509-131ccbd0ed4d" providerId="ADAL" clId="{707E82DF-D680-4CFE-B0F9-01F6A5E21D32}" dt="2025-03-31T19:31:12.398" v="434" actId="20577"/>
          <ac:spMkLst>
            <pc:docMk/>
            <pc:sldMk cId="2898444060" sldId="264"/>
            <ac:spMk id="8" creationId="{86C52814-8889-6E53-80B2-E5D8DD321AA0}"/>
          </ac:spMkLst>
        </pc:spChg>
        <pc:spChg chg="add mod">
          <ac:chgData name="Scott Sewell" userId="de457e2e-e45e-424a-a509-131ccbd0ed4d" providerId="ADAL" clId="{707E82DF-D680-4CFE-B0F9-01F6A5E21D32}" dt="2025-03-31T19:04:02.056" v="5"/>
          <ac:spMkLst>
            <pc:docMk/>
            <pc:sldMk cId="2898444060" sldId="264"/>
            <ac:spMk id="9" creationId="{DA08FCF1-D8EC-A3CE-3378-E2182C561301}"/>
          </ac:spMkLst>
        </pc:spChg>
        <pc:spChg chg="add mod">
          <ac:chgData name="Scott Sewell" userId="de457e2e-e45e-424a-a509-131ccbd0ed4d" providerId="ADAL" clId="{707E82DF-D680-4CFE-B0F9-01F6A5E21D32}" dt="2025-03-31T19:04:02.056" v="5"/>
          <ac:spMkLst>
            <pc:docMk/>
            <pc:sldMk cId="2898444060" sldId="264"/>
            <ac:spMk id="11" creationId="{2371721A-1EF3-F337-D422-42E1F9FA22A8}"/>
          </ac:spMkLst>
        </pc:spChg>
        <pc:picChg chg="add mod">
          <ac:chgData name="Scott Sewell" userId="de457e2e-e45e-424a-a509-131ccbd0ed4d" providerId="ADAL" clId="{707E82DF-D680-4CFE-B0F9-01F6A5E21D32}" dt="2025-03-31T19:04:02.056" v="5"/>
          <ac:picMkLst>
            <pc:docMk/>
            <pc:sldMk cId="2898444060" sldId="264"/>
            <ac:picMk id="10" creationId="{4605C465-3485-E7C7-B7C6-0A584C99E081}"/>
          </ac:picMkLst>
        </pc:picChg>
        <pc:picChg chg="add mod">
          <ac:chgData name="Scott Sewell" userId="de457e2e-e45e-424a-a509-131ccbd0ed4d" providerId="ADAL" clId="{707E82DF-D680-4CFE-B0F9-01F6A5E21D32}" dt="2025-03-31T19:04:02.056" v="5"/>
          <ac:picMkLst>
            <pc:docMk/>
            <pc:sldMk cId="2898444060" sldId="264"/>
            <ac:picMk id="12" creationId="{96A92FAD-3046-A749-4181-37F860DDB810}"/>
          </ac:picMkLst>
        </pc:picChg>
        <pc:cxnChg chg="add mod">
          <ac:chgData name="Scott Sewell" userId="de457e2e-e45e-424a-a509-131ccbd0ed4d" providerId="ADAL" clId="{707E82DF-D680-4CFE-B0F9-01F6A5E21D32}" dt="2025-03-31T19:04:02.056" v="5"/>
          <ac:cxnSpMkLst>
            <pc:docMk/>
            <pc:sldMk cId="2898444060" sldId="264"/>
            <ac:cxnSpMk id="7" creationId="{61F676F1-482D-22B3-7BA4-8D5A935AA56A}"/>
          </ac:cxnSpMkLst>
        </pc:cxnChg>
      </pc:sldChg>
      <pc:sldChg chg="modSp new del mod">
        <pc:chgData name="Scott Sewell" userId="de457e2e-e45e-424a-a509-131ccbd0ed4d" providerId="ADAL" clId="{707E82DF-D680-4CFE-B0F9-01F6A5E21D32}" dt="2025-04-01T14:54:08.169" v="685" actId="47"/>
        <pc:sldMkLst>
          <pc:docMk/>
          <pc:sldMk cId="479159641" sldId="265"/>
        </pc:sldMkLst>
      </pc:sldChg>
      <pc:sldChg chg="new del">
        <pc:chgData name="Scott Sewell" userId="de457e2e-e45e-424a-a509-131ccbd0ed4d" providerId="ADAL" clId="{707E82DF-D680-4CFE-B0F9-01F6A5E21D32}" dt="2025-04-01T14:53:31.639" v="677" actId="47"/>
        <pc:sldMkLst>
          <pc:docMk/>
          <pc:sldMk cId="2707980990" sldId="265"/>
        </pc:sldMkLst>
      </pc:sldChg>
      <pc:sldChg chg="addSp delSp modSp new mod modClrScheme modAnim chgLayout">
        <pc:chgData name="Scott Sewell" userId="de457e2e-e45e-424a-a509-131ccbd0ed4d" providerId="ADAL" clId="{707E82DF-D680-4CFE-B0F9-01F6A5E21D32}" dt="2025-04-01T14:48:51.681" v="676"/>
        <pc:sldMkLst>
          <pc:docMk/>
          <pc:sldMk cId="2843448522" sldId="266"/>
        </pc:sldMkLst>
        <pc:spChg chg="add mod ord">
          <ac:chgData name="Scott Sewell" userId="de457e2e-e45e-424a-a509-131ccbd0ed4d" providerId="ADAL" clId="{707E82DF-D680-4CFE-B0F9-01F6A5E21D32}" dt="2025-04-01T14:43:40.646" v="530" actId="20577"/>
          <ac:spMkLst>
            <pc:docMk/>
            <pc:sldMk cId="2843448522" sldId="266"/>
            <ac:spMk id="5" creationId="{C1E39930-B97A-14B4-BF52-2A82DAEA4B65}"/>
          </ac:spMkLst>
        </pc:spChg>
        <pc:spChg chg="add mod ord">
          <ac:chgData name="Scott Sewell" userId="de457e2e-e45e-424a-a509-131ccbd0ed4d" providerId="ADAL" clId="{707E82DF-D680-4CFE-B0F9-01F6A5E21D32}" dt="2025-04-01T14:44:01.212" v="577" actId="20577"/>
          <ac:spMkLst>
            <pc:docMk/>
            <pc:sldMk cId="2843448522" sldId="266"/>
            <ac:spMk id="7" creationId="{6D284173-A220-11CF-05E9-058E64040E5F}"/>
          </ac:spMkLst>
        </pc:spChg>
        <pc:spChg chg="add mod ord">
          <ac:chgData name="Scott Sewell" userId="de457e2e-e45e-424a-a509-131ccbd0ed4d" providerId="ADAL" clId="{707E82DF-D680-4CFE-B0F9-01F6A5E21D32}" dt="2025-04-01T14:44:26.538" v="613" actId="20577"/>
          <ac:spMkLst>
            <pc:docMk/>
            <pc:sldMk cId="2843448522" sldId="266"/>
            <ac:spMk id="8" creationId="{9C58FD72-FAE1-716D-F5EF-94F00357A950}"/>
          </ac:spMkLst>
        </pc:spChg>
        <pc:spChg chg="add mod ord">
          <ac:chgData name="Scott Sewell" userId="de457e2e-e45e-424a-a509-131ccbd0ed4d" providerId="ADAL" clId="{707E82DF-D680-4CFE-B0F9-01F6A5E21D32}" dt="2025-04-01T14:44:42.111" v="650" actId="20577"/>
          <ac:spMkLst>
            <pc:docMk/>
            <pc:sldMk cId="2843448522" sldId="266"/>
            <ac:spMk id="9" creationId="{5C0B7A79-BEDA-A8A7-CC6C-48DCC98610C0}"/>
          </ac:spMkLst>
        </pc:spChg>
        <pc:picChg chg="add mod">
          <ac:chgData name="Scott Sewell" userId="de457e2e-e45e-424a-a509-131ccbd0ed4d" providerId="ADAL" clId="{707E82DF-D680-4CFE-B0F9-01F6A5E21D32}" dt="2025-04-01T14:48:21.535" v="673" actId="1076"/>
          <ac:picMkLst>
            <pc:docMk/>
            <pc:sldMk cId="2843448522" sldId="266"/>
            <ac:picMk id="15" creationId="{C69A80C6-D70C-9BAD-049B-4C413A47052C}"/>
          </ac:picMkLst>
        </pc:picChg>
        <pc:picChg chg="add mod">
          <ac:chgData name="Scott Sewell" userId="de457e2e-e45e-424a-a509-131ccbd0ed4d" providerId="ADAL" clId="{707E82DF-D680-4CFE-B0F9-01F6A5E21D32}" dt="2025-04-01T14:48:10.168" v="671" actId="1076"/>
          <ac:picMkLst>
            <pc:docMk/>
            <pc:sldMk cId="2843448522" sldId="266"/>
            <ac:picMk id="17" creationId="{4920754F-D47E-25A3-1122-4ED886A2C36A}"/>
          </ac:picMkLst>
        </pc:picChg>
        <pc:picChg chg="add mod">
          <ac:chgData name="Scott Sewell" userId="de457e2e-e45e-424a-a509-131ccbd0ed4d" providerId="ADAL" clId="{707E82DF-D680-4CFE-B0F9-01F6A5E21D32}" dt="2025-04-01T14:48:08.178" v="670" actId="1076"/>
          <ac:picMkLst>
            <pc:docMk/>
            <pc:sldMk cId="2843448522" sldId="266"/>
            <ac:picMk id="18" creationId="{32CFB47B-B710-3165-0524-002E4D13F99F}"/>
          </ac:picMkLst>
        </pc:picChg>
      </pc:sldChg>
      <pc:sldChg chg="addSp modSp new mod">
        <pc:chgData name="Scott Sewell" userId="de457e2e-e45e-424a-a509-131ccbd0ed4d" providerId="ADAL" clId="{707E82DF-D680-4CFE-B0F9-01F6A5E21D32}" dt="2025-04-13T19:52:37.508" v="995" actId="20577"/>
        <pc:sldMkLst>
          <pc:docMk/>
          <pc:sldMk cId="579597712" sldId="267"/>
        </pc:sldMkLst>
        <pc:spChg chg="mod">
          <ac:chgData name="Scott Sewell" userId="de457e2e-e45e-424a-a509-131ccbd0ed4d" providerId="ADAL" clId="{707E82DF-D680-4CFE-B0F9-01F6A5E21D32}" dt="2025-04-13T19:52:37.508" v="995" actId="20577"/>
          <ac:spMkLst>
            <pc:docMk/>
            <pc:sldMk cId="579597712" sldId="267"/>
            <ac:spMk id="2" creationId="{1B4E868F-33CA-C4D3-4FD1-EEA1E749C798}"/>
          </ac:spMkLst>
        </pc:spChg>
        <pc:picChg chg="add mod modCrop">
          <ac:chgData name="Scott Sewell" userId="de457e2e-e45e-424a-a509-131ccbd0ed4d" providerId="ADAL" clId="{707E82DF-D680-4CFE-B0F9-01F6A5E21D32}" dt="2025-04-13T19:51:27.620" v="875" actId="1076"/>
          <ac:picMkLst>
            <pc:docMk/>
            <pc:sldMk cId="579597712" sldId="267"/>
            <ac:picMk id="4" creationId="{635D14AD-C6F5-DD0C-5D37-CCD36D0B69F4}"/>
          </ac:picMkLst>
        </pc:picChg>
      </pc:sldChg>
      <pc:sldChg chg="modSp add modAnim">
        <pc:chgData name="Scott Sewell" userId="de457e2e-e45e-424a-a509-131ccbd0ed4d" providerId="ADAL" clId="{707E82DF-D680-4CFE-B0F9-01F6A5E21D32}" dt="2025-04-01T14:55:48.938" v="824" actId="20577"/>
        <pc:sldMkLst>
          <pc:docMk/>
          <pc:sldMk cId="2298940067" sldId="269"/>
        </pc:sldMkLst>
        <pc:spChg chg="mod">
          <ac:chgData name="Scott Sewell" userId="de457e2e-e45e-424a-a509-131ccbd0ed4d" providerId="ADAL" clId="{707E82DF-D680-4CFE-B0F9-01F6A5E21D32}" dt="2025-04-01T14:55:48.938" v="824" actId="20577"/>
          <ac:spMkLst>
            <pc:docMk/>
            <pc:sldMk cId="2298940067" sldId="269"/>
            <ac:spMk id="3" creationId="{BAED15D0-28E4-305F-70EE-41F4FFC498FB}"/>
          </ac:spMkLst>
        </pc:spChg>
      </pc:sldChg>
      <pc:sldChg chg="delSp modSp mod">
        <pc:chgData name="Scott Sewell" userId="de457e2e-e45e-424a-a509-131ccbd0ed4d" providerId="ADAL" clId="{707E82DF-D680-4CFE-B0F9-01F6A5E21D32}" dt="2025-04-01T13:53:03.915" v="498" actId="403"/>
        <pc:sldMkLst>
          <pc:docMk/>
          <pc:sldMk cId="1165886258" sldId="2147483620"/>
        </pc:sldMkLst>
        <pc:spChg chg="mod">
          <ac:chgData name="Scott Sewell" userId="de457e2e-e45e-424a-a509-131ccbd0ed4d" providerId="ADAL" clId="{707E82DF-D680-4CFE-B0F9-01F6A5E21D32}" dt="2025-04-01T13:53:03.915" v="498" actId="403"/>
          <ac:spMkLst>
            <pc:docMk/>
            <pc:sldMk cId="1165886258" sldId="2147483620"/>
            <ac:spMk id="22" creationId="{70F11CBE-E219-75ED-6DAF-E9FD7642ECC6}"/>
          </ac:spMkLst>
        </pc:spChg>
      </pc:sldChg>
      <pc:sldChg chg="addSp modSp modAnim">
        <pc:chgData name="Scott Sewell" userId="de457e2e-e45e-424a-a509-131ccbd0ed4d" providerId="ADAL" clId="{707E82DF-D680-4CFE-B0F9-01F6A5E21D32}" dt="2025-04-01T14:53:41.418" v="678"/>
        <pc:sldMkLst>
          <pc:docMk/>
          <pc:sldMk cId="2561137781" sldId="2147483643"/>
        </pc:sldMkLst>
      </pc:sldChg>
    </pc:docChg>
  </pc:docChgLst>
  <pc:docChgLst>
    <pc:chgData name="Arindam Chatterjee" userId="d10bd0c4-a024-45a2-bed0-fa3c75707e2f" providerId="ADAL" clId="{406ABEFD-975F-403B-82B7-DDA0A92BEB01}"/>
    <pc:docChg chg="addSld delSld modSld">
      <pc:chgData name="Arindam Chatterjee" userId="d10bd0c4-a024-45a2-bed0-fa3c75707e2f" providerId="ADAL" clId="{406ABEFD-975F-403B-82B7-DDA0A92BEB01}" dt="2025-04-01T14:22:23.802" v="41" actId="1076"/>
      <pc:docMkLst>
        <pc:docMk/>
      </pc:docMkLst>
      <pc:sldChg chg="add mod modAnim modShow">
        <pc:chgData name="Arindam Chatterjee" userId="d10bd0c4-a024-45a2-bed0-fa3c75707e2f" providerId="ADAL" clId="{406ABEFD-975F-403B-82B7-DDA0A92BEB01}" dt="2025-04-01T14:19:44.117" v="8"/>
        <pc:sldMkLst>
          <pc:docMk/>
          <pc:sldMk cId="474170031" sldId="268"/>
        </pc:sldMkLst>
      </pc:sldChg>
      <pc:sldChg chg="modSp add del">
        <pc:chgData name="Arindam Chatterjee" userId="d10bd0c4-a024-45a2-bed0-fa3c75707e2f" providerId="ADAL" clId="{406ABEFD-975F-403B-82B7-DDA0A92BEB01}" dt="2025-04-01T14:18:08.275" v="2"/>
        <pc:sldMkLst>
          <pc:docMk/>
          <pc:sldMk cId="3406145638" sldId="273"/>
        </pc:sldMkLst>
        <pc:spChg chg="mod">
          <ac:chgData name="Arindam Chatterjee" userId="d10bd0c4-a024-45a2-bed0-fa3c75707e2f" providerId="ADAL" clId="{406ABEFD-975F-403B-82B7-DDA0A92BEB01}" dt="2025-04-01T14:18:01.863" v="0"/>
          <ac:spMkLst>
            <pc:docMk/>
            <pc:sldMk cId="3406145638" sldId="273"/>
            <ac:spMk id="19" creationId="{399F964A-0C94-CE06-7E34-34FCA395AD77}"/>
          </ac:spMkLst>
        </pc:spChg>
        <pc:spChg chg="mod">
          <ac:chgData name="Arindam Chatterjee" userId="d10bd0c4-a024-45a2-bed0-fa3c75707e2f" providerId="ADAL" clId="{406ABEFD-975F-403B-82B7-DDA0A92BEB01}" dt="2025-04-01T14:18:01.863" v="0"/>
          <ac:spMkLst>
            <pc:docMk/>
            <pc:sldMk cId="3406145638" sldId="273"/>
            <ac:spMk id="20" creationId="{B13B7B87-3008-9A59-7579-D38EF95A2F9C}"/>
          </ac:spMkLst>
        </pc:spChg>
      </pc:sldChg>
      <pc:sldChg chg="modSp add del">
        <pc:chgData name="Arindam Chatterjee" userId="d10bd0c4-a024-45a2-bed0-fa3c75707e2f" providerId="ADAL" clId="{406ABEFD-975F-403B-82B7-DDA0A92BEB01}" dt="2025-04-01T14:18:08.275" v="2"/>
        <pc:sldMkLst>
          <pc:docMk/>
          <pc:sldMk cId="9482061" sldId="274"/>
        </pc:sldMkLst>
        <pc:spChg chg="mod">
          <ac:chgData name="Arindam Chatterjee" userId="d10bd0c4-a024-45a2-bed0-fa3c75707e2f" providerId="ADAL" clId="{406ABEFD-975F-403B-82B7-DDA0A92BEB01}" dt="2025-04-01T14:18:01.863" v="0"/>
          <ac:spMkLst>
            <pc:docMk/>
            <pc:sldMk cId="9482061" sldId="274"/>
            <ac:spMk id="129" creationId="{4ABF47F1-E3B0-D680-E008-B068CBA458CC}"/>
          </ac:spMkLst>
        </pc:spChg>
        <pc:spChg chg="mod">
          <ac:chgData name="Arindam Chatterjee" userId="d10bd0c4-a024-45a2-bed0-fa3c75707e2f" providerId="ADAL" clId="{406ABEFD-975F-403B-82B7-DDA0A92BEB01}" dt="2025-04-01T14:18:01.863" v="0"/>
          <ac:spMkLst>
            <pc:docMk/>
            <pc:sldMk cId="9482061" sldId="274"/>
            <ac:spMk id="130" creationId="{07BE5870-1638-06DD-4C0F-50A32889F4F7}"/>
          </ac:spMkLst>
        </pc:spChg>
      </pc:sldChg>
      <pc:sldChg chg="modSp add del">
        <pc:chgData name="Arindam Chatterjee" userId="d10bd0c4-a024-45a2-bed0-fa3c75707e2f" providerId="ADAL" clId="{406ABEFD-975F-403B-82B7-DDA0A92BEB01}" dt="2025-04-01T14:18:08.275" v="2"/>
        <pc:sldMkLst>
          <pc:docMk/>
          <pc:sldMk cId="488121710" sldId="279"/>
        </pc:sldMkLst>
        <pc:spChg chg="mod">
          <ac:chgData name="Arindam Chatterjee" userId="d10bd0c4-a024-45a2-bed0-fa3c75707e2f" providerId="ADAL" clId="{406ABEFD-975F-403B-82B7-DDA0A92BEB01}" dt="2025-04-01T14:18:01.863" v="0"/>
          <ac:spMkLst>
            <pc:docMk/>
            <pc:sldMk cId="488121710" sldId="279"/>
            <ac:spMk id="11" creationId="{14376D87-F392-44B1-3B46-D32C7D06DE4C}"/>
          </ac:spMkLst>
        </pc:spChg>
        <pc:spChg chg="mod">
          <ac:chgData name="Arindam Chatterjee" userId="d10bd0c4-a024-45a2-bed0-fa3c75707e2f" providerId="ADAL" clId="{406ABEFD-975F-403B-82B7-DDA0A92BEB01}" dt="2025-04-01T14:18:01.863" v="0"/>
          <ac:spMkLst>
            <pc:docMk/>
            <pc:sldMk cId="488121710" sldId="279"/>
            <ac:spMk id="12" creationId="{26BB1D6B-6ECC-5560-5661-47A3FD6D5950}"/>
          </ac:spMkLst>
        </pc:spChg>
      </pc:sldChg>
      <pc:sldChg chg="modSp add del">
        <pc:chgData name="Arindam Chatterjee" userId="d10bd0c4-a024-45a2-bed0-fa3c75707e2f" providerId="ADAL" clId="{406ABEFD-975F-403B-82B7-DDA0A92BEB01}" dt="2025-04-01T14:18:08.275" v="2"/>
        <pc:sldMkLst>
          <pc:docMk/>
          <pc:sldMk cId="4120938292" sldId="289"/>
        </pc:sldMkLst>
        <pc:spChg chg="mod">
          <ac:chgData name="Arindam Chatterjee" userId="d10bd0c4-a024-45a2-bed0-fa3c75707e2f" providerId="ADAL" clId="{406ABEFD-975F-403B-82B7-DDA0A92BEB01}" dt="2025-04-01T14:18:01.863" v="0"/>
          <ac:spMkLst>
            <pc:docMk/>
            <pc:sldMk cId="4120938292" sldId="289"/>
            <ac:spMk id="88" creationId="{53A0D472-22E1-7833-07AE-EFE468689B45}"/>
          </ac:spMkLst>
        </pc:spChg>
        <pc:spChg chg="mod">
          <ac:chgData name="Arindam Chatterjee" userId="d10bd0c4-a024-45a2-bed0-fa3c75707e2f" providerId="ADAL" clId="{406ABEFD-975F-403B-82B7-DDA0A92BEB01}" dt="2025-04-01T14:18:01.863" v="0"/>
          <ac:spMkLst>
            <pc:docMk/>
            <pc:sldMk cId="4120938292" sldId="289"/>
            <ac:spMk id="89" creationId="{C869ADCC-2D26-F9E2-6093-73E363B912EE}"/>
          </ac:spMkLst>
        </pc:spChg>
      </pc:sldChg>
      <pc:sldChg chg="modSp add del">
        <pc:chgData name="Arindam Chatterjee" userId="d10bd0c4-a024-45a2-bed0-fa3c75707e2f" providerId="ADAL" clId="{406ABEFD-975F-403B-82B7-DDA0A92BEB01}" dt="2025-04-01T14:18:08.275" v="2"/>
        <pc:sldMkLst>
          <pc:docMk/>
          <pc:sldMk cId="871925359" sldId="293"/>
        </pc:sldMkLst>
        <pc:spChg chg="mod">
          <ac:chgData name="Arindam Chatterjee" userId="d10bd0c4-a024-45a2-bed0-fa3c75707e2f" providerId="ADAL" clId="{406ABEFD-975F-403B-82B7-DDA0A92BEB01}" dt="2025-04-01T14:18:01.863" v="0"/>
          <ac:spMkLst>
            <pc:docMk/>
            <pc:sldMk cId="871925359" sldId="293"/>
            <ac:spMk id="14" creationId="{E44D03FF-171E-07D1-3FA3-0473D4E66EB3}"/>
          </ac:spMkLst>
        </pc:spChg>
        <pc:spChg chg="mod">
          <ac:chgData name="Arindam Chatterjee" userId="d10bd0c4-a024-45a2-bed0-fa3c75707e2f" providerId="ADAL" clId="{406ABEFD-975F-403B-82B7-DDA0A92BEB01}" dt="2025-04-01T14:18:01.863" v="0"/>
          <ac:spMkLst>
            <pc:docMk/>
            <pc:sldMk cId="871925359" sldId="293"/>
            <ac:spMk id="15" creationId="{19F73191-A5ED-FBEC-D582-CE6B68D6E340}"/>
          </ac:spMkLst>
        </pc:spChg>
      </pc:sldChg>
      <pc:sldChg chg="modSp mod">
        <pc:chgData name="Arindam Chatterjee" userId="d10bd0c4-a024-45a2-bed0-fa3c75707e2f" providerId="ADAL" clId="{406ABEFD-975F-403B-82B7-DDA0A92BEB01}" dt="2025-04-01T14:22:23.802" v="41" actId="1076"/>
        <pc:sldMkLst>
          <pc:docMk/>
          <pc:sldMk cId="1165886258" sldId="2147483620"/>
        </pc:sldMkLst>
        <pc:spChg chg="mod">
          <ac:chgData name="Arindam Chatterjee" userId="d10bd0c4-a024-45a2-bed0-fa3c75707e2f" providerId="ADAL" clId="{406ABEFD-975F-403B-82B7-DDA0A92BEB01}" dt="2025-04-01T14:22:23.802" v="41" actId="1076"/>
          <ac:spMkLst>
            <pc:docMk/>
            <pc:sldMk cId="1165886258" sldId="2147483620"/>
            <ac:spMk id="4" creationId="{9BE61C94-AED8-22A8-3171-827485638D06}"/>
          </ac:spMkLst>
        </pc:spChg>
        <pc:spChg chg="mod">
          <ac:chgData name="Arindam Chatterjee" userId="d10bd0c4-a024-45a2-bed0-fa3c75707e2f" providerId="ADAL" clId="{406ABEFD-975F-403B-82B7-DDA0A92BEB01}" dt="2025-04-01T14:22:01.258" v="40" actId="14100"/>
          <ac:spMkLst>
            <pc:docMk/>
            <pc:sldMk cId="1165886258" sldId="2147483620"/>
            <ac:spMk id="22" creationId="{70F11CBE-E219-75ED-6DAF-E9FD7642ECC6}"/>
          </ac:spMkLst>
        </pc:spChg>
        <pc:picChg chg="mod">
          <ac:chgData name="Arindam Chatterjee" userId="d10bd0c4-a024-45a2-bed0-fa3c75707e2f" providerId="ADAL" clId="{406ABEFD-975F-403B-82B7-DDA0A92BEB01}" dt="2025-04-01T14:22:23.802" v="41" actId="1076"/>
          <ac:picMkLst>
            <pc:docMk/>
            <pc:sldMk cId="1165886258" sldId="2147483620"/>
            <ac:picMk id="3" creationId="{46B6CB33-036C-67E0-4B27-9517813DF9F5}"/>
          </ac:picMkLst>
        </pc:picChg>
        <pc:picChg chg="mod">
          <ac:chgData name="Arindam Chatterjee" userId="d10bd0c4-a024-45a2-bed0-fa3c75707e2f" providerId="ADAL" clId="{406ABEFD-975F-403B-82B7-DDA0A92BEB01}" dt="2025-04-01T14:22:23.802" v="41" actId="1076"/>
          <ac:picMkLst>
            <pc:docMk/>
            <pc:sldMk cId="1165886258" sldId="2147483620"/>
            <ac:picMk id="10" creationId="{2686F666-BC12-BED7-9333-38C85AD01AC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03880" cy="474081"/>
          </a:xfrm>
          <a:prstGeom prst="rect">
            <a:avLst/>
          </a:prstGeom>
        </p:spPr>
        <p:txBody>
          <a:bodyPr vert="horz" lIns="94915" tIns="47457" rIns="94915" bIns="47457" rtlCol="0"/>
          <a:lstStyle>
            <a:lvl1pPr algn="l">
              <a:defRPr sz="1200"/>
            </a:lvl1pPr>
          </a:lstStyle>
          <a:p>
            <a:endParaRPr lang="en-US"/>
          </a:p>
        </p:txBody>
      </p:sp>
      <p:sp>
        <p:nvSpPr>
          <p:cNvPr id="3" name="Date Placeholder 2"/>
          <p:cNvSpPr>
            <a:spLocks noGrp="1"/>
          </p:cNvSpPr>
          <p:nvPr>
            <p:ph type="dt" idx="1"/>
          </p:nvPr>
        </p:nvSpPr>
        <p:spPr>
          <a:xfrm>
            <a:off x="4057262" y="0"/>
            <a:ext cx="3103880" cy="474081"/>
          </a:xfrm>
          <a:prstGeom prst="rect">
            <a:avLst/>
          </a:prstGeom>
        </p:spPr>
        <p:txBody>
          <a:bodyPr vert="horz" lIns="94915" tIns="47457" rIns="94915" bIns="47457" rtlCol="0"/>
          <a:lstStyle>
            <a:lvl1pPr algn="r">
              <a:defRPr sz="1200"/>
            </a:lvl1pPr>
          </a:lstStyle>
          <a:p>
            <a:fld id="{D22D406F-A020-4125-BFF1-5FB0BDDE76AB}" type="datetimeFigureOut">
              <a:rPr lang="en-US" smtClean="0"/>
              <a:t>4/24/2025</a:t>
            </a:fld>
            <a:endParaRPr lang="en-US"/>
          </a:p>
        </p:txBody>
      </p:sp>
      <p:sp>
        <p:nvSpPr>
          <p:cNvPr id="4" name="Slide Image Placeholder 3"/>
          <p:cNvSpPr>
            <a:spLocks noGrp="1" noRot="1" noChangeAspect="1"/>
          </p:cNvSpPr>
          <p:nvPr>
            <p:ph type="sldImg" idx="2"/>
          </p:nvPr>
        </p:nvSpPr>
        <p:spPr>
          <a:xfrm>
            <a:off x="746125" y="1181100"/>
            <a:ext cx="5670550" cy="3189288"/>
          </a:xfrm>
          <a:prstGeom prst="rect">
            <a:avLst/>
          </a:prstGeom>
          <a:noFill/>
          <a:ln w="12700">
            <a:solidFill>
              <a:prstClr val="black"/>
            </a:solidFill>
          </a:ln>
        </p:spPr>
        <p:txBody>
          <a:bodyPr vert="horz" lIns="94915" tIns="47457" rIns="94915" bIns="47457" rtlCol="0" anchor="ctr"/>
          <a:lstStyle/>
          <a:p>
            <a:endParaRPr lang="en-US"/>
          </a:p>
        </p:txBody>
      </p:sp>
      <p:sp>
        <p:nvSpPr>
          <p:cNvPr id="5" name="Notes Placeholder 4"/>
          <p:cNvSpPr>
            <a:spLocks noGrp="1"/>
          </p:cNvSpPr>
          <p:nvPr>
            <p:ph type="body" sz="quarter" idx="3"/>
          </p:nvPr>
        </p:nvSpPr>
        <p:spPr>
          <a:xfrm>
            <a:off x="716280" y="4547235"/>
            <a:ext cx="5730240" cy="3720465"/>
          </a:xfrm>
          <a:prstGeom prst="rect">
            <a:avLst/>
          </a:prstGeom>
        </p:spPr>
        <p:txBody>
          <a:bodyPr vert="horz" lIns="94915" tIns="47457" rIns="94915" bIns="47457"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74721"/>
            <a:ext cx="3103880" cy="474080"/>
          </a:xfrm>
          <a:prstGeom prst="rect">
            <a:avLst/>
          </a:prstGeom>
        </p:spPr>
        <p:txBody>
          <a:bodyPr vert="horz" lIns="94915" tIns="47457" rIns="94915" bIns="47457" rtlCol="0" anchor="b"/>
          <a:lstStyle>
            <a:lvl1pPr algn="l">
              <a:defRPr sz="1200"/>
            </a:lvl1pPr>
          </a:lstStyle>
          <a:p>
            <a:endParaRPr lang="en-US"/>
          </a:p>
        </p:txBody>
      </p:sp>
      <p:sp>
        <p:nvSpPr>
          <p:cNvPr id="7" name="Slide Number Placeholder 6"/>
          <p:cNvSpPr>
            <a:spLocks noGrp="1"/>
          </p:cNvSpPr>
          <p:nvPr>
            <p:ph type="sldNum" sz="quarter" idx="5"/>
          </p:nvPr>
        </p:nvSpPr>
        <p:spPr>
          <a:xfrm>
            <a:off x="4057262" y="8974721"/>
            <a:ext cx="3103880" cy="474080"/>
          </a:xfrm>
          <a:prstGeom prst="rect">
            <a:avLst/>
          </a:prstGeom>
        </p:spPr>
        <p:txBody>
          <a:bodyPr vert="horz" lIns="94915" tIns="47457" rIns="94915" bIns="47457" rtlCol="0" anchor="b"/>
          <a:lstStyle>
            <a:lvl1pPr algn="r">
              <a:defRPr sz="1200"/>
            </a:lvl1pPr>
          </a:lstStyle>
          <a:p>
            <a:fld id="{0B2C756B-66C2-415F-B97A-654FDAA7A5C6}" type="slidenum">
              <a:rPr lang="en-US" smtClean="0"/>
              <a:t>‹#›</a:t>
            </a:fld>
            <a:endParaRPr lang="en-US"/>
          </a:p>
        </p:txBody>
      </p:sp>
    </p:spTree>
    <p:extLst>
      <p:ext uri="{BB962C8B-B14F-4D97-AF65-F5344CB8AC3E}">
        <p14:creationId xmlns:p14="http://schemas.microsoft.com/office/powerpoint/2010/main" val="3364449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3382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B2C756B-66C2-415F-B97A-654FDAA7A5C6}" type="slidenum">
              <a:rPr lang="en-US" smtClean="0"/>
              <a:t>2</a:t>
            </a:fld>
            <a:endParaRPr lang="en-US"/>
          </a:p>
        </p:txBody>
      </p:sp>
    </p:spTree>
    <p:extLst>
      <p:ext uri="{BB962C8B-B14F-4D97-AF65-F5344CB8AC3E}">
        <p14:creationId xmlns:p14="http://schemas.microsoft.com/office/powerpoint/2010/main" val="77063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Aft>
                <a:spcPts val="800"/>
              </a:spcAft>
            </a:pPr>
            <a:endParaRPr lang="en-US" sz="1800" b="1" kern="100">
              <a:effectLst/>
              <a:latin typeface="Aptos" panose="020B0004020202020204" pitchFamily="34" charset="0"/>
              <a:ea typeface="Aptos" panose="020B0004020202020204" pitchFamily="34" charset="0"/>
              <a:cs typeface="Arial" panose="020B0604020202020204" pitchFamily="34" charset="0"/>
            </a:endParaRPr>
          </a:p>
          <a:p>
            <a:pPr marL="0" marR="0">
              <a:lnSpc>
                <a:spcPct val="115000"/>
              </a:lnSpc>
              <a:spcAft>
                <a:spcPts val="800"/>
              </a:spcAft>
              <a:buNone/>
            </a:pPr>
            <a:endParaRPr lang="en-US" sz="1200" kern="100">
              <a:effectLst/>
              <a:latin typeface="Aptos" panose="020B0004020202020204" pitchFamily="34" charset="0"/>
              <a:ea typeface="Aptos" panose="020B0004020202020204" pitchFamily="34" charset="0"/>
              <a:cs typeface="Times New Roman" panose="02020603050405020304" pitchFamily="18" charset="0"/>
            </a:endParaRPr>
          </a:p>
          <a:p>
            <a:pPr>
              <a:buNone/>
            </a:pPr>
            <a:r>
              <a:rPr lang="en-US" sz="1800"/>
              <a:t>We all know that </a:t>
            </a:r>
            <a:r>
              <a:rPr lang="en-US" sz="1800" b="1"/>
              <a:t>data is the fuel for AI. </a:t>
            </a:r>
            <a:r>
              <a:rPr lang="en-US" sz="1800" b="0"/>
              <a:t>What started with just a few large organizations collecting &amp; analyzing user clicks and online activities, … today has grown to include almost every forward-looking competitive businesses </a:t>
            </a:r>
            <a:r>
              <a:rPr lang="en-US" sz="1800" b="1"/>
              <a:t>collecting, analyzing, extracting insights and driving intelligent actions</a:t>
            </a:r>
            <a:r>
              <a:rPr lang="en-US" sz="1800" b="0"/>
              <a:t> – all in </a:t>
            </a:r>
            <a:r>
              <a:rPr lang="en-US" sz="1800" b="1"/>
              <a:t>real-time</a:t>
            </a:r>
            <a:r>
              <a:rPr lang="en-US" sz="1800" b="0"/>
              <a:t>. </a:t>
            </a:r>
            <a:endParaRPr lang="en-US" sz="1800"/>
          </a:p>
          <a:p>
            <a:pPr marL="0" marR="0">
              <a:lnSpc>
                <a:spcPct val="115000"/>
              </a:lnSpc>
              <a:spcAft>
                <a:spcPts val="800"/>
              </a:spcAft>
            </a:pPr>
            <a:endParaRPr lang="en-US" sz="1800" b="1" kern="10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5A3EC5-E991-4403-A684-D5C63DC5B7D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04381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US" sz="1800" b="0"/>
              <a:t>… and this cycle has only been accelerated by the recent use of AI. AI models, large or small, foundational or domain specific, feed on copious amounts of data, help generate even more content that feed right back into this cycle. This cycle can only be sustained through </a:t>
            </a:r>
            <a:r>
              <a:rPr lang="en-US" sz="1800" b="1"/>
              <a:t>real-time intelligence</a:t>
            </a:r>
            <a:r>
              <a:rPr lang="en-US" sz="1800" b="0"/>
              <a:t>. </a:t>
            </a:r>
            <a:r>
              <a:rPr lang="en-US" sz="1800" kern="100">
                <a:effectLst/>
                <a:latin typeface="Aptos" panose="020B0004020202020204" pitchFamily="34" charset="0"/>
                <a:ea typeface="Aptos" panose="020B0004020202020204" pitchFamily="34" charset="0"/>
                <a:cs typeface="Arial" panose="020B0604020202020204" pitchFamily="34" charset="0"/>
              </a:rPr>
              <a:t>AI solutions are dependent on </a:t>
            </a:r>
            <a:r>
              <a:rPr lang="en-US" sz="1800" b="1" kern="100">
                <a:effectLst/>
                <a:latin typeface="Aptos" panose="020B0004020202020204" pitchFamily="34" charset="0"/>
                <a:ea typeface="Aptos" panose="020B0004020202020204" pitchFamily="34" charset="0"/>
                <a:cs typeface="Arial" panose="020B0604020202020204" pitchFamily="34" charset="0"/>
              </a:rPr>
              <a:t>high quality data </a:t>
            </a:r>
            <a:r>
              <a:rPr lang="en-US" sz="1800" kern="100">
                <a:effectLst/>
                <a:latin typeface="Aptos" panose="020B0004020202020204" pitchFamily="34" charset="0"/>
                <a:ea typeface="Aptos" panose="020B0004020202020204" pitchFamily="34" charset="0"/>
                <a:cs typeface="Arial" panose="020B0604020202020204" pitchFamily="34" charset="0"/>
              </a:rPr>
              <a:t>for accurate output.</a:t>
            </a:r>
            <a:endParaRPr lang="en-US" sz="1800" b="0"/>
          </a:p>
          <a:p>
            <a:pPr algn="l" rtl="0" fontAlgn="base"/>
            <a:br>
              <a:rPr lang="en-US" sz="1800" b="0" i="0">
                <a:solidFill>
                  <a:srgbClr val="000000"/>
                </a:solidFill>
                <a:effectLst/>
                <a:latin typeface="Segoe UI" panose="020B0502040204020203" pitchFamily="34" charset="0"/>
              </a:rPr>
            </a:br>
            <a:r>
              <a:rPr lang="en-US" sz="1800" b="1"/>
              <a:t>Businesses that embrace real-time intelligence cycle gain a competitive edge</a:t>
            </a:r>
            <a:r>
              <a:rPr lang="en-US" sz="1800"/>
              <a:t>—they make faster, smarter, and more precise decisions </a:t>
            </a:r>
            <a:r>
              <a:rPr lang="en-US" sz="1800" b="1"/>
              <a:t>at the moment they matter most</a:t>
            </a:r>
            <a:r>
              <a:rPr lang="en-US" sz="180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5A3EC5-E991-4403-A684-D5C63DC5B7D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33028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4E462-D9CE-572B-B0BB-ED8020F289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F90CA0-F1D8-8494-871C-4759043C33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88670-690D-5376-6A90-8DC193AD42D5}"/>
              </a:ext>
            </a:extLst>
          </p:cNvPr>
          <p:cNvSpPr>
            <a:spLocks noGrp="1"/>
          </p:cNvSpPr>
          <p:nvPr>
            <p:ph type="body" idx="1"/>
          </p:nvPr>
        </p:nvSpPr>
        <p:spPr/>
        <p:txBody>
          <a:bodyPr/>
          <a:lstStyle/>
          <a:p>
            <a:pPr marL="0" marR="0">
              <a:lnSpc>
                <a:spcPct val="115000"/>
              </a:lnSpc>
              <a:spcAft>
                <a:spcPts val="800"/>
              </a:spcAft>
              <a:buNone/>
            </a:pPr>
            <a:r>
              <a:rPr lang="en-US" sz="1800" kern="100">
                <a:effectLst/>
                <a:latin typeface="Aptos" panose="020B0004020202020204" pitchFamily="34" charset="0"/>
                <a:ea typeface="Aptos" panose="020B0004020202020204" pitchFamily="34" charset="0"/>
                <a:cs typeface="Times New Roman" panose="02020603050405020304" pitchFamily="18" charset="0"/>
              </a:rPr>
              <a:t>We are seeing this gain traction as </a:t>
            </a:r>
            <a:r>
              <a:rPr lang="en-US" sz="1800" b="1" kern="100">
                <a:effectLst/>
                <a:latin typeface="Aptos" panose="020B0004020202020204" pitchFamily="34" charset="0"/>
                <a:ea typeface="Aptos" panose="020B0004020202020204" pitchFamily="34" charset="0"/>
                <a:cs typeface="Times New Roman" panose="02020603050405020304" pitchFamily="18" charset="0"/>
              </a:rPr>
              <a:t>more and more industries</a:t>
            </a:r>
            <a:r>
              <a:rPr lang="en-US" sz="1800" kern="100">
                <a:effectLst/>
                <a:latin typeface="Aptos" panose="020B0004020202020204" pitchFamily="34" charset="0"/>
                <a:ea typeface="Aptos" panose="020B0004020202020204" pitchFamily="34" charset="0"/>
                <a:cs typeface="Times New Roman" panose="02020603050405020304" pitchFamily="18" charset="0"/>
              </a:rPr>
              <a:t> recognize that </a:t>
            </a:r>
            <a:r>
              <a:rPr lang="en-US" sz="1800" b="1" kern="100">
                <a:effectLst/>
                <a:latin typeface="Aptos" panose="020B0004020202020204" pitchFamily="34" charset="0"/>
                <a:ea typeface="Aptos" panose="020B0004020202020204" pitchFamily="34" charset="0"/>
                <a:cs typeface="Times New Roman" panose="02020603050405020304" pitchFamily="18" charset="0"/>
              </a:rPr>
              <a:t>real-time insights make all the difference.</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15000"/>
              </a:lnSpc>
              <a:spcAft>
                <a:spcPts val="800"/>
              </a:spcAft>
              <a:buNone/>
            </a:pPr>
            <a:r>
              <a:rPr lang="en-US" sz="1800" kern="100">
                <a:effectLst/>
                <a:latin typeface="Aptos" panose="020B0004020202020204" pitchFamily="34" charset="0"/>
                <a:ea typeface="Aptos" panose="020B0004020202020204" pitchFamily="34" charset="0"/>
                <a:cs typeface="Times New Roman" panose="02020603050405020304" pitchFamily="18" charset="0"/>
              </a:rPr>
              <a:t>And this is </a:t>
            </a:r>
            <a:r>
              <a:rPr lang="en-US" sz="1800" b="1" kern="100">
                <a:effectLst/>
                <a:latin typeface="Aptos" panose="020B0004020202020204" pitchFamily="34" charset="0"/>
                <a:ea typeface="Aptos" panose="020B0004020202020204" pitchFamily="34" charset="0"/>
                <a:cs typeface="Times New Roman" panose="02020603050405020304" pitchFamily="18" charset="0"/>
              </a:rPr>
              <a:t>not just a tech industry problem</a:t>
            </a:r>
            <a:r>
              <a:rPr lang="en-US" sz="1800" kern="100">
                <a:effectLst/>
                <a:latin typeface="Aptos" panose="020B0004020202020204" pitchFamily="34" charset="0"/>
                <a:ea typeface="Aptos" panose="020B0004020202020204" pitchFamily="34" charset="0"/>
                <a:cs typeface="Times New Roman" panose="02020603050405020304" pitchFamily="18" charset="0"/>
              </a:rPr>
              <a:t>—it affects </a:t>
            </a:r>
            <a:r>
              <a:rPr lang="en-US" sz="1800" b="1" kern="100">
                <a:effectLst/>
                <a:latin typeface="Aptos" panose="020B0004020202020204" pitchFamily="34" charset="0"/>
                <a:ea typeface="Aptos" panose="020B0004020202020204" pitchFamily="34" charset="0"/>
                <a:cs typeface="Times New Roman" panose="02020603050405020304" pitchFamily="18" charset="0"/>
              </a:rPr>
              <a:t>every sector</a:t>
            </a:r>
            <a:r>
              <a:rPr lang="en-US" sz="1800" kern="100">
                <a:effectLst/>
                <a:latin typeface="Aptos" panose="020B0004020202020204" pitchFamily="34" charset="0"/>
                <a:ea typeface="Aptos" panose="020B0004020202020204" pitchFamily="34" charset="0"/>
                <a:cs typeface="Times New Roman" panose="02020603050405020304" pitchFamily="18" charset="0"/>
              </a:rPr>
              <a:t>, from operations to customer experience:</a:t>
            </a:r>
          </a:p>
          <a:p>
            <a:pPr marL="0" marR="0">
              <a:lnSpc>
                <a:spcPct val="115000"/>
              </a:lnSpc>
              <a:spcAft>
                <a:spcPts val="800"/>
              </a:spcAft>
              <a:buNone/>
            </a:pPr>
            <a:r>
              <a:rPr lang="en-US" sz="1800" b="1" kern="100">
                <a:effectLst/>
                <a:latin typeface="Aptos" panose="020B0004020202020204" pitchFamily="34" charset="0"/>
                <a:ea typeface="Aptos" panose="020B0004020202020204" pitchFamily="34" charset="0"/>
                <a:cs typeface="Times New Roman" panose="02020603050405020304" pitchFamily="18" charset="0"/>
              </a:rPr>
              <a:t>Manufacturing</a:t>
            </a:r>
            <a:r>
              <a:rPr lang="en-US" sz="1800" kern="100">
                <a:effectLst/>
                <a:latin typeface="Aptos" panose="020B0004020202020204" pitchFamily="34" charset="0"/>
                <a:ea typeface="Aptos" panose="020B0004020202020204" pitchFamily="34" charset="0"/>
                <a:cs typeface="Times New Roman" panose="02020603050405020304" pitchFamily="18" charset="0"/>
              </a:rPr>
              <a:t> – Enhancing </a:t>
            </a:r>
            <a:r>
              <a:rPr lang="en-US" sz="1800" b="1" kern="100">
                <a:effectLst/>
                <a:latin typeface="Aptos" panose="020B0004020202020204" pitchFamily="34" charset="0"/>
                <a:ea typeface="Aptos" panose="020B0004020202020204" pitchFamily="34" charset="0"/>
                <a:cs typeface="Times New Roman" panose="02020603050405020304" pitchFamily="18" charset="0"/>
              </a:rPr>
              <a:t>quality and throughput</a:t>
            </a:r>
            <a:r>
              <a:rPr lang="en-US" sz="1800" kern="100">
                <a:effectLst/>
                <a:latin typeface="Aptos" panose="020B0004020202020204" pitchFamily="34" charset="0"/>
                <a:ea typeface="Aptos" panose="020B0004020202020204" pitchFamily="34" charset="0"/>
                <a:cs typeface="Times New Roman" panose="02020603050405020304" pitchFamily="18" charset="0"/>
              </a:rPr>
              <a:t>, enabling </a:t>
            </a:r>
            <a:r>
              <a:rPr lang="en-US" sz="1800" b="1" kern="100">
                <a:effectLst/>
                <a:latin typeface="Aptos" panose="020B0004020202020204" pitchFamily="34" charset="0"/>
                <a:ea typeface="Aptos" panose="020B0004020202020204" pitchFamily="34" charset="0"/>
                <a:cs typeface="Times New Roman" panose="02020603050405020304" pitchFamily="18" charset="0"/>
              </a:rPr>
              <a:t>predictive maintenance</a:t>
            </a:r>
            <a:r>
              <a:rPr lang="en-US" sz="1800" kern="100">
                <a:effectLst/>
                <a:latin typeface="Aptos" panose="020B0004020202020204" pitchFamily="34" charset="0"/>
                <a:ea typeface="Aptos" panose="020B0004020202020204" pitchFamily="34" charset="0"/>
                <a:cs typeface="Times New Roman" panose="02020603050405020304" pitchFamily="18" charset="0"/>
              </a:rPr>
              <a:t>, and </a:t>
            </a:r>
            <a:r>
              <a:rPr lang="en-US" sz="1800" b="1" kern="100">
                <a:effectLst/>
                <a:latin typeface="Aptos" panose="020B0004020202020204" pitchFamily="34" charset="0"/>
                <a:ea typeface="Aptos" panose="020B0004020202020204" pitchFamily="34" charset="0"/>
                <a:cs typeface="Times New Roman" panose="02020603050405020304" pitchFamily="18" charset="0"/>
              </a:rPr>
              <a:t>optimizing inventory</a:t>
            </a:r>
            <a:r>
              <a:rPr lang="en-US" sz="1800" kern="100">
                <a:effectLst/>
                <a:latin typeface="Aptos" panose="020B0004020202020204" pitchFamily="34" charset="0"/>
                <a:ea typeface="Aptos" panose="020B0004020202020204" pitchFamily="34" charset="0"/>
                <a:cs typeface="Times New Roman" panose="02020603050405020304" pitchFamily="18" charset="0"/>
              </a:rPr>
              <a:t> to prevent shortages and overstocking.</a:t>
            </a:r>
          </a:p>
          <a:p>
            <a:pPr marL="0" marR="0">
              <a:lnSpc>
                <a:spcPct val="115000"/>
              </a:lnSpc>
              <a:spcAft>
                <a:spcPts val="800"/>
              </a:spcAft>
              <a:buNone/>
            </a:pPr>
            <a:r>
              <a:rPr lang="en-US" sz="1800" b="1" kern="100">
                <a:effectLst/>
                <a:latin typeface="Aptos" panose="020B0004020202020204" pitchFamily="34" charset="0"/>
                <a:ea typeface="Aptos" panose="020B0004020202020204" pitchFamily="34" charset="0"/>
                <a:cs typeface="Times New Roman" panose="02020603050405020304" pitchFamily="18" charset="0"/>
              </a:rPr>
              <a:t>Finance</a:t>
            </a:r>
            <a:r>
              <a:rPr lang="en-US" sz="1800" kern="100">
                <a:effectLst/>
                <a:latin typeface="Aptos" panose="020B0004020202020204" pitchFamily="34" charset="0"/>
                <a:ea typeface="Aptos" panose="020B0004020202020204" pitchFamily="34" charset="0"/>
                <a:cs typeface="Times New Roman" panose="02020603050405020304" pitchFamily="18" charset="0"/>
              </a:rPr>
              <a:t> – Driving </a:t>
            </a:r>
            <a:r>
              <a:rPr lang="en-US" sz="1800" b="1" kern="100">
                <a:effectLst/>
                <a:latin typeface="Aptos" panose="020B0004020202020204" pitchFamily="34" charset="0"/>
                <a:ea typeface="Aptos" panose="020B0004020202020204" pitchFamily="34" charset="0"/>
                <a:cs typeface="Times New Roman" panose="02020603050405020304" pitchFamily="18" charset="0"/>
              </a:rPr>
              <a:t>automation</a:t>
            </a:r>
            <a:r>
              <a:rPr lang="en-US" sz="1800" kern="100">
                <a:effectLst/>
                <a:latin typeface="Aptos" panose="020B0004020202020204" pitchFamily="34" charset="0"/>
                <a:ea typeface="Aptos" panose="020B0004020202020204" pitchFamily="34" charset="0"/>
                <a:cs typeface="Times New Roman" panose="02020603050405020304" pitchFamily="18" charset="0"/>
              </a:rPr>
              <a:t>, strengthening </a:t>
            </a:r>
            <a:r>
              <a:rPr lang="en-US" sz="1800" b="1" kern="100">
                <a:effectLst/>
                <a:latin typeface="Aptos" panose="020B0004020202020204" pitchFamily="34" charset="0"/>
                <a:ea typeface="Aptos" panose="020B0004020202020204" pitchFamily="34" charset="0"/>
                <a:cs typeface="Times New Roman" panose="02020603050405020304" pitchFamily="18" charset="0"/>
              </a:rPr>
              <a:t>fraud detection</a:t>
            </a:r>
            <a:r>
              <a:rPr lang="en-US" sz="1800" kern="100">
                <a:effectLst/>
                <a:latin typeface="Aptos" panose="020B0004020202020204" pitchFamily="34" charset="0"/>
                <a:ea typeface="Aptos" panose="020B0004020202020204" pitchFamily="34" charset="0"/>
                <a:cs typeface="Times New Roman" panose="02020603050405020304" pitchFamily="18" charset="0"/>
              </a:rPr>
              <a:t>, and improving </a:t>
            </a:r>
            <a:r>
              <a:rPr lang="en-US" sz="1800" b="1" kern="100">
                <a:effectLst/>
                <a:latin typeface="Aptos" panose="020B0004020202020204" pitchFamily="34" charset="0"/>
                <a:ea typeface="Aptos" panose="020B0004020202020204" pitchFamily="34" charset="0"/>
                <a:cs typeface="Times New Roman" panose="02020603050405020304" pitchFamily="18" charset="0"/>
              </a:rPr>
              <a:t>operational efficiency</a:t>
            </a:r>
            <a:r>
              <a:rPr lang="en-US" sz="1800" kern="100">
                <a:effectLst/>
                <a:latin typeface="Aptos" panose="020B0004020202020204" pitchFamily="34" charset="0"/>
                <a:ea typeface="Aptos" panose="020B0004020202020204" pitchFamily="34" charset="0"/>
                <a:cs typeface="Times New Roman" panose="02020603050405020304" pitchFamily="18" charset="0"/>
              </a:rPr>
              <a:t> in trading, banking, and risk management.</a:t>
            </a:r>
          </a:p>
          <a:p>
            <a:pPr marL="0" marR="0">
              <a:lnSpc>
                <a:spcPct val="115000"/>
              </a:lnSpc>
              <a:spcAft>
                <a:spcPts val="800"/>
              </a:spcAft>
            </a:pPr>
            <a:r>
              <a:rPr lang="en-US" sz="1800" b="1" kern="100">
                <a:effectLst/>
                <a:latin typeface="Aptos" panose="020B0004020202020204" pitchFamily="34" charset="0"/>
                <a:ea typeface="Aptos" panose="020B0004020202020204" pitchFamily="34" charset="0"/>
                <a:cs typeface="Times New Roman" panose="02020603050405020304" pitchFamily="18" charset="0"/>
              </a:rPr>
              <a:t>Retail &amp; Online Advertising</a:t>
            </a:r>
            <a:r>
              <a:rPr lang="en-US" sz="1800" kern="100">
                <a:effectLst/>
                <a:latin typeface="Aptos" panose="020B0004020202020204" pitchFamily="34" charset="0"/>
                <a:ea typeface="Aptos" panose="020B0004020202020204" pitchFamily="34" charset="0"/>
                <a:cs typeface="Times New Roman" panose="02020603050405020304" pitchFamily="18" charset="0"/>
              </a:rPr>
              <a:t> – Maximizing </a:t>
            </a:r>
            <a:r>
              <a:rPr lang="en-US" sz="1800" b="1" kern="100">
                <a:effectLst/>
                <a:latin typeface="Aptos" panose="020B0004020202020204" pitchFamily="34" charset="0"/>
                <a:ea typeface="Aptos" panose="020B0004020202020204" pitchFamily="34" charset="0"/>
                <a:cs typeface="Times New Roman" panose="02020603050405020304" pitchFamily="18" charset="0"/>
              </a:rPr>
              <a:t>real-time ad targeting</a:t>
            </a:r>
            <a:r>
              <a:rPr lang="en-US" sz="1800" kern="100">
                <a:effectLst/>
                <a:latin typeface="Aptos" panose="020B0004020202020204" pitchFamily="34" charset="0"/>
                <a:ea typeface="Aptos" panose="020B0004020202020204" pitchFamily="34" charset="0"/>
                <a:cs typeface="Times New Roman" panose="02020603050405020304" pitchFamily="18" charset="0"/>
              </a:rPr>
              <a:t>, </a:t>
            </a:r>
            <a:r>
              <a:rPr lang="en-US" sz="1800" b="1" kern="100">
                <a:effectLst/>
                <a:latin typeface="Aptos" panose="020B0004020202020204" pitchFamily="34" charset="0"/>
                <a:ea typeface="Aptos" panose="020B0004020202020204" pitchFamily="34" charset="0"/>
                <a:cs typeface="Times New Roman" panose="02020603050405020304" pitchFamily="18" charset="0"/>
              </a:rPr>
              <a:t>optimizing conversions</a:t>
            </a:r>
            <a:r>
              <a:rPr lang="en-US" sz="1800" kern="100">
                <a:effectLst/>
                <a:latin typeface="Aptos" panose="020B0004020202020204" pitchFamily="34" charset="0"/>
                <a:ea typeface="Aptos" panose="020B0004020202020204" pitchFamily="34" charset="0"/>
                <a:cs typeface="Times New Roman" panose="02020603050405020304" pitchFamily="18" charset="0"/>
              </a:rPr>
              <a:t>, and </a:t>
            </a:r>
            <a:r>
              <a:rPr lang="en-US" sz="1800" b="1" kern="100">
                <a:effectLst/>
                <a:latin typeface="Aptos" panose="020B0004020202020204" pitchFamily="34" charset="0"/>
                <a:ea typeface="Aptos" panose="020B0004020202020204" pitchFamily="34" charset="0"/>
                <a:cs typeface="Times New Roman" panose="02020603050405020304" pitchFamily="18" charset="0"/>
              </a:rPr>
              <a:t>adjusting pricing dynamically</a:t>
            </a:r>
            <a:r>
              <a:rPr lang="en-US" sz="1800" kern="100">
                <a:effectLst/>
                <a:latin typeface="Aptos" panose="020B0004020202020204" pitchFamily="34" charset="0"/>
                <a:ea typeface="Aptos" panose="020B0004020202020204" pitchFamily="34" charset="0"/>
                <a:cs typeface="Times New Roman" panose="02020603050405020304" pitchFamily="18" charset="0"/>
              </a:rPr>
              <a:t>.</a:t>
            </a:r>
          </a:p>
          <a:p>
            <a:pPr marL="0" marR="0">
              <a:lnSpc>
                <a:spcPct val="115000"/>
              </a:lnSpc>
              <a:spcAft>
                <a:spcPts val="800"/>
              </a:spcAft>
            </a:pPr>
            <a:br>
              <a:rPr lang="en-US" sz="2800"/>
            </a:br>
            <a:r>
              <a:rPr lang="en-US" sz="2800" b="0" i="0">
                <a:solidFill>
                  <a:srgbClr val="000000"/>
                </a:solidFill>
                <a:effectLst/>
                <a:latin typeface="Segoe UI" panose="020B0502040204020203" pitchFamily="34" charset="0"/>
              </a:rPr>
              <a:t>And through all these steps, maintaining data quality, detecting and handling any deviations is paramount. It is not just data that fuels AI – </a:t>
            </a:r>
            <a:r>
              <a:rPr lang="en-US" sz="2800" b="1" i="0">
                <a:solidFill>
                  <a:srgbClr val="000000"/>
                </a:solidFill>
                <a:effectLst/>
                <a:latin typeface="Segoe UI" panose="020B0502040204020203" pitchFamily="34" charset="0"/>
              </a:rPr>
              <a:t>it is high-quality, real-time data that fuels AI.</a:t>
            </a:r>
            <a:br>
              <a:rPr lang="en-US" sz="2800"/>
            </a:b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endParaRPr lang="en-US"/>
          </a:p>
        </p:txBody>
      </p:sp>
      <p:sp>
        <p:nvSpPr>
          <p:cNvPr id="4" name="Header Placeholder 3">
            <a:extLst>
              <a:ext uri="{FF2B5EF4-FFF2-40B4-BE49-F238E27FC236}">
                <a16:creationId xmlns:a16="http://schemas.microsoft.com/office/drawing/2014/main" id="{4B51A70C-3DD2-DE9F-8C85-EF1A5ADFA406}"/>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56D47FC-D17C-E5D8-32CC-38DB048604CC}"/>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B853F6-7AFC-E329-6550-95391FB3D57D}"/>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4/24/2025 9:53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8CC4B028-1345-02A6-917F-A6F204077A9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9407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29BD65-C1CF-CCCC-9F3C-5C5DF76251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03C72D-FD23-E510-A48B-88E011BD41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0162F2-7ABB-CC3C-DD8C-6F966516307D}"/>
              </a:ext>
            </a:extLst>
          </p:cNvPr>
          <p:cNvSpPr>
            <a:spLocks noGrp="1"/>
          </p:cNvSpPr>
          <p:nvPr>
            <p:ph type="body" idx="1"/>
          </p:nvPr>
        </p:nvSpPr>
        <p:spPr/>
        <p:txBody>
          <a:bodyPr/>
          <a:lstStyle/>
          <a:p>
            <a:pPr>
              <a:spcAft>
                <a:spcPts val="927"/>
              </a:spcAft>
              <a:defRPr/>
            </a:pPr>
            <a:endParaRPr lang="en-US" sz="800">
              <a:solidFill>
                <a:srgbClr val="000000"/>
              </a:solidFill>
              <a:latin typeface="Segoe UI"/>
            </a:endParaRPr>
          </a:p>
        </p:txBody>
      </p:sp>
      <p:sp>
        <p:nvSpPr>
          <p:cNvPr id="4" name="Header Placeholder 3">
            <a:extLst>
              <a:ext uri="{FF2B5EF4-FFF2-40B4-BE49-F238E27FC236}">
                <a16:creationId xmlns:a16="http://schemas.microsoft.com/office/drawing/2014/main" id="{F048533E-28A7-C0BC-0C33-EA2BC79ECB64}"/>
              </a:ext>
            </a:extLst>
          </p:cNvPr>
          <p:cNvSpPr>
            <a:spLocks noGrp="1"/>
          </p:cNvSpPr>
          <p:nvPr>
            <p:ph type="hdr" sz="quarter"/>
          </p:nvPr>
        </p:nvSpPr>
        <p:spPr/>
        <p:txBody>
          <a:bodyPr/>
          <a:lstStyle/>
          <a:p>
            <a:pPr marL="0" marR="0" lvl="0" indent="0" algn="l" defTabSz="94225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4F68E4EF-7456-75D8-2F8C-2F001B2C9DA6}"/>
              </a:ext>
            </a:extLst>
          </p:cNvPr>
          <p:cNvSpPr>
            <a:spLocks noGrp="1"/>
          </p:cNvSpPr>
          <p:nvPr>
            <p:ph type="ftr" sz="quarter" idx="4"/>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7584522-9C33-D42E-70F1-EF3EC1C458BE}"/>
              </a:ext>
            </a:extLst>
          </p:cNvPr>
          <p:cNvSpPr>
            <a:spLocks noGrp="1"/>
          </p:cNvSpPr>
          <p:nvPr>
            <p:ph type="dt" idx="1"/>
          </p:nvPr>
        </p:nvSpPr>
        <p:spPr/>
        <p:txBody>
          <a:bodyPr/>
          <a:lstStyle/>
          <a:p>
            <a:pPr marL="0" marR="0" lvl="0" indent="0" algn="r" defTabSz="942255"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2255" rtl="0" eaLnBrk="1" fontAlgn="auto" latinLnBrk="0" hangingPunct="1">
                <a:lnSpc>
                  <a:spcPct val="100000"/>
                </a:lnSpc>
                <a:spcBef>
                  <a:spcPts val="0"/>
                </a:spcBef>
                <a:spcAft>
                  <a:spcPts val="0"/>
                </a:spcAft>
                <a:buClrTx/>
                <a:buSzTx/>
                <a:buFontTx/>
                <a:buNone/>
                <a:tabLst/>
                <a:defRPr/>
              </a:pPr>
              <a:t>2025-04-24 9:53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8D74C0B8-971A-C6FE-66C7-2D0BA5C609EF}"/>
              </a:ext>
            </a:extLst>
          </p:cNvPr>
          <p:cNvSpPr>
            <a:spLocks noGrp="1"/>
          </p:cNvSpPr>
          <p:nvPr>
            <p:ph type="sldNum" sz="quarter" idx="5"/>
          </p:nvPr>
        </p:nvSpPr>
        <p:spPr/>
        <p:txBody>
          <a:bodyPr/>
          <a:lstStyle/>
          <a:p>
            <a:pPr marL="0" marR="0" lvl="0" indent="0" algn="r" defTabSz="942255"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2255"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9124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07270E-3355-758B-631B-458F534715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2F9D30-4E2F-4814-7903-254989107B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B71E82-FAB0-AF99-A41C-4B37C30D9B14}"/>
              </a:ext>
            </a:extLst>
          </p:cNvPr>
          <p:cNvSpPr>
            <a:spLocks noGrp="1"/>
          </p:cNvSpPr>
          <p:nvPr>
            <p:ph type="body" idx="1"/>
          </p:nvPr>
        </p:nvSpPr>
        <p:spPr/>
        <p:txBody>
          <a:bodyPr/>
          <a:lstStyle/>
          <a:p>
            <a:pPr marL="0" marR="0">
              <a:lnSpc>
                <a:spcPct val="115000"/>
              </a:lnSpc>
              <a:spcAft>
                <a:spcPts val="800"/>
              </a:spcAft>
            </a:pPr>
            <a:r>
              <a:rPr lang="en-US" sz="1800" kern="100">
                <a:effectLst/>
                <a:latin typeface="Aptos" panose="020B0004020202020204" pitchFamily="34" charset="0"/>
                <a:ea typeface="Aptos" panose="020B0004020202020204" pitchFamily="34" charset="0"/>
                <a:cs typeface="Arial" panose="020B0604020202020204" pitchFamily="34" charset="0"/>
              </a:rPr>
              <a:t>With Real-Time Intelligence Microsoft Fabric now truly supports the world of streaming and event data, all within the single data platform for era AI </a:t>
            </a:r>
          </a:p>
        </p:txBody>
      </p:sp>
      <p:sp>
        <p:nvSpPr>
          <p:cNvPr id="4" name="Slide Number Placeholder 3">
            <a:extLst>
              <a:ext uri="{FF2B5EF4-FFF2-40B4-BE49-F238E27FC236}">
                <a16:creationId xmlns:a16="http://schemas.microsoft.com/office/drawing/2014/main" id="{42018A28-1D53-EDCE-D7F0-9179DE0592F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5A3EC5-E991-4403-A684-D5C63DC5B7DA}"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95664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B2EDD-A079-D0D9-EB76-88994519DC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3DA691-3144-3DE3-C620-083BBBD172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02EF66-FA60-7382-0A4E-036D3A3EC116}"/>
              </a:ext>
            </a:extLst>
          </p:cNvPr>
          <p:cNvSpPr>
            <a:spLocks noGrp="1"/>
          </p:cNvSpPr>
          <p:nvPr>
            <p:ph type="body" idx="1"/>
          </p:nvPr>
        </p:nvSpPr>
        <p:spPr/>
        <p:txBody>
          <a:bodyPr/>
          <a:lstStyle/>
          <a:p>
            <a:pPr>
              <a:spcAft>
                <a:spcPts val="900"/>
              </a:spcAft>
              <a:defRPr/>
            </a:pPr>
            <a:r>
              <a:rPr lang="en-US" sz="1200" b="0" i="0">
                <a:solidFill>
                  <a:srgbClr val="424242"/>
                </a:solidFill>
                <a:effectLst/>
                <a:latin typeface="Segoe Sans"/>
              </a:rPr>
              <a:t>With Fabric Real-time Intelligence, an important capability becomes more feasible. In addition to the source Dataverse table data being mirrored into Fabric, fine-grained change events from Dataverse are also made available in Fabric at a low-latency (within seconds) through Fabric Eventstreams. This opens up a number of different use cases, including event-driven analytics and anomaly detection, efficient incremental processing using Spark or KQL to process only the changed data rather than the entire table, and AI-powered real-time insights and decision-making. </a:t>
            </a:r>
            <a:r>
              <a:rPr lang="en-US" sz="1200" b="1" i="0">
                <a:solidFill>
                  <a:srgbClr val="424242"/>
                </a:solidFill>
                <a:effectLst/>
                <a:latin typeface="Segoe Sans"/>
              </a:rPr>
              <a:t>For example</a:t>
            </a:r>
            <a:r>
              <a:rPr lang="en-US" sz="1200" b="0" i="0">
                <a:solidFill>
                  <a:srgbClr val="424242"/>
                </a:solidFill>
                <a:effectLst/>
                <a:latin typeface="Segoe Sans"/>
              </a:rPr>
              <a:t>, in a retail environment, when a product's stock level changes due to a sale or restocking, only the changed data is streamed over to Fabric, enabling real-time insights based on Spark Structured Stream processing and actions such as automatically triggering reorders or updating online store availability almost instantly. The benefits include lower latency, improved responsiveness, and the ability to act on fresh data in real-time.</a:t>
            </a:r>
          </a:p>
          <a:p>
            <a:pPr>
              <a:spcAft>
                <a:spcPts val="900"/>
              </a:spcAft>
              <a:defRPr/>
            </a:pPr>
            <a:endParaRPr lang="en-US" sz="1200" b="0" i="0">
              <a:solidFill>
                <a:srgbClr val="424242"/>
              </a:solidFill>
              <a:effectLst/>
              <a:latin typeface="Segoe Sans"/>
            </a:endParaRPr>
          </a:p>
          <a:p>
            <a:pPr>
              <a:spcAft>
                <a:spcPts val="900"/>
              </a:spcAft>
              <a:defRPr/>
            </a:pPr>
            <a:r>
              <a:rPr lang="en-US" sz="1200" b="0" i="0">
                <a:solidFill>
                  <a:srgbClr val="424242"/>
                </a:solidFill>
                <a:effectLst/>
                <a:latin typeface="Segoe Sans"/>
              </a:rPr>
              <a:t>Rewrite:</a:t>
            </a:r>
          </a:p>
          <a:p>
            <a:pPr algn="l">
              <a:spcBef>
                <a:spcPts val="450"/>
              </a:spcBef>
              <a:spcAft>
                <a:spcPts val="750"/>
              </a:spcAft>
              <a:buNone/>
            </a:pPr>
            <a:r>
              <a:rPr lang="en-US" sz="1200" b="0" i="0">
                <a:solidFill>
                  <a:srgbClr val="424242"/>
                </a:solidFill>
                <a:effectLst/>
                <a:latin typeface="Segoe Sans"/>
              </a:rPr>
              <a:t>With Fabric Real-time Intelligence, a new capability becomes much more feasible. Not only is the source Dataverse table data mirrored into Fabric, but fine-grained change events from Dataverse will also be available in Fabric with very low latency, within seconds, through Fabric Eventstreams. This opens up various use cases, like event-driven analytics, anomaly detection, and efficient incremental processing using Spark or KQL to process only the changed data instead of the entire table. It also enables AI-powered real-time insights and decision-making.</a:t>
            </a:r>
          </a:p>
          <a:p>
            <a:pPr algn="l">
              <a:spcBef>
                <a:spcPts val="450"/>
              </a:spcBef>
              <a:spcAft>
                <a:spcPts val="750"/>
              </a:spcAft>
            </a:pPr>
            <a:r>
              <a:rPr lang="en-US" sz="1200" b="0" i="0">
                <a:solidFill>
                  <a:srgbClr val="424242"/>
                </a:solidFill>
                <a:effectLst/>
                <a:latin typeface="Segoe Sans"/>
              </a:rPr>
              <a:t>For example, in a retail environment, when a product's stock level changes due to a sale or restocking, only the changed data is streamed over to Fabric. This allows for real-time insights based on Spark Structured Stream processing and actions like automatically triggering reorders or updating online store availability almost instantly. The benefits include lower latency, improved responsiveness, and the ability to act on fresh data in real-time.</a:t>
            </a:r>
          </a:p>
          <a:p>
            <a:endParaRPr lang="en-US" sz="120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06A887C-D87F-205A-DDB5-AD7B4ADA6B9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7376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B2C756B-66C2-415F-B97A-654FDAA7A5C6}" type="slidenum">
              <a:rPr lang="en-US" smtClean="0"/>
              <a:t>10</a:t>
            </a:fld>
            <a:endParaRPr lang="en-US"/>
          </a:p>
        </p:txBody>
      </p:sp>
    </p:spTree>
    <p:extLst>
      <p:ext uri="{BB962C8B-B14F-4D97-AF65-F5344CB8AC3E}">
        <p14:creationId xmlns:p14="http://schemas.microsoft.com/office/powerpoint/2010/main" val="25870701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9.jpeg"/><Relationship Id="rId4" Type="http://schemas.openxmlformats.org/officeDocument/2006/relationships/image" Target="../media/image8.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4.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5" Type="http://schemas.openxmlformats.org/officeDocument/2006/relationships/image" Target="../media/image18.jpeg"/><Relationship Id="rId4" Type="http://schemas.openxmlformats.org/officeDocument/2006/relationships/image" Target="../media/image17.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19.jpeg"/><Relationship Id="rId5" Type="http://schemas.openxmlformats.org/officeDocument/2006/relationships/image" Target="../media/image9.jpeg"/><Relationship Id="rId4" Type="http://schemas.openxmlformats.org/officeDocument/2006/relationships/image" Target="../media/image8.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9.jpeg"/><Relationship Id="rId4" Type="http://schemas.openxmlformats.org/officeDocument/2006/relationships/image" Target="../media/image8.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jpeg"/><Relationship Id="rId1" Type="http://schemas.openxmlformats.org/officeDocument/2006/relationships/slideMaster" Target="../slideMasters/slideMaster2.xml"/><Relationship Id="rId5" Type="http://schemas.openxmlformats.org/officeDocument/2006/relationships/image" Target="../media/image33.svg"/><Relationship Id="rId4" Type="http://schemas.openxmlformats.org/officeDocument/2006/relationships/image" Target="../media/image32.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4.jpeg"/><Relationship Id="rId1" Type="http://schemas.openxmlformats.org/officeDocument/2006/relationships/slideMaster" Target="../slideMasters/slideMaster2.xml"/><Relationship Id="rId5" Type="http://schemas.openxmlformats.org/officeDocument/2006/relationships/image" Target="../media/image36.svg"/><Relationship Id="rId4" Type="http://schemas.openxmlformats.org/officeDocument/2006/relationships/image" Target="../media/image35.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7.png"/><Relationship Id="rId1" Type="http://schemas.openxmlformats.org/officeDocument/2006/relationships/slideMaster" Target="../slideMasters/slideMaster2.xml"/><Relationship Id="rId5" Type="http://schemas.openxmlformats.org/officeDocument/2006/relationships/image" Target="../media/image36.svg"/><Relationship Id="rId4" Type="http://schemas.openxmlformats.org/officeDocument/2006/relationships/image" Target="../media/image35.png"/></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9.jpeg"/><Relationship Id="rId1" Type="http://schemas.openxmlformats.org/officeDocument/2006/relationships/slideMaster" Target="../slideMasters/slideMaster2.xml"/><Relationship Id="rId4" Type="http://schemas.openxmlformats.org/officeDocument/2006/relationships/image" Target="../media/image36.sv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0.jpeg"/><Relationship Id="rId1" Type="http://schemas.openxmlformats.org/officeDocument/2006/relationships/slideMaster" Target="../slideMasters/slideMaster2.xml"/><Relationship Id="rId4" Type="http://schemas.openxmlformats.org/officeDocument/2006/relationships/image" Target="../media/image36.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44.png"/><Relationship Id="rId1" Type="http://schemas.openxmlformats.org/officeDocument/2006/relationships/slideMaster" Target="../slideMasters/slideMaster2.xml"/><Relationship Id="rId5" Type="http://schemas.openxmlformats.org/officeDocument/2006/relationships/image" Target="../media/image36.svg"/><Relationship Id="rId4" Type="http://schemas.openxmlformats.org/officeDocument/2006/relationships/image" Target="../media/image35.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59034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622215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190552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19739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2807211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783373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9097088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59808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159218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752068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74206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0A4DE-3678-BD30-361D-9AFEDDA9E0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7545969"/>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434389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916132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7991231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347489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842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6348753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7440237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58161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946402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97425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78508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45964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01503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509096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23775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25624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13866720"/>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36584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066379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060871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53269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09385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07736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70710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955990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00800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05201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8822868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9986287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Desktop Screenshot">
    <p:spTree>
      <p:nvGrpSpPr>
        <p:cNvPr id="1" name=""/>
        <p:cNvGrpSpPr/>
        <p:nvPr/>
      </p:nvGrpSpPr>
      <p:grpSpPr>
        <a:xfrm>
          <a:off x="0" y="0"/>
          <a:ext cx="0" cy="0"/>
          <a:chOff x="0" y="0"/>
          <a:chExt cx="0" cy="0"/>
        </a:xfrm>
      </p:grpSpPr>
      <p:pic>
        <p:nvPicPr>
          <p:cNvPr id="10" name="Picture 9" descr="A black screen with a black background&#10;&#10;Description automatically generated">
            <a:extLst>
              <a:ext uri="{FF2B5EF4-FFF2-40B4-BE49-F238E27FC236}">
                <a16:creationId xmlns:a16="http://schemas.microsoft.com/office/drawing/2014/main" id="{1B734122-BEE1-29E0-F586-EFFB1DCFD8E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52651" y="1222097"/>
            <a:ext cx="7772400" cy="5272365"/>
          </a:xfrm>
          <a:prstGeom prst="rect">
            <a:avLst/>
          </a:prstGeom>
        </p:spPr>
      </p:pic>
      <p:sp>
        <p:nvSpPr>
          <p:cNvPr id="17" name="Picture Placeholder 16">
            <a:extLst>
              <a:ext uri="{FF2B5EF4-FFF2-40B4-BE49-F238E27FC236}">
                <a16:creationId xmlns:a16="http://schemas.microsoft.com/office/drawing/2014/main" id="{E5CFD0C7-08DE-79B6-78CB-093AAADB3390}"/>
              </a:ext>
            </a:extLst>
          </p:cNvPr>
          <p:cNvSpPr>
            <a:spLocks noGrp="1"/>
          </p:cNvSpPr>
          <p:nvPr>
            <p:ph type="pic" sz="quarter" idx="12"/>
          </p:nvPr>
        </p:nvSpPr>
        <p:spPr>
          <a:xfrm>
            <a:off x="5153725" y="1520825"/>
            <a:ext cx="7175500" cy="4032250"/>
          </a:xfrm>
          <a:prstGeom prst="rect">
            <a:avLst/>
          </a:prstGeom>
          <a:gradFill flip="none" rotWithShape="1">
            <a:gsLst>
              <a:gs pos="100000">
                <a:srgbClr val="286BD1"/>
              </a:gs>
              <a:gs pos="0">
                <a:srgbClr val="BA3FC4"/>
              </a:gs>
            </a:gsLst>
            <a:lin ang="54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3" name="Title 2">
            <a:extLst>
              <a:ext uri="{FF2B5EF4-FFF2-40B4-BE49-F238E27FC236}">
                <a16:creationId xmlns:a16="http://schemas.microsoft.com/office/drawing/2014/main" id="{C42C3667-27FF-8112-BBCC-F336F9F8C31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D4BB2D9B-DA93-9E77-84C5-0C3CFD99054F}"/>
              </a:ext>
            </a:extLst>
          </p:cNvPr>
          <p:cNvSpPr>
            <a:spLocks noGrp="1"/>
          </p:cNvSpPr>
          <p:nvPr>
            <p:ph type="body" sz="quarter" idx="26"/>
          </p:nvPr>
        </p:nvSpPr>
        <p:spPr>
          <a:xfrm>
            <a:off x="563563" y="1447800"/>
            <a:ext cx="41783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AD30E391-676A-646A-EE0C-6F59785EE986}"/>
              </a:ext>
            </a:extLst>
          </p:cNvPr>
          <p:cNvSpPr>
            <a:spLocks noGrp="1"/>
          </p:cNvSpPr>
          <p:nvPr>
            <p:ph type="ftr" sz="quarter" idx="27"/>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Microsoft Fabric Community Conference </a:t>
            </a:r>
          </a:p>
        </p:txBody>
      </p:sp>
      <p:sp>
        <p:nvSpPr>
          <p:cNvPr id="4" name="Slide Number Placeholder 3">
            <a:extLst>
              <a:ext uri="{FF2B5EF4-FFF2-40B4-BE49-F238E27FC236}">
                <a16:creationId xmlns:a16="http://schemas.microsoft.com/office/drawing/2014/main" id="{C40034E4-E6BE-99A2-65A0-902AFE92AE64}"/>
              </a:ext>
            </a:extLst>
          </p:cNvPr>
          <p:cNvSpPr>
            <a:spLocks noGrp="1"/>
          </p:cNvSpPr>
          <p:nvPr>
            <p:ph type="sldNum" sz="quarter" idx="28"/>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765"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629028980"/>
      </p:ext>
    </p:extLst>
  </p:cSld>
  <p:clrMapOvr>
    <a:masterClrMapping/>
  </p:clrMapOvr>
  <p:extLst>
    <p:ext uri="{DCECCB84-F9BA-43D5-87BE-67443E8EF086}">
      <p15:sldGuideLst xmlns:p15="http://schemas.microsoft.com/office/powerpoint/2012/main">
        <p15:guide id="2" pos="3360">
          <p15:clr>
            <a:srgbClr val="FBAE40"/>
          </p15:clr>
        </p15:guide>
        <p15:guide id="3" pos="2987">
          <p15:clr>
            <a:srgbClr val="FBAE40"/>
          </p15:clr>
        </p15:guide>
        <p15:guide id="4" orient="horz" pos="127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37937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_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630758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03337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_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2127369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Title and Content Slid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F800DD-8F1F-3331-35FB-EEA18801B1F2}"/>
              </a:ext>
            </a:extLst>
          </p:cNvPr>
          <p:cNvSpPr>
            <a:spLocks noGrp="1"/>
          </p:cNvSpPr>
          <p:nvPr>
            <p:ph type="title"/>
          </p:nvPr>
        </p:nvSpPr>
        <p:spPr/>
        <p:txBody>
          <a:bodyPr/>
          <a:lstStyle/>
          <a:p>
            <a:r>
              <a:rPr lang="en-US"/>
              <a:t>Click to edit Master title style</a:t>
            </a:r>
          </a:p>
        </p:txBody>
      </p:sp>
      <p:sp>
        <p:nvSpPr>
          <p:cNvPr id="10" name="Text Placeholder 9">
            <a:extLst>
              <a:ext uri="{FF2B5EF4-FFF2-40B4-BE49-F238E27FC236}">
                <a16:creationId xmlns:a16="http://schemas.microsoft.com/office/drawing/2014/main" id="{5C0C56A3-063A-B656-5130-DFB2E1C43D4B}"/>
              </a:ext>
            </a:extLst>
          </p:cNvPr>
          <p:cNvSpPr>
            <a:spLocks noGrp="1"/>
          </p:cNvSpPr>
          <p:nvPr>
            <p:ph type="body" sz="quarter" idx="27"/>
          </p:nvPr>
        </p:nvSpPr>
        <p:spPr>
          <a:xfrm>
            <a:off x="563563" y="1447800"/>
            <a:ext cx="1106487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2959BCF0-0006-8488-DE72-FADEA02D1F58}"/>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2" name="Footer Placeholder 9">
            <a:extLst>
              <a:ext uri="{FF2B5EF4-FFF2-40B4-BE49-F238E27FC236}">
                <a16:creationId xmlns:a16="http://schemas.microsoft.com/office/drawing/2014/main" id="{B7E18E04-D6A3-2A74-9E1C-B040070158E4}"/>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4029830628"/>
      </p:ext>
    </p:extLst>
  </p:cSld>
  <p:clrMapOvr>
    <a:masterClrMapping/>
  </p:clrMapOvr>
  <p:transition>
    <p:fade/>
  </p:transition>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39774"/>
            <a:ext cx="11018520" cy="430887"/>
          </a:xfrm>
        </p:spPr>
        <p:txBody>
          <a:bodyPr anchor="t"/>
          <a:lstStyle>
            <a:lvl1pPr marL="12700" indent="0" algn="l">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Tree>
    <p:extLst>
      <p:ext uri="{BB962C8B-B14F-4D97-AF65-F5344CB8AC3E}">
        <p14:creationId xmlns:p14="http://schemas.microsoft.com/office/powerpoint/2010/main" val="11588790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Quote / Large Statement Slide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5751A0-DF29-056E-594D-6E016C137F45}"/>
              </a:ext>
            </a:extLst>
          </p:cNvPr>
          <p:cNvPicPr>
            <a:picLocks noChangeAspect="1"/>
          </p:cNvPicPr>
          <p:nvPr userDrawn="1"/>
        </p:nvPicPr>
        <p:blipFill rotWithShape="1">
          <a:blip r:embed="rId2"/>
          <a:srcRect l="24025" t="15512" r="-4132" b="4381"/>
          <a:stretch/>
        </p:blipFill>
        <p:spPr>
          <a:xfrm>
            <a:off x="0" y="2505970"/>
            <a:ext cx="3871913" cy="4352030"/>
          </a:xfrm>
          <a:prstGeom prst="rect">
            <a:avLst/>
          </a:prstGeom>
        </p:spPr>
      </p:pic>
      <p:sp>
        <p:nvSpPr>
          <p:cNvPr id="5" name="Title 4">
            <a:extLst>
              <a:ext uri="{FF2B5EF4-FFF2-40B4-BE49-F238E27FC236}">
                <a16:creationId xmlns:a16="http://schemas.microsoft.com/office/drawing/2014/main" id="{0161AB2F-44E5-E6DF-0983-D3EBD1F0DEBD}"/>
              </a:ext>
            </a:extLst>
          </p:cNvPr>
          <p:cNvSpPr>
            <a:spLocks noGrp="1"/>
          </p:cNvSpPr>
          <p:nvPr>
            <p:ph type="title" hasCustomPrompt="1"/>
          </p:nvPr>
        </p:nvSpPr>
        <p:spPr>
          <a:xfrm>
            <a:off x="563880" y="503396"/>
            <a:ext cx="3649980" cy="944404"/>
          </a:xfrm>
        </p:spPr>
        <p:txBody>
          <a:bodyPr/>
          <a:lstStyle/>
          <a:p>
            <a:r>
              <a:rPr lang="en-US"/>
              <a:t>Page title</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p:nvPr>
        </p:nvSpPr>
        <p:spPr>
          <a:xfrm>
            <a:off x="4447963" y="5900741"/>
            <a:ext cx="7172975" cy="279397"/>
          </a:xfrm>
          <a:prstGeom prst="rect">
            <a:avLst/>
          </a:prstGeom>
        </p:spPr>
        <p:txBody>
          <a:bodyPr>
            <a:normAutofit/>
          </a:bodyPr>
          <a:lstStyle>
            <a:lvl1pPr marL="0" indent="0">
              <a:buNone/>
              <a:defRPr sz="1000" b="1" i="0">
                <a:solidFill>
                  <a:schemeClr val="tx2"/>
                </a:solidFill>
                <a:latin typeface="Segoe Sans Small Semibold" pitchFamily="2" charset="0"/>
                <a:cs typeface="Segoe Sans Small Semibold" pitchFamily="2" charset="0"/>
              </a:defRPr>
            </a:lvl1pPr>
          </a:lstStyle>
          <a:p>
            <a:pPr lvl="0"/>
            <a:r>
              <a:rPr lang="en-US"/>
              <a:t>Click to edit Master text styles</a:t>
            </a:r>
          </a:p>
        </p:txBody>
      </p:sp>
      <p:sp>
        <p:nvSpPr>
          <p:cNvPr id="3" name="Text Placeholder 24">
            <a:extLst>
              <a:ext uri="{FF2B5EF4-FFF2-40B4-BE49-F238E27FC236}">
                <a16:creationId xmlns:a16="http://schemas.microsoft.com/office/drawing/2014/main" id="{7C213266-236D-8FDB-6BC7-EA330441FC90}"/>
              </a:ext>
            </a:extLst>
          </p:cNvPr>
          <p:cNvSpPr>
            <a:spLocks noGrp="1"/>
          </p:cNvSpPr>
          <p:nvPr>
            <p:ph type="body" sz="quarter" idx="28"/>
          </p:nvPr>
        </p:nvSpPr>
        <p:spPr>
          <a:xfrm>
            <a:off x="4447962" y="1447800"/>
            <a:ext cx="7172325" cy="322761"/>
          </a:xfrm>
          <a:prstGeom prst="rect">
            <a:avLst/>
          </a:prstGeom>
        </p:spPr>
        <p:txBody>
          <a:bodyPr>
            <a:normAutofit/>
          </a:bodyPr>
          <a:lstStyle>
            <a:lvl1pPr marL="0" indent="0">
              <a:buNone/>
              <a:defRPr sz="1400" b="1" i="0">
                <a:solidFill>
                  <a:schemeClr val="tx2"/>
                </a:solidFill>
                <a:latin typeface="Segoe Sans Small Semibold" pitchFamily="2" charset="0"/>
                <a:cs typeface="Segoe Sans Small Semibold" pitchFamily="2" charset="0"/>
              </a:defRPr>
            </a:lvl1pPr>
          </a:lstStyle>
          <a:p>
            <a:pPr lvl="0"/>
            <a:r>
              <a:rPr lang="en-US"/>
              <a:t>Click to edit Master text styles</a:t>
            </a:r>
          </a:p>
        </p:txBody>
      </p:sp>
      <p:sp>
        <p:nvSpPr>
          <p:cNvPr id="12" name="Slide Number Placeholder 5">
            <a:extLst>
              <a:ext uri="{FF2B5EF4-FFF2-40B4-BE49-F238E27FC236}">
                <a16:creationId xmlns:a16="http://schemas.microsoft.com/office/drawing/2014/main" id="{D2E2A619-0160-BA80-FD92-FDF07C5BE1E0}"/>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1C6277CC-A2E0-88EC-CDAB-33433357BB54}"/>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
        <p:nvSpPr>
          <p:cNvPr id="17" name="Text Placeholder 16">
            <a:extLst>
              <a:ext uri="{FF2B5EF4-FFF2-40B4-BE49-F238E27FC236}">
                <a16:creationId xmlns:a16="http://schemas.microsoft.com/office/drawing/2014/main" id="{572AF142-6064-1FA5-D6DA-38C3F8915010}"/>
              </a:ext>
            </a:extLst>
          </p:cNvPr>
          <p:cNvSpPr>
            <a:spLocks noGrp="1"/>
          </p:cNvSpPr>
          <p:nvPr>
            <p:ph type="body" sz="quarter" idx="31"/>
          </p:nvPr>
        </p:nvSpPr>
        <p:spPr>
          <a:xfrm>
            <a:off x="4448175" y="1836738"/>
            <a:ext cx="7172325" cy="3922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24013AEE-7EE3-A462-8DDD-7DEABBDF11CB}"/>
              </a:ext>
            </a:extLst>
          </p:cNvPr>
          <p:cNvSpPr>
            <a:spLocks noGrp="1"/>
          </p:cNvSpPr>
          <p:nvPr>
            <p:ph type="body" sz="quarter" idx="32" hasCustomPrompt="1"/>
          </p:nvPr>
        </p:nvSpPr>
        <p:spPr>
          <a:xfrm>
            <a:off x="4448175" y="503238"/>
            <a:ext cx="7180263" cy="944562"/>
          </a:xfrm>
        </p:spPr>
        <p:txBody>
          <a:bodyPr>
            <a:normAutofit/>
          </a:bodyPr>
          <a:lstStyle>
            <a:lvl1pPr marL="0" indent="0">
              <a:buNone/>
              <a:defRPr sz="2800">
                <a:latin typeface="+mj-lt"/>
              </a:defRPr>
            </a:lvl1pPr>
          </a:lstStyle>
          <a:p>
            <a:pPr lvl="0"/>
            <a:r>
              <a:rPr lang="en-US"/>
              <a:t>Click to add text</a:t>
            </a:r>
          </a:p>
        </p:txBody>
      </p:sp>
    </p:spTree>
    <p:extLst>
      <p:ext uri="{BB962C8B-B14F-4D97-AF65-F5344CB8AC3E}">
        <p14:creationId xmlns:p14="http://schemas.microsoft.com/office/powerpoint/2010/main" val="188003545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Holding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C7B360-37D3-FDB0-85F5-1CB3CAB4397D}"/>
              </a:ext>
            </a:extLst>
          </p:cNvPr>
          <p:cNvPicPr>
            <a:picLocks noChangeAspect="1"/>
          </p:cNvPicPr>
          <p:nvPr userDrawn="1"/>
        </p:nvPicPr>
        <p:blipFill>
          <a:blip r:embed="rId2"/>
          <a:srcRect/>
          <a:stretch/>
        </p:blipFill>
        <p:spPr>
          <a:xfrm>
            <a:off x="2771" y="0"/>
            <a:ext cx="12186458" cy="6858000"/>
          </a:xfrm>
          <a:prstGeom prst="rect">
            <a:avLst/>
          </a:prstGeom>
        </p:spPr>
      </p:pic>
      <p:pic>
        <p:nvPicPr>
          <p:cNvPr id="2" name="MS logo gray - EMF" descr="Microsoft logo, gray text version">
            <a:extLst>
              <a:ext uri="{FF2B5EF4-FFF2-40B4-BE49-F238E27FC236}">
                <a16:creationId xmlns:a16="http://schemas.microsoft.com/office/drawing/2014/main" id="{06C58DD8-E3B4-AB41-0F5B-4E6A327DC0DD}"/>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6" name="Graphic 5">
            <a:extLst>
              <a:ext uri="{FF2B5EF4-FFF2-40B4-BE49-F238E27FC236}">
                <a16:creationId xmlns:a16="http://schemas.microsoft.com/office/drawing/2014/main" id="{431C58DC-EDAE-097E-6837-2F2D61F8DFE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051062" y="2147118"/>
            <a:ext cx="3164713" cy="2560622"/>
          </a:xfrm>
          <a:prstGeom prst="rect">
            <a:avLst/>
          </a:prstGeom>
        </p:spPr>
      </p:pic>
    </p:spTree>
    <p:extLst>
      <p:ext uri="{BB962C8B-B14F-4D97-AF65-F5344CB8AC3E}">
        <p14:creationId xmlns:p14="http://schemas.microsoft.com/office/powerpoint/2010/main" val="500911827"/>
      </p:ext>
    </p:extLst>
  </p:cSld>
  <p:clrMapOvr>
    <a:masterClrMapping/>
  </p:clrMapOvr>
  <p:transition>
    <p:fade/>
  </p:transition>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1AF4A4-385F-FB69-7D75-DFBCB2F611F6}"/>
              </a:ext>
            </a:extLst>
          </p:cNvPr>
          <p:cNvPicPr>
            <a:picLocks noChangeAspect="1"/>
          </p:cNvPicPr>
          <p:nvPr userDrawn="1"/>
        </p:nvPicPr>
        <p:blipFill>
          <a:blip r:embed="rId2"/>
          <a:srcRect/>
          <a:stretch/>
        </p:blipFill>
        <p:spPr>
          <a:xfrm>
            <a:off x="0" y="3048"/>
            <a:ext cx="12192000" cy="6851904"/>
          </a:xfrm>
          <a:prstGeom prst="rect">
            <a:avLst/>
          </a:prstGeom>
        </p:spPr>
      </p:pic>
      <p:sp>
        <p:nvSpPr>
          <p:cNvPr id="9" name="Title 1">
            <a:extLst>
              <a:ext uri="{FF2B5EF4-FFF2-40B4-BE49-F238E27FC236}">
                <a16:creationId xmlns:a16="http://schemas.microsoft.com/office/drawing/2014/main" id="{F9BCA0CC-E9ED-11FE-A891-26C596BDADD0}"/>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10" name="Subtitle 2">
            <a:extLst>
              <a:ext uri="{FF2B5EF4-FFF2-40B4-BE49-F238E27FC236}">
                <a16:creationId xmlns:a16="http://schemas.microsoft.com/office/drawing/2014/main" id="{D083FE30-552E-B4FE-8108-5332511EF23A}"/>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4" name="MS logo gray - EMF" descr="Microsoft logo, gray text version">
            <a:extLst>
              <a:ext uri="{FF2B5EF4-FFF2-40B4-BE49-F238E27FC236}">
                <a16:creationId xmlns:a16="http://schemas.microsoft.com/office/drawing/2014/main" id="{C3FAEDEA-6E6E-D26A-CB9A-757FEBBB1409}"/>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5" name="Graphic 4">
            <a:extLst>
              <a:ext uri="{FF2B5EF4-FFF2-40B4-BE49-F238E27FC236}">
                <a16:creationId xmlns:a16="http://schemas.microsoft.com/office/drawing/2014/main" id="{122E83F1-D0FF-EC4B-DA32-0A47CAB7020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2577591264"/>
      </p:ext>
    </p:extLst>
  </p:cSld>
  <p:clrMapOvr>
    <a:masterClrMapping/>
  </p:clrMapOvr>
  <p:transition>
    <p:fade/>
  </p:transition>
  <p:extLst>
    <p:ext uri="{DCECCB84-F9BA-43D5-87BE-67443E8EF086}">
      <p15:sldGuideLst xmlns:p15="http://schemas.microsoft.com/office/powerpoint/2012/main">
        <p15:guide id="3" pos="3355">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26" name="Picture 25" descr="A blue and purple object on top of a blue circle&#10;&#10;Description automatically generated">
            <a:extLst>
              <a:ext uri="{FF2B5EF4-FFF2-40B4-BE49-F238E27FC236}">
                <a16:creationId xmlns:a16="http://schemas.microsoft.com/office/drawing/2014/main" id="{5323580E-84A5-A4D7-5FC9-03874243030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D214F5AB-6ACF-CEA7-9333-C20A75F44364}"/>
              </a:ext>
            </a:extLst>
          </p:cNvPr>
          <p:cNvSpPr>
            <a:spLocks noGrp="1"/>
          </p:cNvSpPr>
          <p:nvPr>
            <p:ph type="title" hasCustomPrompt="1"/>
          </p:nvPr>
        </p:nvSpPr>
        <p:spPr>
          <a:xfrm>
            <a:off x="7224590" y="2589149"/>
            <a:ext cx="4395910" cy="1446550"/>
          </a:xfrm>
          <a:prstGeom prst="rect">
            <a:avLst/>
          </a:prstGeo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33" name="Subtitle 2">
            <a:extLst>
              <a:ext uri="{FF2B5EF4-FFF2-40B4-BE49-F238E27FC236}">
                <a16:creationId xmlns:a16="http://schemas.microsoft.com/office/drawing/2014/main" id="{4E6BBA1F-6503-0114-8689-6C32B5BA17E1}"/>
              </a:ext>
            </a:extLst>
          </p:cNvPr>
          <p:cNvSpPr>
            <a:spLocks noGrp="1"/>
          </p:cNvSpPr>
          <p:nvPr>
            <p:ph type="subTitle" idx="1" hasCustomPrompt="1"/>
          </p:nvPr>
        </p:nvSpPr>
        <p:spPr>
          <a:xfrm>
            <a:off x="7220527" y="4220271"/>
            <a:ext cx="4395910"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MS logo gray - EMF" descr="Microsoft logo, gray text version">
            <a:extLst>
              <a:ext uri="{FF2B5EF4-FFF2-40B4-BE49-F238E27FC236}">
                <a16:creationId xmlns:a16="http://schemas.microsoft.com/office/drawing/2014/main" id="{11367668-F705-45F4-497C-D6463E8F886A}"/>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2" name="Graphic 1">
            <a:extLst>
              <a:ext uri="{FF2B5EF4-FFF2-40B4-BE49-F238E27FC236}">
                <a16:creationId xmlns:a16="http://schemas.microsoft.com/office/drawing/2014/main" id="{7BC6F92E-B78B-36A0-05D6-A6B286EF198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2084932631"/>
      </p:ext>
    </p:extLst>
  </p:cSld>
  <p:clrMapOvr>
    <a:masterClrMapping/>
  </p:clrMapOvr>
  <p:transition>
    <p:fade/>
  </p:transition>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3" name="Text Placeholder 102">
            <a:extLst>
              <a:ext uri="{FF2B5EF4-FFF2-40B4-BE49-F238E27FC236}">
                <a16:creationId xmlns:a16="http://schemas.microsoft.com/office/drawing/2014/main" id="{CCA6DED0-E4E8-39F1-3DDC-520585B8247C}"/>
              </a:ext>
            </a:extLst>
          </p:cNvPr>
          <p:cNvSpPr>
            <a:spLocks noGrp="1"/>
          </p:cNvSpPr>
          <p:nvPr>
            <p:ph type="body" sz="quarter" idx="22" hasCustomPrompt="1"/>
          </p:nvPr>
        </p:nvSpPr>
        <p:spPr>
          <a:xfrm>
            <a:off x="6260799"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6</a:t>
            </a:r>
          </a:p>
        </p:txBody>
      </p:sp>
      <p:sp>
        <p:nvSpPr>
          <p:cNvPr id="5" name="Text Placeholder 102">
            <a:extLst>
              <a:ext uri="{FF2B5EF4-FFF2-40B4-BE49-F238E27FC236}">
                <a16:creationId xmlns:a16="http://schemas.microsoft.com/office/drawing/2014/main" id="{C407FF1F-2401-E955-68A6-0CFAE2AB1DD5}"/>
              </a:ext>
            </a:extLst>
          </p:cNvPr>
          <p:cNvSpPr>
            <a:spLocks noGrp="1"/>
          </p:cNvSpPr>
          <p:nvPr>
            <p:ph type="body" sz="quarter" idx="26" hasCustomPrompt="1"/>
          </p:nvPr>
        </p:nvSpPr>
        <p:spPr>
          <a:xfrm>
            <a:off x="6257980"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5</a:t>
            </a:r>
          </a:p>
        </p:txBody>
      </p:sp>
      <p:sp>
        <p:nvSpPr>
          <p:cNvPr id="7" name="Text Placeholder 102">
            <a:extLst>
              <a:ext uri="{FF2B5EF4-FFF2-40B4-BE49-F238E27FC236}">
                <a16:creationId xmlns:a16="http://schemas.microsoft.com/office/drawing/2014/main" id="{79BA467C-00FD-FFE5-B6B3-257AD807C32C}"/>
              </a:ext>
            </a:extLst>
          </p:cNvPr>
          <p:cNvSpPr>
            <a:spLocks noGrp="1"/>
          </p:cNvSpPr>
          <p:nvPr>
            <p:ph type="body" sz="quarter" idx="29" hasCustomPrompt="1"/>
          </p:nvPr>
        </p:nvSpPr>
        <p:spPr>
          <a:xfrm>
            <a:off x="3269338" y="130205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1</a:t>
            </a:r>
          </a:p>
        </p:txBody>
      </p:sp>
      <p:sp>
        <p:nvSpPr>
          <p:cNvPr id="9" name="Text Placeholder 102">
            <a:extLst>
              <a:ext uri="{FF2B5EF4-FFF2-40B4-BE49-F238E27FC236}">
                <a16:creationId xmlns:a16="http://schemas.microsoft.com/office/drawing/2014/main" id="{B07E0235-FC5D-C1A5-0D05-82C90DAE7154}"/>
              </a:ext>
            </a:extLst>
          </p:cNvPr>
          <p:cNvSpPr>
            <a:spLocks noGrp="1"/>
          </p:cNvSpPr>
          <p:nvPr>
            <p:ph type="body" sz="quarter" idx="32" hasCustomPrompt="1"/>
          </p:nvPr>
        </p:nvSpPr>
        <p:spPr>
          <a:xfrm>
            <a:off x="3269338" y="2698367"/>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2</a:t>
            </a:r>
          </a:p>
        </p:txBody>
      </p:sp>
      <p:sp>
        <p:nvSpPr>
          <p:cNvPr id="13" name="Text Placeholder 102">
            <a:extLst>
              <a:ext uri="{FF2B5EF4-FFF2-40B4-BE49-F238E27FC236}">
                <a16:creationId xmlns:a16="http://schemas.microsoft.com/office/drawing/2014/main" id="{15EC97A3-A696-A850-DAC3-9B7F156D6435}"/>
              </a:ext>
            </a:extLst>
          </p:cNvPr>
          <p:cNvSpPr>
            <a:spLocks noGrp="1"/>
          </p:cNvSpPr>
          <p:nvPr>
            <p:ph type="body" sz="quarter" idx="35" hasCustomPrompt="1"/>
          </p:nvPr>
        </p:nvSpPr>
        <p:spPr>
          <a:xfrm>
            <a:off x="3269338"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3</a:t>
            </a:r>
          </a:p>
        </p:txBody>
      </p:sp>
      <p:sp>
        <p:nvSpPr>
          <p:cNvPr id="15" name="Text Placeholder 102">
            <a:extLst>
              <a:ext uri="{FF2B5EF4-FFF2-40B4-BE49-F238E27FC236}">
                <a16:creationId xmlns:a16="http://schemas.microsoft.com/office/drawing/2014/main" id="{676A4AA1-3572-4723-1C95-164DF0BCD503}"/>
              </a:ext>
            </a:extLst>
          </p:cNvPr>
          <p:cNvSpPr>
            <a:spLocks noGrp="1"/>
          </p:cNvSpPr>
          <p:nvPr>
            <p:ph type="body" sz="quarter" idx="38" hasCustomPrompt="1"/>
          </p:nvPr>
        </p:nvSpPr>
        <p:spPr>
          <a:xfrm>
            <a:off x="3269338"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4</a:t>
            </a:r>
          </a:p>
        </p:txBody>
      </p:sp>
      <p:sp>
        <p:nvSpPr>
          <p:cNvPr id="17" name="Text Placeholder 102">
            <a:extLst>
              <a:ext uri="{FF2B5EF4-FFF2-40B4-BE49-F238E27FC236}">
                <a16:creationId xmlns:a16="http://schemas.microsoft.com/office/drawing/2014/main" id="{3C367C00-132C-8896-2D13-153A6C7925AD}"/>
              </a:ext>
            </a:extLst>
          </p:cNvPr>
          <p:cNvSpPr>
            <a:spLocks noGrp="1"/>
          </p:cNvSpPr>
          <p:nvPr>
            <p:ph type="body" sz="quarter" idx="41" hasCustomPrompt="1"/>
          </p:nvPr>
        </p:nvSpPr>
        <p:spPr>
          <a:xfrm>
            <a:off x="6255161" y="4078384"/>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21" name="Text Placeholder 102">
            <a:extLst>
              <a:ext uri="{FF2B5EF4-FFF2-40B4-BE49-F238E27FC236}">
                <a16:creationId xmlns:a16="http://schemas.microsoft.com/office/drawing/2014/main" id="{0051C787-FE09-A6FD-658C-A2AA371B60A0}"/>
              </a:ext>
            </a:extLst>
          </p:cNvPr>
          <p:cNvSpPr>
            <a:spLocks noGrp="1"/>
          </p:cNvSpPr>
          <p:nvPr>
            <p:ph type="body" sz="quarter" idx="45" hasCustomPrompt="1"/>
          </p:nvPr>
        </p:nvSpPr>
        <p:spPr>
          <a:xfrm>
            <a:off x="6255161" y="5500330"/>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12" name="Text Placeholder 11">
            <a:extLst>
              <a:ext uri="{FF2B5EF4-FFF2-40B4-BE49-F238E27FC236}">
                <a16:creationId xmlns:a16="http://schemas.microsoft.com/office/drawing/2014/main" id="{6C4FB0E4-7942-3FC2-407F-B9500F035E5D}"/>
              </a:ext>
            </a:extLst>
          </p:cNvPr>
          <p:cNvSpPr>
            <a:spLocks noGrp="1"/>
          </p:cNvSpPr>
          <p:nvPr>
            <p:ph type="body" sz="quarter" idx="46" hasCustomPrompt="1"/>
          </p:nvPr>
        </p:nvSpPr>
        <p:spPr>
          <a:xfrm>
            <a:off x="3269338" y="863473"/>
            <a:ext cx="560387" cy="400050"/>
          </a:xfrm>
          <a:prstGeom prst="rect">
            <a:avLst/>
          </a:prstGeom>
        </p:spPr>
        <p:txBody>
          <a:bodyPr>
            <a:no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01</a:t>
            </a:r>
          </a:p>
        </p:txBody>
      </p:sp>
      <p:sp>
        <p:nvSpPr>
          <p:cNvPr id="20" name="Text Placeholder 11">
            <a:extLst>
              <a:ext uri="{FF2B5EF4-FFF2-40B4-BE49-F238E27FC236}">
                <a16:creationId xmlns:a16="http://schemas.microsoft.com/office/drawing/2014/main" id="{D063535B-A7D0-15D4-B5A1-594D2F4162A5}"/>
              </a:ext>
            </a:extLst>
          </p:cNvPr>
          <p:cNvSpPr>
            <a:spLocks noGrp="1"/>
          </p:cNvSpPr>
          <p:nvPr>
            <p:ph type="body" sz="quarter" idx="47" hasCustomPrompt="1"/>
          </p:nvPr>
        </p:nvSpPr>
        <p:spPr>
          <a:xfrm>
            <a:off x="6258303" y="863473"/>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05</a:t>
            </a:r>
          </a:p>
        </p:txBody>
      </p:sp>
      <p:sp>
        <p:nvSpPr>
          <p:cNvPr id="22" name="Text Placeholder 11">
            <a:extLst>
              <a:ext uri="{FF2B5EF4-FFF2-40B4-BE49-F238E27FC236}">
                <a16:creationId xmlns:a16="http://schemas.microsoft.com/office/drawing/2014/main" id="{8D9099A6-3B0A-9464-367E-D5A8E455A408}"/>
              </a:ext>
            </a:extLst>
          </p:cNvPr>
          <p:cNvSpPr>
            <a:spLocks noGrp="1"/>
          </p:cNvSpPr>
          <p:nvPr>
            <p:ph type="body" sz="quarter" idx="48" hasCustomPrompt="1"/>
          </p:nvPr>
        </p:nvSpPr>
        <p:spPr>
          <a:xfrm>
            <a:off x="3269338" y="2252425"/>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02</a:t>
            </a:r>
          </a:p>
        </p:txBody>
      </p:sp>
      <p:sp>
        <p:nvSpPr>
          <p:cNvPr id="23" name="Text Placeholder 11">
            <a:extLst>
              <a:ext uri="{FF2B5EF4-FFF2-40B4-BE49-F238E27FC236}">
                <a16:creationId xmlns:a16="http://schemas.microsoft.com/office/drawing/2014/main" id="{07AC5969-ACBC-CD3B-958B-C4688327203B}"/>
              </a:ext>
            </a:extLst>
          </p:cNvPr>
          <p:cNvSpPr>
            <a:spLocks noGrp="1"/>
          </p:cNvSpPr>
          <p:nvPr>
            <p:ph type="body" sz="quarter" idx="49" hasCustomPrompt="1"/>
          </p:nvPr>
        </p:nvSpPr>
        <p:spPr>
          <a:xfrm>
            <a:off x="6258303" y="2252425"/>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06</a:t>
            </a:r>
          </a:p>
        </p:txBody>
      </p:sp>
      <p:sp>
        <p:nvSpPr>
          <p:cNvPr id="24" name="Text Placeholder 11">
            <a:extLst>
              <a:ext uri="{FF2B5EF4-FFF2-40B4-BE49-F238E27FC236}">
                <a16:creationId xmlns:a16="http://schemas.microsoft.com/office/drawing/2014/main" id="{AB03BDC5-976E-FC84-E7E5-F83B89DAEC42}"/>
              </a:ext>
            </a:extLst>
          </p:cNvPr>
          <p:cNvSpPr>
            <a:spLocks noGrp="1"/>
          </p:cNvSpPr>
          <p:nvPr>
            <p:ph type="body" sz="quarter" idx="50" hasCustomPrompt="1"/>
          </p:nvPr>
        </p:nvSpPr>
        <p:spPr>
          <a:xfrm>
            <a:off x="3269338" y="3635926"/>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03</a:t>
            </a:r>
          </a:p>
        </p:txBody>
      </p:sp>
      <p:sp>
        <p:nvSpPr>
          <p:cNvPr id="25" name="Text Placeholder 11">
            <a:extLst>
              <a:ext uri="{FF2B5EF4-FFF2-40B4-BE49-F238E27FC236}">
                <a16:creationId xmlns:a16="http://schemas.microsoft.com/office/drawing/2014/main" id="{DD404668-7BFF-9D81-116D-D664F55583DC}"/>
              </a:ext>
            </a:extLst>
          </p:cNvPr>
          <p:cNvSpPr>
            <a:spLocks noGrp="1"/>
          </p:cNvSpPr>
          <p:nvPr>
            <p:ph type="body" sz="quarter" idx="51" hasCustomPrompt="1"/>
          </p:nvPr>
        </p:nvSpPr>
        <p:spPr>
          <a:xfrm>
            <a:off x="6258303" y="3635926"/>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07</a:t>
            </a:r>
          </a:p>
        </p:txBody>
      </p:sp>
      <p:sp>
        <p:nvSpPr>
          <p:cNvPr id="26" name="Text Placeholder 11">
            <a:extLst>
              <a:ext uri="{FF2B5EF4-FFF2-40B4-BE49-F238E27FC236}">
                <a16:creationId xmlns:a16="http://schemas.microsoft.com/office/drawing/2014/main" id="{EF450C48-9DBC-7E11-76BF-521C525AD0C0}"/>
              </a:ext>
            </a:extLst>
          </p:cNvPr>
          <p:cNvSpPr>
            <a:spLocks noGrp="1"/>
          </p:cNvSpPr>
          <p:nvPr>
            <p:ph type="body" sz="quarter" idx="52" hasCustomPrompt="1"/>
          </p:nvPr>
        </p:nvSpPr>
        <p:spPr>
          <a:xfrm>
            <a:off x="3269338" y="5058351"/>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04</a:t>
            </a:r>
          </a:p>
        </p:txBody>
      </p:sp>
      <p:sp>
        <p:nvSpPr>
          <p:cNvPr id="27" name="Text Placeholder 11">
            <a:extLst>
              <a:ext uri="{FF2B5EF4-FFF2-40B4-BE49-F238E27FC236}">
                <a16:creationId xmlns:a16="http://schemas.microsoft.com/office/drawing/2014/main" id="{C59416B7-40A3-0E61-131F-614A2055DC63}"/>
              </a:ext>
            </a:extLst>
          </p:cNvPr>
          <p:cNvSpPr>
            <a:spLocks noGrp="1"/>
          </p:cNvSpPr>
          <p:nvPr>
            <p:ph type="body" sz="quarter" idx="53" hasCustomPrompt="1"/>
          </p:nvPr>
        </p:nvSpPr>
        <p:spPr>
          <a:xfrm>
            <a:off x="6258303" y="5058351"/>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08</a:t>
            </a:r>
          </a:p>
        </p:txBody>
      </p:sp>
      <p:pic>
        <p:nvPicPr>
          <p:cNvPr id="6" name="Picture 5" descr="A purple and black background&#10;&#10;Description automatically generated">
            <a:extLst>
              <a:ext uri="{FF2B5EF4-FFF2-40B4-BE49-F238E27FC236}">
                <a16:creationId xmlns:a16="http://schemas.microsoft.com/office/drawing/2014/main" id="{CD9F75BE-DAD4-4F66-1FF8-CE254B923BFB}"/>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2" name="Title 1">
            <a:extLst>
              <a:ext uri="{FF2B5EF4-FFF2-40B4-BE49-F238E27FC236}">
                <a16:creationId xmlns:a16="http://schemas.microsoft.com/office/drawing/2014/main" id="{6D6DCF47-8263-D7FB-6D76-B06C445275B0}"/>
              </a:ext>
            </a:extLst>
          </p:cNvPr>
          <p:cNvSpPr>
            <a:spLocks noGrp="1"/>
          </p:cNvSpPr>
          <p:nvPr>
            <p:ph type="title" hasCustomPrompt="1"/>
          </p:nvPr>
        </p:nvSpPr>
        <p:spPr>
          <a:xfrm>
            <a:off x="563880" y="863473"/>
            <a:ext cx="2026920" cy="724535"/>
          </a:xfrm>
        </p:spPr>
        <p:txBody>
          <a:bodyPr/>
          <a:lstStyle>
            <a:lvl1pPr>
              <a:defRPr>
                <a:gradFill>
                  <a:gsLst>
                    <a:gs pos="0">
                      <a:srgbClr val="286BD1"/>
                    </a:gs>
                    <a:gs pos="100000">
                      <a:srgbClr val="BA3FC4"/>
                    </a:gs>
                  </a:gsLst>
                  <a:lin ang="10800000" scaled="1"/>
                </a:gradFill>
              </a:defRPr>
            </a:lvl1pPr>
          </a:lstStyle>
          <a:p>
            <a:r>
              <a:rPr lang="en-US"/>
              <a:t>Agenda</a:t>
            </a:r>
          </a:p>
        </p:txBody>
      </p:sp>
    </p:spTree>
    <p:extLst>
      <p:ext uri="{BB962C8B-B14F-4D97-AF65-F5344CB8AC3E}">
        <p14:creationId xmlns:p14="http://schemas.microsoft.com/office/powerpoint/2010/main" val="279748805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Slide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pic>
        <p:nvPicPr>
          <p:cNvPr id="2" name="Graphic 1">
            <a:extLst>
              <a:ext uri="{FF2B5EF4-FFF2-40B4-BE49-F238E27FC236}">
                <a16:creationId xmlns:a16="http://schemas.microsoft.com/office/drawing/2014/main" id="{583169CE-472D-2FB7-537E-7F5FC3638B7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0537" y="500591"/>
            <a:ext cx="2172159" cy="458730"/>
          </a:xfrm>
          <a:prstGeom prst="rect">
            <a:avLst/>
          </a:prstGeom>
        </p:spPr>
      </p:pic>
      <p:sp>
        <p:nvSpPr>
          <p:cNvPr id="3" name="Title 2">
            <a:extLst>
              <a:ext uri="{FF2B5EF4-FFF2-40B4-BE49-F238E27FC236}">
                <a16:creationId xmlns:a16="http://schemas.microsoft.com/office/drawing/2014/main" id="{A7672133-A73F-FB95-2BD6-ED8A8813EEE0}"/>
              </a:ext>
            </a:extLst>
          </p:cNvPr>
          <p:cNvSpPr>
            <a:spLocks noGrp="1"/>
          </p:cNvSpPr>
          <p:nvPr>
            <p:ph type="title" hasCustomPrompt="1"/>
          </p:nvPr>
        </p:nvSpPr>
        <p:spPr>
          <a:xfrm>
            <a:off x="7199551" y="2190157"/>
            <a:ext cx="4420949" cy="2477683"/>
          </a:xfrm>
        </p:spPr>
        <p:txBody>
          <a:bodyPr anchor="ctr"/>
          <a:lstStyle>
            <a:lvl1pPr>
              <a:defRPr>
                <a:solidFill>
                  <a:schemeClr val="tx1"/>
                </a:solidFill>
              </a:defRPr>
            </a:lvl1pPr>
          </a:lstStyle>
          <a:p>
            <a:r>
              <a:rPr lang="en-US"/>
              <a:t>Section divider title</a:t>
            </a:r>
          </a:p>
        </p:txBody>
      </p:sp>
    </p:spTree>
    <p:extLst>
      <p:ext uri="{BB962C8B-B14F-4D97-AF65-F5344CB8AC3E}">
        <p14:creationId xmlns:p14="http://schemas.microsoft.com/office/powerpoint/2010/main" val="341010198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Slid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3048"/>
            <a:ext cx="12192000" cy="6851904"/>
          </a:xfrm>
          <a:prstGeom prst="rect">
            <a:avLst/>
          </a:prstGeom>
        </p:spPr>
      </p:pic>
      <p:sp>
        <p:nvSpPr>
          <p:cNvPr id="6" name="Title 2">
            <a:extLst>
              <a:ext uri="{FF2B5EF4-FFF2-40B4-BE49-F238E27FC236}">
                <a16:creationId xmlns:a16="http://schemas.microsoft.com/office/drawing/2014/main" id="{1004F351-2082-DB3D-CD9D-D097C5A30FCE}"/>
              </a:ext>
            </a:extLst>
          </p:cNvPr>
          <p:cNvSpPr>
            <a:spLocks noGrp="1"/>
          </p:cNvSpPr>
          <p:nvPr>
            <p:ph type="title" hasCustomPrompt="1"/>
          </p:nvPr>
        </p:nvSpPr>
        <p:spPr>
          <a:xfrm>
            <a:off x="7199551" y="2190157"/>
            <a:ext cx="4420949" cy="2477683"/>
          </a:xfrm>
        </p:spPr>
        <p:txBody>
          <a:bodyPr anchor="ctr"/>
          <a:lstStyle>
            <a:lvl1pPr>
              <a:defRPr>
                <a:solidFill>
                  <a:schemeClr val="tx1"/>
                </a:solidFill>
              </a:defRPr>
            </a:lvl1pPr>
          </a:lstStyle>
          <a:p>
            <a:r>
              <a:rPr lang="en-US"/>
              <a:t>Section divider title</a:t>
            </a:r>
          </a:p>
        </p:txBody>
      </p:sp>
      <p:pic>
        <p:nvPicPr>
          <p:cNvPr id="5" name="Graphic 4">
            <a:extLst>
              <a:ext uri="{FF2B5EF4-FFF2-40B4-BE49-F238E27FC236}">
                <a16:creationId xmlns:a16="http://schemas.microsoft.com/office/drawing/2014/main" id="{02A1E956-2CDA-3AC0-B614-AAF54282589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0537" y="500591"/>
            <a:ext cx="2172159" cy="458730"/>
          </a:xfrm>
          <a:prstGeom prst="rect">
            <a:avLst/>
          </a:prstGeom>
        </p:spPr>
      </p:pic>
    </p:spTree>
    <p:extLst>
      <p:ext uri="{BB962C8B-B14F-4D97-AF65-F5344CB8AC3E}">
        <p14:creationId xmlns:p14="http://schemas.microsoft.com/office/powerpoint/2010/main" val="165013373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26323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a:xfrm>
            <a:off x="563880" y="503396"/>
            <a:ext cx="11064240" cy="443198"/>
          </a:xfrm>
        </p:spPr>
        <p:txBody>
          <a:bodyPr>
            <a:spAutoFit/>
          </a:bodyPr>
          <a:lstStyle>
            <a:lvl1pPr>
              <a:defRPr>
                <a:solidFill>
                  <a:schemeClr val="tx1"/>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8D2D96AB-B228-DB46-CCC0-D03E04A87077}"/>
              </a:ext>
              <a:ext uri="{C183D7F6-B498-43B3-948B-1728B52AA6E4}">
                <adec:decorative xmlns:adec="http://schemas.microsoft.com/office/drawing/2017/decorative" val="1"/>
              </a:ext>
            </a:extLst>
          </p:cNvPr>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91F2C"/>
                </a:solidFill>
                <a:effectLst/>
                <a:uLnTx/>
                <a:uFillTx/>
                <a:latin typeface="Segoe Sans Small Semilight" pitchFamily="2" charset="0"/>
                <a:ea typeface="+mn-ea"/>
                <a:cs typeface="Segoe Sans Small Semilight" pitchFamily="2" charset="0"/>
              </a:rPr>
              <a:t>Microsoft Fabric Community Conference 2025</a:t>
            </a:r>
          </a:p>
        </p:txBody>
      </p:sp>
      <p:sp>
        <p:nvSpPr>
          <p:cNvPr id="3" name="Slide Number Placeholder 2">
            <a:extLst>
              <a:ext uri="{FF2B5EF4-FFF2-40B4-BE49-F238E27FC236}">
                <a16:creationId xmlns:a16="http://schemas.microsoft.com/office/drawing/2014/main" id="{728D110E-FAD6-BDBA-7B80-8FFCF059187D}"/>
              </a:ext>
              <a:ext uri="{C183D7F6-B498-43B3-948B-1728B52AA6E4}">
                <adec:decorative xmlns:adec="http://schemas.microsoft.com/office/drawing/2017/decorative" val="1"/>
              </a:ext>
            </a:extLst>
          </p:cNvPr>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091F2C"/>
                </a:solidFill>
                <a:effectLst/>
                <a:uLnTx/>
                <a:uFillTx/>
                <a:latin typeface="Segoe Sans Small Semilight" pitchFamily="2" charset="0"/>
                <a:ea typeface="+mn-ea"/>
                <a:cs typeface="Segoe Sans Small Semilight"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91F2C"/>
              </a:solidFill>
              <a:effectLst/>
              <a:uLnTx/>
              <a:uFillTx/>
              <a:latin typeface="Segoe Sans Small Semilight" pitchFamily="2" charset="0"/>
              <a:ea typeface="+mn-ea"/>
              <a:cs typeface="Segoe Sans Small Semilight" pitchFamily="2" charset="0"/>
            </a:endParaRPr>
          </a:p>
        </p:txBody>
      </p:sp>
    </p:spTree>
    <p:extLst>
      <p:ext uri="{BB962C8B-B14F-4D97-AF65-F5344CB8AC3E}">
        <p14:creationId xmlns:p14="http://schemas.microsoft.com/office/powerpoint/2010/main" val="41330286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F800DD-8F1F-3331-35FB-EEA18801B1F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0" name="Text Placeholder 9">
            <a:extLst>
              <a:ext uri="{FF2B5EF4-FFF2-40B4-BE49-F238E27FC236}">
                <a16:creationId xmlns:a16="http://schemas.microsoft.com/office/drawing/2014/main" id="{5C0C56A3-063A-B656-5130-DFB2E1C43D4B}"/>
              </a:ext>
            </a:extLst>
          </p:cNvPr>
          <p:cNvSpPr>
            <a:spLocks noGrp="1"/>
          </p:cNvSpPr>
          <p:nvPr>
            <p:ph type="body" sz="quarter" idx="27"/>
          </p:nvPr>
        </p:nvSpPr>
        <p:spPr>
          <a:xfrm>
            <a:off x="563563" y="1447800"/>
            <a:ext cx="1106487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A6E2C394-5AD2-2245-2B8F-18C4BD5867FF}"/>
              </a:ext>
            </a:extLst>
          </p:cNvPr>
          <p:cNvSpPr>
            <a:spLocks noGrp="1"/>
          </p:cNvSpPr>
          <p:nvPr>
            <p:ph type="ftr" sz="quarter" idx="2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91F2C"/>
                </a:solidFill>
                <a:effectLst/>
                <a:uLnTx/>
                <a:uFillTx/>
                <a:latin typeface="Segoe Sans Small Semilight" pitchFamily="2" charset="0"/>
                <a:ea typeface="+mn-ea"/>
                <a:cs typeface="Segoe Sans Small Semilight" pitchFamily="2" charset="0"/>
              </a:rPr>
              <a:t>Microsoft Fabric Community Conference 2025</a:t>
            </a:r>
          </a:p>
        </p:txBody>
      </p:sp>
      <p:sp>
        <p:nvSpPr>
          <p:cNvPr id="3" name="Slide Number Placeholder 2">
            <a:extLst>
              <a:ext uri="{FF2B5EF4-FFF2-40B4-BE49-F238E27FC236}">
                <a16:creationId xmlns:a16="http://schemas.microsoft.com/office/drawing/2014/main" id="{D30A5BA6-6605-C936-EEE3-88CA28DBB12D}"/>
              </a:ext>
            </a:extLst>
          </p:cNvPr>
          <p:cNvSpPr>
            <a:spLocks noGrp="1"/>
          </p:cNvSpPr>
          <p:nvPr>
            <p:ph type="sldNum" sz="quarter" idx="29"/>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091F2C"/>
                </a:solidFill>
                <a:effectLst/>
                <a:uLnTx/>
                <a:uFillTx/>
                <a:latin typeface="Segoe Sans Small Semilight" pitchFamily="2" charset="0"/>
                <a:ea typeface="+mn-ea"/>
                <a:cs typeface="Segoe Sans Small Semilight"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91F2C"/>
              </a:solidFill>
              <a:effectLst/>
              <a:uLnTx/>
              <a:uFillTx/>
              <a:latin typeface="Segoe Sans Small Semilight" pitchFamily="2" charset="0"/>
              <a:ea typeface="+mn-ea"/>
              <a:cs typeface="Segoe Sans Small Semilight" pitchFamily="2" charset="0"/>
            </a:endParaRPr>
          </a:p>
        </p:txBody>
      </p:sp>
    </p:spTree>
    <p:extLst>
      <p:ext uri="{BB962C8B-B14F-4D97-AF65-F5344CB8AC3E}">
        <p14:creationId xmlns:p14="http://schemas.microsoft.com/office/powerpoint/2010/main" val="3514644157"/>
      </p:ext>
    </p:extLst>
  </p:cSld>
  <p:clrMapOvr>
    <a:masterClrMapping/>
  </p:clrMapOvr>
  <p:transition>
    <p:fade/>
  </p:transition>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pic>
        <p:nvPicPr>
          <p:cNvPr id="3" name="Picture 2" descr="A close up of a glass&#10;&#10;Description automatically generated">
            <a:extLst>
              <a:ext uri="{FF2B5EF4-FFF2-40B4-BE49-F238E27FC236}">
                <a16:creationId xmlns:a16="http://schemas.microsoft.com/office/drawing/2014/main" id="{1BC6ECB5-7ACF-51B6-4A14-C02731160F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a:outerShdw blurRad="76200" dist="220776" dir="18900000" sy="23000" kx="-1200000" algn="bl" rotWithShape="0">
              <a:schemeClr val="bg1">
                <a:lumMod val="50000"/>
                <a:lumOff val="50000"/>
                <a:alpha val="13000"/>
              </a:schemeClr>
            </a:outerShdw>
          </a:effectLst>
        </p:spPr>
      </p:pic>
      <p:sp>
        <p:nvSpPr>
          <p:cNvPr id="8" name="Title 7">
            <a:extLst>
              <a:ext uri="{FF2B5EF4-FFF2-40B4-BE49-F238E27FC236}">
                <a16:creationId xmlns:a16="http://schemas.microsoft.com/office/drawing/2014/main" id="{4976726F-98A2-3B2A-8513-9F5D25D63FD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1" name="Content Placeholder 10">
            <a:extLst>
              <a:ext uri="{FF2B5EF4-FFF2-40B4-BE49-F238E27FC236}">
                <a16:creationId xmlns:a16="http://schemas.microsoft.com/office/drawing/2014/main" id="{4305D88A-09EA-3B57-EB7C-B55B88ECDD71}"/>
              </a:ext>
            </a:extLst>
          </p:cNvPr>
          <p:cNvSpPr>
            <a:spLocks noGrp="1"/>
          </p:cNvSpPr>
          <p:nvPr>
            <p:ph sz="quarter" idx="27"/>
          </p:nvPr>
        </p:nvSpPr>
        <p:spPr>
          <a:xfrm>
            <a:off x="563564"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FBC8A560-6BB2-8E69-1177-186B4F67AA79}"/>
              </a:ext>
            </a:extLst>
          </p:cNvPr>
          <p:cNvSpPr>
            <a:spLocks noGrp="1"/>
          </p:cNvSpPr>
          <p:nvPr>
            <p:ph sz="quarter" idx="28"/>
          </p:nvPr>
        </p:nvSpPr>
        <p:spPr>
          <a:xfrm>
            <a:off x="6395340"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B1693C56-58B4-B1B5-19B5-8A1F177B45F1}"/>
              </a:ext>
            </a:extLst>
          </p:cNvPr>
          <p:cNvSpPr>
            <a:spLocks noGrp="1"/>
          </p:cNvSpPr>
          <p:nvPr>
            <p:ph type="ftr" sz="quarter" idx="29"/>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91F2C"/>
                </a:solidFill>
                <a:effectLst/>
                <a:uLnTx/>
                <a:uFillTx/>
                <a:latin typeface="Segoe Sans Small Semilight" pitchFamily="2" charset="0"/>
                <a:ea typeface="+mn-ea"/>
                <a:cs typeface="Segoe Sans Small Semilight" pitchFamily="2" charset="0"/>
              </a:rPr>
              <a:t>Microsoft Fabric Community Conference 2025</a:t>
            </a:r>
          </a:p>
        </p:txBody>
      </p:sp>
      <p:sp>
        <p:nvSpPr>
          <p:cNvPr id="4" name="Slide Number Placeholder 3">
            <a:extLst>
              <a:ext uri="{FF2B5EF4-FFF2-40B4-BE49-F238E27FC236}">
                <a16:creationId xmlns:a16="http://schemas.microsoft.com/office/drawing/2014/main" id="{5778CDA9-61B2-49D7-2EDC-B29175194CC5}"/>
              </a:ext>
            </a:extLst>
          </p:cNvPr>
          <p:cNvSpPr>
            <a:spLocks noGrp="1"/>
          </p:cNvSpPr>
          <p:nvPr>
            <p:ph type="sldNum" sz="quarter" idx="3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091F2C"/>
                </a:solidFill>
                <a:effectLst/>
                <a:uLnTx/>
                <a:uFillTx/>
                <a:latin typeface="Segoe Sans Small Semilight" pitchFamily="2" charset="0"/>
                <a:ea typeface="+mn-ea"/>
                <a:cs typeface="Segoe Sans Small Semilight"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91F2C"/>
              </a:solidFill>
              <a:effectLst/>
              <a:uLnTx/>
              <a:uFillTx/>
              <a:latin typeface="Segoe Sans Small Semilight" pitchFamily="2" charset="0"/>
              <a:ea typeface="+mn-ea"/>
              <a:cs typeface="Segoe Sans Small Semilight" pitchFamily="2" charset="0"/>
            </a:endParaRPr>
          </a:p>
        </p:txBody>
      </p:sp>
    </p:spTree>
    <p:extLst>
      <p:ext uri="{BB962C8B-B14F-4D97-AF65-F5344CB8AC3E}">
        <p14:creationId xmlns:p14="http://schemas.microsoft.com/office/powerpoint/2010/main" val="3305474408"/>
      </p:ext>
    </p:extLst>
  </p:cSld>
  <p:clrMapOvr>
    <a:masterClrMapping/>
  </p:clrMapOvr>
  <p:transition>
    <p:fade/>
  </p:transition>
  <p:extLst>
    <p:ext uri="{DCECCB84-F9BA-43D5-87BE-67443E8EF086}">
      <p15:sldGuideLst xmlns:p15="http://schemas.microsoft.com/office/powerpoint/2012/main">
        <p15:guide id="4" pos="3660">
          <p15:clr>
            <a:srgbClr val="5ACBF0"/>
          </p15:clr>
        </p15:guide>
        <p15:guide id="5" pos="402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990334F-64A4-97A6-3FCA-1FCAEE0A68CC}"/>
              </a:ext>
            </a:extLst>
          </p:cNvPr>
          <p:cNvSpPr>
            <a:spLocks noGrp="1"/>
          </p:cNvSpPr>
          <p:nvPr>
            <p:ph type="body" sz="quarter" idx="20"/>
          </p:nvPr>
        </p:nvSpPr>
        <p:spPr>
          <a:xfrm>
            <a:off x="566993" y="1446821"/>
            <a:ext cx="3294062"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56B23FC0-F06F-3CFF-2466-B04AA6D8F046}"/>
              </a:ext>
            </a:extLst>
          </p:cNvPr>
          <p:cNvSpPr>
            <a:spLocks noGrp="1"/>
          </p:cNvSpPr>
          <p:nvPr>
            <p:ph type="body" sz="quarter" idx="21"/>
          </p:nvPr>
        </p:nvSpPr>
        <p:spPr>
          <a:xfrm>
            <a:off x="4463796" y="1446821"/>
            <a:ext cx="3290712"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8" name="Text Placeholder 7">
            <a:extLst>
              <a:ext uri="{FF2B5EF4-FFF2-40B4-BE49-F238E27FC236}">
                <a16:creationId xmlns:a16="http://schemas.microsoft.com/office/drawing/2014/main" id="{E92F2B7C-E744-4E83-C681-FFA2C221F7F6}"/>
              </a:ext>
            </a:extLst>
          </p:cNvPr>
          <p:cNvSpPr>
            <a:spLocks noGrp="1"/>
          </p:cNvSpPr>
          <p:nvPr>
            <p:ph type="body" sz="quarter" idx="22"/>
          </p:nvPr>
        </p:nvSpPr>
        <p:spPr>
          <a:xfrm>
            <a:off x="8344509" y="1446821"/>
            <a:ext cx="3284519"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itle 8">
            <a:extLst>
              <a:ext uri="{FF2B5EF4-FFF2-40B4-BE49-F238E27FC236}">
                <a16:creationId xmlns:a16="http://schemas.microsoft.com/office/drawing/2014/main" id="{2E626CE3-F83B-3830-0273-991375D97E18}"/>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7BAE9E32-8B40-CF6D-3825-5BAB68576309}"/>
              </a:ext>
            </a:extLst>
          </p:cNvPr>
          <p:cNvSpPr>
            <a:spLocks noGrp="1"/>
          </p:cNvSpPr>
          <p:nvPr>
            <p:ph type="body" sz="quarter" idx="27"/>
          </p:nvPr>
        </p:nvSpPr>
        <p:spPr>
          <a:xfrm>
            <a:off x="574993"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0">
            <a:extLst>
              <a:ext uri="{FF2B5EF4-FFF2-40B4-BE49-F238E27FC236}">
                <a16:creationId xmlns:a16="http://schemas.microsoft.com/office/drawing/2014/main" id="{0C699655-E77D-B8E7-3A11-AEDDA75D9090}"/>
              </a:ext>
            </a:extLst>
          </p:cNvPr>
          <p:cNvSpPr>
            <a:spLocks noGrp="1"/>
          </p:cNvSpPr>
          <p:nvPr>
            <p:ph type="body" sz="quarter" idx="28"/>
          </p:nvPr>
        </p:nvSpPr>
        <p:spPr>
          <a:xfrm>
            <a:off x="4460446" y="2282825"/>
            <a:ext cx="329406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DABAABF-23BF-DB0A-F245-8A52C4375FEB}"/>
              </a:ext>
            </a:extLst>
          </p:cNvPr>
          <p:cNvSpPr>
            <a:spLocks noGrp="1"/>
          </p:cNvSpPr>
          <p:nvPr>
            <p:ph type="body" sz="quarter" idx="29"/>
          </p:nvPr>
        </p:nvSpPr>
        <p:spPr>
          <a:xfrm>
            <a:off x="8348783" y="2282825"/>
            <a:ext cx="3280263"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DEE550DE-0021-31A9-12EF-C24C816174C7}"/>
              </a:ext>
            </a:extLst>
          </p:cNvPr>
          <p:cNvSpPr>
            <a:spLocks noGrp="1"/>
          </p:cNvSpPr>
          <p:nvPr>
            <p:ph type="ftr" sz="quarter" idx="3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91F2C"/>
                </a:solidFill>
                <a:effectLst/>
                <a:uLnTx/>
                <a:uFillTx/>
                <a:latin typeface="Segoe Sans Small Semilight" pitchFamily="2" charset="0"/>
                <a:ea typeface="+mn-ea"/>
                <a:cs typeface="Segoe Sans Small Semilight" pitchFamily="2" charset="0"/>
              </a:rPr>
              <a:t>Microsoft Fabric Community Conference 2025</a:t>
            </a:r>
          </a:p>
        </p:txBody>
      </p:sp>
      <p:sp>
        <p:nvSpPr>
          <p:cNvPr id="3" name="Slide Number Placeholder 2">
            <a:extLst>
              <a:ext uri="{FF2B5EF4-FFF2-40B4-BE49-F238E27FC236}">
                <a16:creationId xmlns:a16="http://schemas.microsoft.com/office/drawing/2014/main" id="{511490B0-B016-FE86-E2E3-CB863C4EB50E}"/>
              </a:ext>
            </a:extLst>
          </p:cNvPr>
          <p:cNvSpPr>
            <a:spLocks noGrp="1"/>
          </p:cNvSpPr>
          <p:nvPr>
            <p:ph type="sldNum" sz="quarter" idx="3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091F2C"/>
                </a:solidFill>
                <a:effectLst/>
                <a:uLnTx/>
                <a:uFillTx/>
                <a:latin typeface="Segoe Sans Small Semilight" pitchFamily="2" charset="0"/>
                <a:ea typeface="+mn-ea"/>
                <a:cs typeface="Segoe Sans Small Semilight"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91F2C"/>
              </a:solidFill>
              <a:effectLst/>
              <a:uLnTx/>
              <a:uFillTx/>
              <a:latin typeface="Segoe Sans Small Semilight" pitchFamily="2" charset="0"/>
              <a:ea typeface="+mn-ea"/>
              <a:cs typeface="Segoe Sans Small Semilight" pitchFamily="2" charset="0"/>
            </a:endParaRPr>
          </a:p>
        </p:txBody>
      </p:sp>
    </p:spTree>
    <p:extLst>
      <p:ext uri="{BB962C8B-B14F-4D97-AF65-F5344CB8AC3E}">
        <p14:creationId xmlns:p14="http://schemas.microsoft.com/office/powerpoint/2010/main" val="3263792011"/>
      </p:ext>
    </p:extLst>
  </p:cSld>
  <p:clrMapOvr>
    <a:masterClrMapping/>
  </p:clrMapOvr>
  <p:transition>
    <p:fade/>
  </p:transition>
  <p:extLst>
    <p:ext uri="{DCECCB84-F9BA-43D5-87BE-67443E8EF086}">
      <p15:sldGuideLst xmlns:p15="http://schemas.microsoft.com/office/powerpoint/2012/main">
        <p15:guide id="6" pos="2430">
          <p15:clr>
            <a:srgbClr val="5ACBF0"/>
          </p15:clr>
        </p15:guide>
        <p15:guide id="7" pos="2797">
          <p15:clr>
            <a:srgbClr val="5ACBF0"/>
          </p15:clr>
        </p15:guide>
        <p15:guide id="8" pos="4883">
          <p15:clr>
            <a:srgbClr val="5ACBF0"/>
          </p15:clr>
        </p15:guide>
        <p15:guide id="9" pos="525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pic>
        <p:nvPicPr>
          <p:cNvPr id="2" name="Picture 1" descr="A close up of a glass&#10;&#10;Description automatically generated">
            <a:extLst>
              <a:ext uri="{FF2B5EF4-FFF2-40B4-BE49-F238E27FC236}">
                <a16:creationId xmlns:a16="http://schemas.microsoft.com/office/drawing/2014/main" id="{21ED8400-10F9-046F-71CE-E0F75F36E9D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9570370" y="4244487"/>
            <a:ext cx="2330038" cy="2432538"/>
          </a:xfrm>
          <a:prstGeom prst="rect">
            <a:avLst/>
          </a:prstGeom>
          <a:effectLst>
            <a:outerShdw blurRad="76200" dist="220776" dir="18900000" sy="23000" kx="-1200000" algn="bl" rotWithShape="0">
              <a:schemeClr val="bg1">
                <a:lumMod val="50000"/>
                <a:lumOff val="50000"/>
                <a:alpha val="13000"/>
              </a:schemeClr>
            </a:outerShdw>
          </a:effectLst>
        </p:spPr>
      </p:pic>
      <p:sp>
        <p:nvSpPr>
          <p:cNvPr id="8" name="Text Placeholder 3">
            <a:extLst>
              <a:ext uri="{FF2B5EF4-FFF2-40B4-BE49-F238E27FC236}">
                <a16:creationId xmlns:a16="http://schemas.microsoft.com/office/drawing/2014/main" id="{1243C703-78B9-06C4-F3ED-44D632DB7B34}"/>
              </a:ext>
            </a:extLst>
          </p:cNvPr>
          <p:cNvSpPr>
            <a:spLocks noGrp="1"/>
          </p:cNvSpPr>
          <p:nvPr>
            <p:ph type="body" sz="quarter" idx="27"/>
          </p:nvPr>
        </p:nvSpPr>
        <p:spPr>
          <a:xfrm>
            <a:off x="562257" y="1446821"/>
            <a:ext cx="2550542"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Text Placeholder 10">
            <a:extLst>
              <a:ext uri="{FF2B5EF4-FFF2-40B4-BE49-F238E27FC236}">
                <a16:creationId xmlns:a16="http://schemas.microsoft.com/office/drawing/2014/main" id="{FE38F48C-80FE-5AFD-8E54-402A008BC2D5}"/>
              </a:ext>
            </a:extLst>
          </p:cNvPr>
          <p:cNvSpPr>
            <a:spLocks noGrp="1"/>
          </p:cNvSpPr>
          <p:nvPr>
            <p:ph type="body" sz="quarter" idx="28"/>
          </p:nvPr>
        </p:nvSpPr>
        <p:spPr>
          <a:xfrm>
            <a:off x="563563" y="2282825"/>
            <a:ext cx="2550542"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6B3F605-6068-C5EC-E199-296BA16A65F3}"/>
              </a:ext>
            </a:extLst>
          </p:cNvPr>
          <p:cNvSpPr>
            <a:spLocks noGrp="1"/>
          </p:cNvSpPr>
          <p:nvPr>
            <p:ph type="body" sz="quarter" idx="29"/>
          </p:nvPr>
        </p:nvSpPr>
        <p:spPr>
          <a:xfrm>
            <a:off x="3413875" y="1446821"/>
            <a:ext cx="2527581"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3D05DEA1-2F93-3214-204E-1E6081CA43D3}"/>
              </a:ext>
            </a:extLst>
          </p:cNvPr>
          <p:cNvSpPr>
            <a:spLocks noGrp="1"/>
          </p:cNvSpPr>
          <p:nvPr>
            <p:ph type="body" sz="quarter" idx="30"/>
          </p:nvPr>
        </p:nvSpPr>
        <p:spPr>
          <a:xfrm>
            <a:off x="3413875"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AEA10BE5-BA92-45E1-3EF8-B87E9562C0DE}"/>
              </a:ext>
            </a:extLst>
          </p:cNvPr>
          <p:cNvSpPr>
            <a:spLocks noGrp="1"/>
          </p:cNvSpPr>
          <p:nvPr>
            <p:ph type="body" sz="quarter" idx="31"/>
          </p:nvPr>
        </p:nvSpPr>
        <p:spPr>
          <a:xfrm>
            <a:off x="6259624" y="1446821"/>
            <a:ext cx="2527581"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3" name="Text Placeholder 10">
            <a:extLst>
              <a:ext uri="{FF2B5EF4-FFF2-40B4-BE49-F238E27FC236}">
                <a16:creationId xmlns:a16="http://schemas.microsoft.com/office/drawing/2014/main" id="{B17389F2-5FE2-94C1-9426-476787C28B07}"/>
              </a:ext>
            </a:extLst>
          </p:cNvPr>
          <p:cNvSpPr>
            <a:spLocks noGrp="1"/>
          </p:cNvSpPr>
          <p:nvPr>
            <p:ph type="body" sz="quarter" idx="32"/>
          </p:nvPr>
        </p:nvSpPr>
        <p:spPr>
          <a:xfrm>
            <a:off x="6259624" y="2282825"/>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a:extLst>
              <a:ext uri="{FF2B5EF4-FFF2-40B4-BE49-F238E27FC236}">
                <a16:creationId xmlns:a16="http://schemas.microsoft.com/office/drawing/2014/main" id="{BDA6DEC2-11DB-9464-72A0-9E0A33B082EC}"/>
              </a:ext>
            </a:extLst>
          </p:cNvPr>
          <p:cNvSpPr>
            <a:spLocks noGrp="1"/>
          </p:cNvSpPr>
          <p:nvPr>
            <p:ph type="body" sz="quarter" idx="33"/>
          </p:nvPr>
        </p:nvSpPr>
        <p:spPr>
          <a:xfrm>
            <a:off x="9088282" y="1446821"/>
            <a:ext cx="2538526"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5" name="Text Placeholder 10">
            <a:extLst>
              <a:ext uri="{FF2B5EF4-FFF2-40B4-BE49-F238E27FC236}">
                <a16:creationId xmlns:a16="http://schemas.microsoft.com/office/drawing/2014/main" id="{BB801C5F-E8CC-662A-B118-FB25B4E4A3F8}"/>
              </a:ext>
            </a:extLst>
          </p:cNvPr>
          <p:cNvSpPr>
            <a:spLocks noGrp="1"/>
          </p:cNvSpPr>
          <p:nvPr>
            <p:ph type="body" sz="quarter" idx="34"/>
          </p:nvPr>
        </p:nvSpPr>
        <p:spPr>
          <a:xfrm>
            <a:off x="9088280" y="2282825"/>
            <a:ext cx="2539840"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1D2BDB62-F348-E3D6-C88D-6E8EDC7E764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107D8154-4403-BA0D-EA4B-DAC7555B2B00}"/>
              </a:ext>
            </a:extLst>
          </p:cNvPr>
          <p:cNvSpPr>
            <a:spLocks noGrp="1"/>
          </p:cNvSpPr>
          <p:nvPr>
            <p:ph type="ftr" sz="quarter" idx="3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91F2C"/>
                </a:solidFill>
                <a:effectLst/>
                <a:uLnTx/>
                <a:uFillTx/>
                <a:latin typeface="Segoe Sans Small Semilight" pitchFamily="2" charset="0"/>
                <a:ea typeface="+mn-ea"/>
                <a:cs typeface="Segoe Sans Small Semilight" pitchFamily="2" charset="0"/>
              </a:rPr>
              <a:t>Microsoft Fabric Community Conference 2025</a:t>
            </a:r>
          </a:p>
        </p:txBody>
      </p:sp>
      <p:sp>
        <p:nvSpPr>
          <p:cNvPr id="4" name="Slide Number Placeholder 3">
            <a:extLst>
              <a:ext uri="{FF2B5EF4-FFF2-40B4-BE49-F238E27FC236}">
                <a16:creationId xmlns:a16="http://schemas.microsoft.com/office/drawing/2014/main" id="{5A518BD3-82B3-3C0E-D94F-92BC49A3690E}"/>
              </a:ext>
            </a:extLst>
          </p:cNvPr>
          <p:cNvSpPr>
            <a:spLocks noGrp="1"/>
          </p:cNvSpPr>
          <p:nvPr>
            <p:ph type="sldNum" sz="quarter" idx="3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091F2C"/>
                </a:solidFill>
                <a:effectLst/>
                <a:uLnTx/>
                <a:uFillTx/>
                <a:latin typeface="Segoe Sans Small Semilight" pitchFamily="2" charset="0"/>
                <a:ea typeface="+mn-ea"/>
                <a:cs typeface="Segoe Sans Small Semilight"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91F2C"/>
              </a:solidFill>
              <a:effectLst/>
              <a:uLnTx/>
              <a:uFillTx/>
              <a:latin typeface="Segoe Sans Small Semilight" pitchFamily="2" charset="0"/>
              <a:ea typeface="+mn-ea"/>
              <a:cs typeface="Segoe Sans Small Semilight" pitchFamily="2" charset="0"/>
            </a:endParaRPr>
          </a:p>
        </p:txBody>
      </p:sp>
    </p:spTree>
    <p:extLst>
      <p:ext uri="{BB962C8B-B14F-4D97-AF65-F5344CB8AC3E}">
        <p14:creationId xmlns:p14="http://schemas.microsoft.com/office/powerpoint/2010/main" val="176499868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4CF0FD5-9233-8E1F-7590-C02C8F393872}"/>
              </a:ext>
            </a:extLst>
          </p:cNvPr>
          <p:cNvSpPr>
            <a:spLocks noGrp="1"/>
          </p:cNvSpPr>
          <p:nvPr>
            <p:ph type="pic" sz="quarter" idx="27"/>
          </p:nvPr>
        </p:nvSpPr>
        <p:spPr>
          <a:xfrm>
            <a:off x="563563" y="1447800"/>
            <a:ext cx="3494088" cy="3475038"/>
          </a:xfrm>
          <a:gradFill>
            <a:gsLst>
              <a:gs pos="100000">
                <a:srgbClr val="286BD1"/>
              </a:gs>
              <a:gs pos="0">
                <a:srgbClr val="BA3FC4"/>
              </a:gs>
            </a:gsLst>
            <a:lin ang="5400000" scaled="1"/>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4" name="Picture Placeholder 7">
            <a:extLst>
              <a:ext uri="{FF2B5EF4-FFF2-40B4-BE49-F238E27FC236}">
                <a16:creationId xmlns:a16="http://schemas.microsoft.com/office/drawing/2014/main" id="{CEEC04BC-256A-570B-9159-3039C869ABFD}"/>
              </a:ext>
            </a:extLst>
          </p:cNvPr>
          <p:cNvSpPr>
            <a:spLocks noGrp="1"/>
          </p:cNvSpPr>
          <p:nvPr>
            <p:ph type="pic" sz="quarter" idx="28"/>
          </p:nvPr>
        </p:nvSpPr>
        <p:spPr>
          <a:xfrm>
            <a:off x="4359854" y="1447800"/>
            <a:ext cx="3475037" cy="3475038"/>
          </a:xfrm>
          <a:gradFill>
            <a:gsLst>
              <a:gs pos="100000">
                <a:srgbClr val="286BD1"/>
              </a:gs>
              <a:gs pos="0">
                <a:srgbClr val="BA3FC4"/>
              </a:gs>
            </a:gsLst>
            <a:lin ang="5400000" scaled="1"/>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5" name="Picture Placeholder 7">
            <a:extLst>
              <a:ext uri="{FF2B5EF4-FFF2-40B4-BE49-F238E27FC236}">
                <a16:creationId xmlns:a16="http://schemas.microsoft.com/office/drawing/2014/main" id="{61AC744B-46B5-3894-DD14-2F41986E1673}"/>
              </a:ext>
            </a:extLst>
          </p:cNvPr>
          <p:cNvSpPr>
            <a:spLocks noGrp="1"/>
          </p:cNvSpPr>
          <p:nvPr>
            <p:ph type="pic" sz="quarter" idx="29"/>
          </p:nvPr>
        </p:nvSpPr>
        <p:spPr>
          <a:xfrm>
            <a:off x="8145641" y="1447800"/>
            <a:ext cx="3482479" cy="3475038"/>
          </a:xfrm>
          <a:gradFill>
            <a:gsLst>
              <a:gs pos="100000">
                <a:srgbClr val="286BD1"/>
              </a:gs>
              <a:gs pos="0">
                <a:srgbClr val="BA3FC4"/>
              </a:gs>
            </a:gsLst>
            <a:lin ang="5400000" scaled="1"/>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6" name="Title 15">
            <a:extLst>
              <a:ext uri="{FF2B5EF4-FFF2-40B4-BE49-F238E27FC236}">
                <a16:creationId xmlns:a16="http://schemas.microsoft.com/office/drawing/2014/main" id="{3A0DF579-85C0-3013-A052-869DB46BEF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8" name="Text Placeholder 17">
            <a:extLst>
              <a:ext uri="{FF2B5EF4-FFF2-40B4-BE49-F238E27FC236}">
                <a16:creationId xmlns:a16="http://schemas.microsoft.com/office/drawing/2014/main" id="{425118C9-7BAF-DD16-77C1-EBF456E2F801}"/>
              </a:ext>
            </a:extLst>
          </p:cNvPr>
          <p:cNvSpPr>
            <a:spLocks noGrp="1"/>
          </p:cNvSpPr>
          <p:nvPr>
            <p:ph type="body" sz="quarter" idx="30"/>
          </p:nvPr>
        </p:nvSpPr>
        <p:spPr>
          <a:xfrm>
            <a:off x="563562" y="5059363"/>
            <a:ext cx="3494087" cy="1120775"/>
          </a:xfrm>
        </p:spPr>
        <p:txBody>
          <a:bodyPr/>
          <a:lstStyle>
            <a:lvl1pPr marL="0" indent="0">
              <a:buNone/>
              <a:defRPr/>
            </a:lvl1pPr>
            <a:lvl2pPr marL="271462" indent="0">
              <a:buNone/>
              <a:defRPr/>
            </a:lvl2pPr>
          </a:lstStyle>
          <a:p>
            <a:pPr lvl="0"/>
            <a:r>
              <a:rPr lang="en-US"/>
              <a:t>Click to edit Master text styles</a:t>
            </a:r>
          </a:p>
        </p:txBody>
      </p:sp>
      <p:sp>
        <p:nvSpPr>
          <p:cNvPr id="19" name="Text Placeholder 17">
            <a:extLst>
              <a:ext uri="{FF2B5EF4-FFF2-40B4-BE49-F238E27FC236}">
                <a16:creationId xmlns:a16="http://schemas.microsoft.com/office/drawing/2014/main" id="{A0FB9493-58D5-CA2A-7E73-C06EB2B1FCEC}"/>
              </a:ext>
            </a:extLst>
          </p:cNvPr>
          <p:cNvSpPr>
            <a:spLocks noGrp="1"/>
          </p:cNvSpPr>
          <p:nvPr>
            <p:ph type="body" sz="quarter" idx="31"/>
          </p:nvPr>
        </p:nvSpPr>
        <p:spPr>
          <a:xfrm>
            <a:off x="4366759" y="5059363"/>
            <a:ext cx="3468132" cy="1120775"/>
          </a:xfrm>
        </p:spPr>
        <p:txBody>
          <a:bodyPr/>
          <a:lstStyle>
            <a:lvl1pPr marL="0" indent="0">
              <a:buNone/>
              <a:defRPr/>
            </a:lvl1pPr>
            <a:lvl2pPr marL="271462" indent="0">
              <a:buNone/>
              <a:defRPr/>
            </a:lvl2pPr>
          </a:lstStyle>
          <a:p>
            <a:pPr lvl="0"/>
            <a:r>
              <a:rPr lang="en-US"/>
              <a:t>Click to edit Master text styles</a:t>
            </a:r>
          </a:p>
        </p:txBody>
      </p:sp>
      <p:sp>
        <p:nvSpPr>
          <p:cNvPr id="20" name="Text Placeholder 17">
            <a:extLst>
              <a:ext uri="{FF2B5EF4-FFF2-40B4-BE49-F238E27FC236}">
                <a16:creationId xmlns:a16="http://schemas.microsoft.com/office/drawing/2014/main" id="{9B19A2C9-A87F-A041-809B-F6C88B5890A1}"/>
              </a:ext>
            </a:extLst>
          </p:cNvPr>
          <p:cNvSpPr>
            <a:spLocks noGrp="1"/>
          </p:cNvSpPr>
          <p:nvPr>
            <p:ph type="body" sz="quarter" idx="32"/>
          </p:nvPr>
        </p:nvSpPr>
        <p:spPr>
          <a:xfrm>
            <a:off x="8144000" y="5059363"/>
            <a:ext cx="3485224" cy="1120775"/>
          </a:xfrm>
        </p:spPr>
        <p:txBody>
          <a:bodyPr/>
          <a:lstStyle>
            <a:lvl1pPr marL="0" indent="0">
              <a:buNone/>
              <a:defRPr/>
            </a:lvl1pPr>
            <a:lvl2pPr marL="271462" indent="0">
              <a:buNone/>
              <a:defRPr/>
            </a:lvl2pPr>
          </a:lstStyle>
          <a:p>
            <a:pPr lvl="0"/>
            <a:r>
              <a:rPr lang="en-US"/>
              <a:t>Click to edit Master text styles</a:t>
            </a:r>
          </a:p>
        </p:txBody>
      </p:sp>
      <p:sp>
        <p:nvSpPr>
          <p:cNvPr id="2" name="Footer Placeholder 1">
            <a:extLst>
              <a:ext uri="{FF2B5EF4-FFF2-40B4-BE49-F238E27FC236}">
                <a16:creationId xmlns:a16="http://schemas.microsoft.com/office/drawing/2014/main" id="{5982D9DE-95AB-FD67-0183-9BCB149A054F}"/>
              </a:ext>
            </a:extLst>
          </p:cNvPr>
          <p:cNvSpPr>
            <a:spLocks noGrp="1"/>
          </p:cNvSpPr>
          <p:nvPr>
            <p:ph type="ftr" sz="quarter" idx="3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91F2C"/>
                </a:solidFill>
                <a:effectLst/>
                <a:uLnTx/>
                <a:uFillTx/>
                <a:latin typeface="Segoe Sans Small Semilight" pitchFamily="2" charset="0"/>
                <a:ea typeface="+mn-ea"/>
                <a:cs typeface="Segoe Sans Small Semilight" pitchFamily="2" charset="0"/>
              </a:rPr>
              <a:t>Microsoft Fabric Community Conference 2025</a:t>
            </a:r>
          </a:p>
        </p:txBody>
      </p:sp>
      <p:sp>
        <p:nvSpPr>
          <p:cNvPr id="3" name="Slide Number Placeholder 2">
            <a:extLst>
              <a:ext uri="{FF2B5EF4-FFF2-40B4-BE49-F238E27FC236}">
                <a16:creationId xmlns:a16="http://schemas.microsoft.com/office/drawing/2014/main" id="{EEEE5AFC-4184-21E6-E3E9-C090A1F6BE41}"/>
              </a:ext>
            </a:extLst>
          </p:cNvPr>
          <p:cNvSpPr>
            <a:spLocks noGrp="1"/>
          </p:cNvSpPr>
          <p:nvPr>
            <p:ph type="sldNum" sz="quarter" idx="3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091F2C"/>
                </a:solidFill>
                <a:effectLst/>
                <a:uLnTx/>
                <a:uFillTx/>
                <a:latin typeface="Segoe Sans Small Semilight" pitchFamily="2" charset="0"/>
                <a:ea typeface="+mn-ea"/>
                <a:cs typeface="Segoe Sans Small Semilight"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91F2C"/>
              </a:solidFill>
              <a:effectLst/>
              <a:uLnTx/>
              <a:uFillTx/>
              <a:latin typeface="Segoe Sans Small Semilight" pitchFamily="2" charset="0"/>
              <a:ea typeface="+mn-ea"/>
              <a:cs typeface="Segoe Sans Small Semilight" pitchFamily="2" charset="0"/>
            </a:endParaRPr>
          </a:p>
        </p:txBody>
      </p:sp>
    </p:spTree>
    <p:extLst>
      <p:ext uri="{BB962C8B-B14F-4D97-AF65-F5344CB8AC3E}">
        <p14:creationId xmlns:p14="http://schemas.microsoft.com/office/powerpoint/2010/main" val="326991902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sktop Screenshot">
    <p:spTree>
      <p:nvGrpSpPr>
        <p:cNvPr id="1" name=""/>
        <p:cNvGrpSpPr/>
        <p:nvPr/>
      </p:nvGrpSpPr>
      <p:grpSpPr>
        <a:xfrm>
          <a:off x="0" y="0"/>
          <a:ext cx="0" cy="0"/>
          <a:chOff x="0" y="0"/>
          <a:chExt cx="0" cy="0"/>
        </a:xfrm>
      </p:grpSpPr>
      <p:pic>
        <p:nvPicPr>
          <p:cNvPr id="10" name="Picture 9" descr="A black screen with a black background&#10;&#10;Description automatically generated">
            <a:extLst>
              <a:ext uri="{FF2B5EF4-FFF2-40B4-BE49-F238E27FC236}">
                <a16:creationId xmlns:a16="http://schemas.microsoft.com/office/drawing/2014/main" id="{1B734122-BEE1-29E0-F586-EFFB1DCFD8E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52651" y="1222097"/>
            <a:ext cx="7772400" cy="5272365"/>
          </a:xfrm>
          <a:prstGeom prst="rect">
            <a:avLst/>
          </a:prstGeom>
        </p:spPr>
      </p:pic>
      <p:sp>
        <p:nvSpPr>
          <p:cNvPr id="17" name="Picture Placeholder 16">
            <a:extLst>
              <a:ext uri="{FF2B5EF4-FFF2-40B4-BE49-F238E27FC236}">
                <a16:creationId xmlns:a16="http://schemas.microsoft.com/office/drawing/2014/main" id="{E5CFD0C7-08DE-79B6-78CB-093AAADB3390}"/>
              </a:ext>
            </a:extLst>
          </p:cNvPr>
          <p:cNvSpPr>
            <a:spLocks noGrp="1"/>
          </p:cNvSpPr>
          <p:nvPr>
            <p:ph type="pic" sz="quarter" idx="12"/>
          </p:nvPr>
        </p:nvSpPr>
        <p:spPr>
          <a:xfrm>
            <a:off x="5153725" y="1520825"/>
            <a:ext cx="7175500" cy="4032250"/>
          </a:xfrm>
          <a:prstGeom prst="rect">
            <a:avLst/>
          </a:prstGeom>
          <a:gradFill flip="none" rotWithShape="1">
            <a:gsLst>
              <a:gs pos="100000">
                <a:srgbClr val="286BD1"/>
              </a:gs>
              <a:gs pos="0">
                <a:srgbClr val="BA3FC4"/>
              </a:gs>
            </a:gsLst>
            <a:lin ang="54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3" name="Title 2">
            <a:extLst>
              <a:ext uri="{FF2B5EF4-FFF2-40B4-BE49-F238E27FC236}">
                <a16:creationId xmlns:a16="http://schemas.microsoft.com/office/drawing/2014/main" id="{C42C3667-27FF-8112-BBCC-F336F9F8C31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D4BB2D9B-DA93-9E77-84C5-0C3CFD99054F}"/>
              </a:ext>
            </a:extLst>
          </p:cNvPr>
          <p:cNvSpPr>
            <a:spLocks noGrp="1"/>
          </p:cNvSpPr>
          <p:nvPr>
            <p:ph type="body" sz="quarter" idx="26"/>
          </p:nvPr>
        </p:nvSpPr>
        <p:spPr>
          <a:xfrm>
            <a:off x="563563" y="1447800"/>
            <a:ext cx="41783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AD30E391-676A-646A-EE0C-6F59785EE986}"/>
              </a:ext>
            </a:extLst>
          </p:cNvPr>
          <p:cNvSpPr>
            <a:spLocks noGrp="1"/>
          </p:cNvSpPr>
          <p:nvPr>
            <p:ph type="ftr" sz="quarter" idx="2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91F2C"/>
                </a:solidFill>
                <a:effectLst/>
                <a:uLnTx/>
                <a:uFillTx/>
                <a:latin typeface="Segoe Sans Small Semilight" pitchFamily="2" charset="0"/>
                <a:ea typeface="+mn-ea"/>
                <a:cs typeface="Segoe Sans Small Semilight" pitchFamily="2" charset="0"/>
              </a:rPr>
              <a:t>Microsoft Fabric Community Conference 2025</a:t>
            </a:r>
          </a:p>
        </p:txBody>
      </p:sp>
      <p:sp>
        <p:nvSpPr>
          <p:cNvPr id="4" name="Slide Number Placeholder 3">
            <a:extLst>
              <a:ext uri="{FF2B5EF4-FFF2-40B4-BE49-F238E27FC236}">
                <a16:creationId xmlns:a16="http://schemas.microsoft.com/office/drawing/2014/main" id="{C40034E4-E6BE-99A2-65A0-902AFE92AE64}"/>
              </a:ext>
            </a:extLst>
          </p:cNvPr>
          <p:cNvSpPr>
            <a:spLocks noGrp="1"/>
          </p:cNvSpPr>
          <p:nvPr>
            <p:ph type="sldNum" sz="quarter" idx="2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091F2C"/>
                </a:solidFill>
                <a:effectLst/>
                <a:uLnTx/>
                <a:uFillTx/>
                <a:latin typeface="Segoe Sans Small Semilight" pitchFamily="2" charset="0"/>
                <a:ea typeface="+mn-ea"/>
                <a:cs typeface="Segoe Sans Small Semilight"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91F2C"/>
              </a:solidFill>
              <a:effectLst/>
              <a:uLnTx/>
              <a:uFillTx/>
              <a:latin typeface="Segoe Sans Small Semilight" pitchFamily="2" charset="0"/>
              <a:ea typeface="+mn-ea"/>
              <a:cs typeface="Segoe Sans Small Semilight" pitchFamily="2" charset="0"/>
            </a:endParaRPr>
          </a:p>
        </p:txBody>
      </p:sp>
    </p:spTree>
    <p:extLst>
      <p:ext uri="{BB962C8B-B14F-4D97-AF65-F5344CB8AC3E}">
        <p14:creationId xmlns:p14="http://schemas.microsoft.com/office/powerpoint/2010/main" val="25627025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pos="2987">
          <p15:clr>
            <a:srgbClr val="FBAE40"/>
          </p15:clr>
        </p15:guide>
        <p15:guide id="4" orient="horz" pos="1276">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Mobile Screenshot">
    <p:spTree>
      <p:nvGrpSpPr>
        <p:cNvPr id="1" name=""/>
        <p:cNvGrpSpPr/>
        <p:nvPr/>
      </p:nvGrpSpPr>
      <p:grpSpPr>
        <a:xfrm>
          <a:off x="0" y="0"/>
          <a:ext cx="0" cy="0"/>
          <a:chOff x="0" y="0"/>
          <a:chExt cx="0" cy="0"/>
        </a:xfrm>
      </p:grpSpPr>
      <p:pic>
        <p:nvPicPr>
          <p:cNvPr id="3" name="Picture 2" descr="A purple and black background&#10;&#10;Description automatically generated">
            <a:extLst>
              <a:ext uri="{FF2B5EF4-FFF2-40B4-BE49-F238E27FC236}">
                <a16:creationId xmlns:a16="http://schemas.microsoft.com/office/drawing/2014/main" id="{29409811-F77B-E8E3-8402-829BC7554706}"/>
              </a:ext>
            </a:extLst>
          </p:cNvPr>
          <p:cNvPicPr>
            <a:picLocks noChangeAspect="1"/>
          </p:cNvPicPr>
          <p:nvPr userDrawn="1"/>
        </p:nvPicPr>
        <p:blipFill>
          <a:blip r:embed="rId2"/>
          <a:stretch>
            <a:fillRect/>
          </a:stretch>
        </p:blipFill>
        <p:spPr>
          <a:xfrm rot="16200000" flipH="1">
            <a:off x="8233231" y="2899232"/>
            <a:ext cx="4481893" cy="3435645"/>
          </a:xfrm>
          <a:prstGeom prst="rect">
            <a:avLst/>
          </a:prstGeom>
        </p:spPr>
      </p:pic>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560D4059-8C07-7C46-13EE-577BE9B28E67}"/>
              </a:ext>
            </a:extLst>
          </p:cNvPr>
          <p:cNvSpPr>
            <a:spLocks noGrp="1"/>
          </p:cNvSpPr>
          <p:nvPr>
            <p:ph type="pic" sz="quarter" idx="11" hasCustomPrompt="1"/>
          </p:nvPr>
        </p:nvSpPr>
        <p:spPr>
          <a:xfrm>
            <a:off x="7932387" y="845820"/>
            <a:ext cx="2383621" cy="5166360"/>
          </a:xfrm>
          <a:prstGeom prst="roundRect">
            <a:avLst>
              <a:gd name="adj" fmla="val 3755"/>
            </a:avLst>
          </a:prstGeom>
          <a:blipFill>
            <a:blip r:embed="rId3" cstate="screen">
              <a:extLst>
                <a:ext uri="{28A0092B-C50C-407E-A947-70E740481C1C}">
                  <a14:useLocalDpi xmlns:a14="http://schemas.microsoft.com/office/drawing/2010/main"/>
                </a:ext>
              </a:extLst>
            </a:blip>
            <a:stretch>
              <a:fillRect/>
            </a:stretch>
          </a:blipFill>
          <a:ln w="254000">
            <a:gradFill>
              <a:gsLst>
                <a:gs pos="0">
                  <a:srgbClr val="FFFFFF"/>
                </a:gs>
                <a:gs pos="100000">
                  <a:srgbClr val="F2F2F2"/>
                </a:gs>
              </a:gsLst>
              <a:lin ang="2700000" scaled="0"/>
            </a:gradFill>
          </a:ln>
          <a:effectLst>
            <a:outerShdw blurRad="127000" dist="63500" dir="2700000" algn="ctr" rotWithShape="0">
              <a:srgbClr val="000000">
                <a:alpha val="25000"/>
              </a:srgbClr>
            </a:outerShdw>
          </a:effectLst>
        </p:spPr>
        <p:txBody>
          <a:bodyPr bIns="1005840" anchor="ctr" anchorCtr="0">
            <a:noAutofit/>
          </a:bodyPr>
          <a:lstStyle>
            <a:lvl1pPr marL="0" indent="0" algn="ctr">
              <a:buNone/>
              <a:defRPr sz="1200">
                <a:solidFill>
                  <a:srgbClr val="FFFFFF"/>
                </a:solidFill>
                <a:latin typeface="+mj-lt"/>
              </a:defRPr>
            </a:lvl1pPr>
          </a:lstStyle>
          <a:p>
            <a:r>
              <a:rPr lang="en-US"/>
              <a:t>Drag and drop your photo</a:t>
            </a:r>
            <a:br>
              <a:rPr lang="en-US"/>
            </a:br>
            <a:r>
              <a:rPr lang="en-US"/>
              <a:t>here or click or tap icon</a:t>
            </a:r>
            <a:br>
              <a:rPr lang="en-US"/>
            </a:br>
            <a:r>
              <a:rPr lang="en-US"/>
              <a:t>below to insert</a:t>
            </a:r>
          </a:p>
        </p:txBody>
      </p:sp>
      <p:sp>
        <p:nvSpPr>
          <p:cNvPr id="6" name="Title 5">
            <a:extLst>
              <a:ext uri="{FF2B5EF4-FFF2-40B4-BE49-F238E27FC236}">
                <a16:creationId xmlns:a16="http://schemas.microsoft.com/office/drawing/2014/main" id="{99734408-B1D3-DC17-4EE2-3B36EC6671AB}"/>
              </a:ext>
            </a:extLst>
          </p:cNvPr>
          <p:cNvSpPr>
            <a:spLocks noGrp="1"/>
          </p:cNvSpPr>
          <p:nvPr>
            <p:ph type="title"/>
          </p:nvPr>
        </p:nvSpPr>
        <p:spPr>
          <a:xfrm>
            <a:off x="563880" y="503396"/>
            <a:ext cx="6956108" cy="724535"/>
          </a:xfrm>
        </p:spPr>
        <p:txBody>
          <a:bodyPr/>
          <a:lstStyle>
            <a:lvl1pPr>
              <a:defRPr>
                <a:solidFill>
                  <a:schemeClr val="tx1"/>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A3F9CFCE-9666-5E17-FD59-378A1CBB1760}"/>
              </a:ext>
            </a:extLst>
          </p:cNvPr>
          <p:cNvSpPr>
            <a:spLocks noGrp="1"/>
          </p:cNvSpPr>
          <p:nvPr>
            <p:ph type="body" sz="quarter" idx="26"/>
          </p:nvPr>
        </p:nvSpPr>
        <p:spPr>
          <a:xfrm>
            <a:off x="563563" y="1447800"/>
            <a:ext cx="695642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66F538B1-B6CA-B36E-C59E-B5FC25EAC339}"/>
              </a:ext>
            </a:extLst>
          </p:cNvPr>
          <p:cNvSpPr>
            <a:spLocks noGrp="1"/>
          </p:cNvSpPr>
          <p:nvPr>
            <p:ph type="ftr" sz="quarter" idx="2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91F2C"/>
                </a:solidFill>
                <a:effectLst/>
                <a:uLnTx/>
                <a:uFillTx/>
                <a:latin typeface="Segoe Sans Small Semilight" pitchFamily="2" charset="0"/>
                <a:ea typeface="+mn-ea"/>
                <a:cs typeface="Segoe Sans Small Semilight" pitchFamily="2" charset="0"/>
              </a:rPr>
              <a:t>Microsoft Fabric Community Conference 2025</a:t>
            </a:r>
          </a:p>
        </p:txBody>
      </p:sp>
      <p:sp>
        <p:nvSpPr>
          <p:cNvPr id="4" name="Slide Number Placeholder 3">
            <a:extLst>
              <a:ext uri="{FF2B5EF4-FFF2-40B4-BE49-F238E27FC236}">
                <a16:creationId xmlns:a16="http://schemas.microsoft.com/office/drawing/2014/main" id="{7F012404-708C-7CB6-859F-41D8AF345885}"/>
              </a:ext>
            </a:extLst>
          </p:cNvPr>
          <p:cNvSpPr>
            <a:spLocks noGrp="1"/>
          </p:cNvSpPr>
          <p:nvPr>
            <p:ph type="sldNum" sz="quarter" idx="2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091F2C"/>
                </a:solidFill>
                <a:effectLst/>
                <a:uLnTx/>
                <a:uFillTx/>
                <a:latin typeface="Segoe Sans Small Semilight" pitchFamily="2" charset="0"/>
                <a:ea typeface="+mn-ea"/>
                <a:cs typeface="Segoe Sans Small Semilight"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91F2C"/>
              </a:solidFill>
              <a:effectLst/>
              <a:uLnTx/>
              <a:uFillTx/>
              <a:latin typeface="Segoe Sans Small Semilight" pitchFamily="2" charset="0"/>
              <a:ea typeface="+mn-ea"/>
              <a:cs typeface="Segoe Sans Small Semilight" pitchFamily="2" charset="0"/>
            </a:endParaRPr>
          </a:p>
        </p:txBody>
      </p:sp>
    </p:spTree>
    <p:extLst>
      <p:ext uri="{BB962C8B-B14F-4D97-AF65-F5344CB8AC3E}">
        <p14:creationId xmlns:p14="http://schemas.microsoft.com/office/powerpoint/2010/main" val="1114158394"/>
      </p:ext>
    </p:extLst>
  </p:cSld>
  <p:clrMapOvr>
    <a:masterClrMapping/>
  </p:clrMapOvr>
  <p:transition>
    <p:fade/>
  </p:transition>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8" name="Picture 7" descr="A glass cubes with a ball on top&#10;&#10;Description automatically generated">
            <a:extLst>
              <a:ext uri="{FF2B5EF4-FFF2-40B4-BE49-F238E27FC236}">
                <a16:creationId xmlns:a16="http://schemas.microsoft.com/office/drawing/2014/main" id="{D74EE35E-85D5-A20A-DC9D-45C1397732C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sp>
        <p:nvSpPr>
          <p:cNvPr id="5" name="Title 6">
            <a:extLst>
              <a:ext uri="{FF2B5EF4-FFF2-40B4-BE49-F238E27FC236}">
                <a16:creationId xmlns:a16="http://schemas.microsoft.com/office/drawing/2014/main" id="{B01B2829-96EF-EDD4-F5DC-8F6DFAFBCAD3}"/>
              </a:ext>
            </a:extLst>
          </p:cNvPr>
          <p:cNvSpPr>
            <a:spLocks noGrp="1"/>
          </p:cNvSpPr>
          <p:nvPr>
            <p:ph type="title" hasCustomPrompt="1"/>
          </p:nvPr>
        </p:nvSpPr>
        <p:spPr>
          <a:xfrm>
            <a:off x="607810" y="3165478"/>
            <a:ext cx="3252990" cy="527045"/>
          </a:xfrm>
          <a:prstGeom prst="rect">
            <a:avLst/>
          </a:prstGeom>
        </p:spPr>
        <p:txBody>
          <a:bodyPr anchor="ctr">
            <a:noAutofit/>
          </a:bodyPr>
          <a:lstStyle>
            <a:lvl1pPr algn="l">
              <a:defRPr lang="en-US" sz="4400" b="0" i="0" kern="1200" cap="none" spc="-50" baseline="0" dirty="0">
                <a:ln w="3175">
                  <a:noFill/>
                </a:ln>
                <a:solidFill>
                  <a:schemeClr val="tx1"/>
                </a:solidFill>
                <a:effectLst/>
                <a:latin typeface="Segoe Sans Display" pitchFamily="2" charset="0"/>
                <a:ea typeface="+mn-ea"/>
                <a:cs typeface="Segoe Sans Display" pitchFamily="2" charset="0"/>
              </a:defRPr>
            </a:lvl1pPr>
          </a:lstStyle>
          <a:p>
            <a:r>
              <a:rPr lang="en-US"/>
              <a:t>Thank you</a:t>
            </a:r>
          </a:p>
        </p:txBody>
      </p:sp>
      <p:pic>
        <p:nvPicPr>
          <p:cNvPr id="3" name="MS logo gray - EMF" descr="Microsoft logo, gray text version">
            <a:extLst>
              <a:ext uri="{FF2B5EF4-FFF2-40B4-BE49-F238E27FC236}">
                <a16:creationId xmlns:a16="http://schemas.microsoft.com/office/drawing/2014/main" id="{AB1C1911-831B-92CD-CD8B-2019CFEDCB2E}"/>
              </a:ext>
            </a:extLst>
          </p:cNvPr>
          <p:cNvPicPr>
            <a:picLocks noChangeAspect="1"/>
          </p:cNvPicPr>
          <p:nvPr userDrawn="1"/>
        </p:nvPicPr>
        <p:blipFill>
          <a:blip r:embed="rId3"/>
          <a:stretch>
            <a:fillRect/>
          </a:stretch>
        </p:blipFill>
        <p:spPr bwMode="black">
          <a:xfrm>
            <a:off x="563563" y="485375"/>
            <a:ext cx="1326124" cy="283975"/>
          </a:xfrm>
          <a:prstGeom prst="rect">
            <a:avLst/>
          </a:prstGeom>
        </p:spPr>
      </p:pic>
      <p:pic>
        <p:nvPicPr>
          <p:cNvPr id="4" name="Graphic 3">
            <a:extLst>
              <a:ext uri="{FF2B5EF4-FFF2-40B4-BE49-F238E27FC236}">
                <a16:creationId xmlns:a16="http://schemas.microsoft.com/office/drawing/2014/main" id="{DAE81FC8-75D1-520D-0940-904083108C8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4" y="500591"/>
            <a:ext cx="2172159" cy="458730"/>
          </a:xfrm>
          <a:prstGeom prst="rect">
            <a:avLst/>
          </a:prstGeom>
        </p:spPr>
      </p:pic>
    </p:spTree>
    <p:extLst>
      <p:ext uri="{BB962C8B-B14F-4D97-AF65-F5344CB8AC3E}">
        <p14:creationId xmlns:p14="http://schemas.microsoft.com/office/powerpoint/2010/main" val="141179689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60698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24063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_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8355923"/>
      </p:ext>
    </p:extLst>
  </p:cSld>
  <p:clrMapOvr>
    <a:masterClrMapping/>
  </p:clrMapOvr>
  <p:transition>
    <p:fade/>
  </p:transition>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18640"/>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800"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600">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400">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Semibold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sz="3600">
                <a:solidFill>
                  <a:schemeClr val="tx1"/>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364287629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51062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968075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3" Type="http://schemas.openxmlformats.org/officeDocument/2006/relationships/slideLayout" Target="../slideLayouts/slideLayout56.xml"/><Relationship Id="rId21" Type="http://schemas.openxmlformats.org/officeDocument/2006/relationships/image" Target="../media/image29.svg"/><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image" Target="../media/image28.png"/><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19" Type="http://schemas.openxmlformats.org/officeDocument/2006/relationships/theme" Target="../theme/theme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74346925"/>
      </p:ext>
    </p:extLst>
  </p:cSld>
  <p:clrMap bg1="dk1" tx1="lt1" bg2="dk2" tx2="lt2" accent1="accent1" accent2="accent2" accent3="accent3" accent4="accent4" accent5="accent5" accent6="accent6" hlink="hlink" folHlink="folHlink"/>
  <p:sldLayoutIdLst>
    <p:sldLayoutId id="2147483663" r:id="rId1"/>
    <p:sldLayoutId id="2147484017"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2" r:id="rId40"/>
    <p:sldLayoutId id="2147483704" r:id="rId41"/>
    <p:sldLayoutId id="2147483705" r:id="rId42"/>
    <p:sldLayoutId id="2147483706" r:id="rId43"/>
    <p:sldLayoutId id="2147483707" r:id="rId44"/>
    <p:sldLayoutId id="2147483708" r:id="rId45"/>
    <p:sldLayoutId id="2147483709" r:id="rId46"/>
    <p:sldLayoutId id="2147483712" r:id="rId47"/>
    <p:sldLayoutId id="2147483968" r:id="rId48"/>
    <p:sldLayoutId id="2147483974" r:id="rId49"/>
    <p:sldLayoutId id="2147484014" r:id="rId50"/>
    <p:sldLayoutId id="2147484015" r:id="rId51"/>
    <p:sldLayoutId id="2147484016" r:id="rId52"/>
    <p:sldLayoutId id="2147484018" r:id="rId5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solidFill>
                <a:latin typeface="Segoe Sans Small Semilight" pitchFamily="2" charset="0"/>
                <a:cs typeface="Segoe Sans Small Semilight"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091F2C"/>
                </a:solidFill>
                <a:effectLst/>
                <a:uLnTx/>
                <a:uFillTx/>
                <a:latin typeface="Segoe Sans Small Semilight" pitchFamily="2" charset="0"/>
                <a:ea typeface="+mn-ea"/>
                <a:cs typeface="Segoe Sans Small Semilight"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91F2C"/>
              </a:solidFill>
              <a:effectLst/>
              <a:uLnTx/>
              <a:uFillTx/>
              <a:latin typeface="Segoe Sans Small Semilight" pitchFamily="2" charset="0"/>
              <a:ea typeface="+mn-ea"/>
              <a:cs typeface="Segoe Sans Small Semilight" pitchFamily="2" charset="0"/>
            </a:endParaRPr>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solidFill>
                <a:latin typeface="Segoe Sans Small Semilight" pitchFamily="2" charset="0"/>
                <a:cs typeface="Segoe Sans Small Semilight"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91F2C"/>
                </a:solidFill>
                <a:effectLst/>
                <a:uLnTx/>
                <a:uFillTx/>
                <a:latin typeface="Segoe Sans Small Semilight" pitchFamily="2" charset="0"/>
                <a:ea typeface="+mn-ea"/>
                <a:cs typeface="Segoe Sans Small Semilight" pitchFamily="2" charset="0"/>
              </a:rPr>
              <a:t>Microsoft Fabric Community Conference 2025</a:t>
            </a:r>
          </a:p>
        </p:txBody>
      </p:sp>
      <p:sp>
        <p:nvSpPr>
          <p:cNvPr id="3" name="Title Placeholder 2">
            <a:extLst>
              <a:ext uri="{FF2B5EF4-FFF2-40B4-BE49-F238E27FC236}">
                <a16:creationId xmlns:a16="http://schemas.microsoft.com/office/drawing/2014/main" id="{2D6435A4-7FC5-3624-5155-D82D5BF55597}"/>
              </a:ext>
            </a:extLst>
          </p:cNvPr>
          <p:cNvSpPr>
            <a:spLocks noGrp="1"/>
          </p:cNvSpPr>
          <p:nvPr>
            <p:ph type="title"/>
          </p:nvPr>
        </p:nvSpPr>
        <p:spPr>
          <a:xfrm>
            <a:off x="563880" y="503396"/>
            <a:ext cx="11064240" cy="724535"/>
          </a:xfrm>
          <a:prstGeom prst="rect">
            <a:avLst/>
          </a:prstGeom>
        </p:spPr>
        <p:txBody>
          <a:bodyPr vert="horz" lIns="0" tIns="0" rIns="0" bIns="0" rtlCol="0" anchor="t">
            <a:normAutofit/>
          </a:bodyPr>
          <a:lstStyle/>
          <a:p>
            <a:r>
              <a:rPr lang="en-US"/>
              <a:t>Click to edit Master title style</a:t>
            </a:r>
          </a:p>
        </p:txBody>
      </p:sp>
      <p:sp>
        <p:nvSpPr>
          <p:cNvPr id="4" name="Text Placeholder 3">
            <a:extLst>
              <a:ext uri="{FF2B5EF4-FFF2-40B4-BE49-F238E27FC236}">
                <a16:creationId xmlns:a16="http://schemas.microsoft.com/office/drawing/2014/main" id="{3AD429E1-4C33-0698-DED2-E068AAC1614A}"/>
              </a:ext>
            </a:extLst>
          </p:cNvPr>
          <p:cNvSpPr>
            <a:spLocks noGrp="1"/>
          </p:cNvSpPr>
          <p:nvPr>
            <p:ph type="body" idx="1"/>
          </p:nvPr>
        </p:nvSpPr>
        <p:spPr>
          <a:xfrm>
            <a:off x="563880" y="1447800"/>
            <a:ext cx="11056620" cy="4729163"/>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Graphic 1">
            <a:extLst>
              <a:ext uri="{FF2B5EF4-FFF2-40B4-BE49-F238E27FC236}">
                <a16:creationId xmlns:a16="http://schemas.microsoft.com/office/drawing/2014/main" id="{27A66F6B-7EF3-BBAC-9803-F03A2D815867}"/>
              </a:ext>
            </a:extLst>
          </p:cNvPr>
          <p:cNvPicPr>
            <a:picLocks noChangeAspect="1"/>
          </p:cNvPicPr>
          <p:nvPr userDrawn="1"/>
        </p:nvPicPr>
        <p:blipFill>
          <a:blip r:embed="rId20">
            <a:extLst>
              <a:ext uri="{96DAC541-7B7A-43D3-8B79-37D633B846F1}">
                <asvg:svgBlip xmlns:asvg="http://schemas.microsoft.com/office/drawing/2016/SVG/main" r:embed="rId2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78365850"/>
      </p:ext>
    </p:extLst>
  </p:cSld>
  <p:clrMap bg1="lt1" tx1="dk1" bg2="lt2" tx2="dk2" accent1="accent1" accent2="accent2" accent3="accent3" accent4="accent4" accent5="accent5" accent6="accent6" hlink="hlink" folHlink="fol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 id="2147484031" r:id="rId12"/>
    <p:sldLayoutId id="2147484032" r:id="rId13"/>
    <p:sldLayoutId id="2147484033" r:id="rId14"/>
    <p:sldLayoutId id="2147484034" r:id="rId15"/>
    <p:sldLayoutId id="2147484035" r:id="rId16"/>
    <p:sldLayoutId id="2147484036" r:id="rId17"/>
    <p:sldLayoutId id="2147484037" r:id="rId18"/>
  </p:sldLayoutIdLst>
  <p:transition>
    <p:fade/>
  </p:transition>
  <p:hf hdr="0" dt="0"/>
  <p:txStyles>
    <p:titleStyle>
      <a:lvl1pPr algn="l" defTabSz="914400" rtl="0" eaLnBrk="1" latinLnBrk="0" hangingPunct="1">
        <a:lnSpc>
          <a:spcPct val="90000"/>
        </a:lnSpc>
        <a:spcBef>
          <a:spcPct val="0"/>
        </a:spcBef>
        <a:buNone/>
        <a:defRPr sz="3200" b="0" i="0" kern="1200">
          <a:solidFill>
            <a:schemeClr val="tx1"/>
          </a:solidFill>
          <a:latin typeface="+mj-lt"/>
          <a:ea typeface="+mj-ea"/>
          <a:cs typeface="Segoe Sans Display"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F26B43"/>
          </p15:clr>
        </p15:guide>
        <p15:guide id="2" pos="355">
          <p15:clr>
            <a:srgbClr val="F26B43"/>
          </p15:clr>
        </p15:guide>
        <p15:guide id="3" pos="7320">
          <p15:clr>
            <a:srgbClr val="F26B43"/>
          </p15:clr>
        </p15:guide>
        <p15:guide id="4" orient="horz" pos="3893">
          <p15:clr>
            <a:srgbClr val="F26B43"/>
          </p15:clr>
        </p15:guide>
        <p15:guide id="5" orient="horz" pos="912">
          <p15:clr>
            <a:srgbClr val="F26B43"/>
          </p15:clr>
        </p15:guide>
        <p15:guide id="6" orient="horz" pos="3974">
          <p15:clr>
            <a:srgbClr val="F26B43"/>
          </p15:clr>
        </p15:guide>
        <p15:guide id="7" orient="horz" pos="420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xml"/><Relationship Id="rId1" Type="http://schemas.openxmlformats.org/officeDocument/2006/relationships/slideLayout" Target="../slideLayouts/slideLayout53.xml"/><Relationship Id="rId4" Type="http://schemas.openxmlformats.org/officeDocument/2006/relationships/image" Target="../media/image46.png"/></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5.png"/><Relationship Id="rId7" Type="http://schemas.openxmlformats.org/officeDocument/2006/relationships/image" Target="../media/image122.png"/><Relationship Id="rId2" Type="http://schemas.openxmlformats.org/officeDocument/2006/relationships/image" Target="../media/image120.png"/><Relationship Id="rId1" Type="http://schemas.openxmlformats.org/officeDocument/2006/relationships/slideLayout" Target="../slideLayouts/slideLayout12.xml"/><Relationship Id="rId6" Type="http://schemas.openxmlformats.org/officeDocument/2006/relationships/image" Target="../media/image121.png"/><Relationship Id="rId5" Type="http://schemas.openxmlformats.org/officeDocument/2006/relationships/image" Target="../media/image91.svg"/><Relationship Id="rId10" Type="http://schemas.openxmlformats.org/officeDocument/2006/relationships/image" Target="../media/image124.png"/><Relationship Id="rId4" Type="http://schemas.openxmlformats.org/officeDocument/2006/relationships/image" Target="../media/image90.png"/><Relationship Id="rId9" Type="http://schemas.openxmlformats.org/officeDocument/2006/relationships/image" Target="../media/image1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46.png"/><Relationship Id="rId7" Type="http://schemas.openxmlformats.org/officeDocument/2006/relationships/image" Target="../media/image121.png"/><Relationship Id="rId2" Type="http://schemas.openxmlformats.org/officeDocument/2006/relationships/image" Target="../media/image45.png"/><Relationship Id="rId1" Type="http://schemas.openxmlformats.org/officeDocument/2006/relationships/slideLayout" Target="../slideLayouts/slideLayout1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5.png"/><Relationship Id="rId9" Type="http://schemas.openxmlformats.org/officeDocument/2006/relationships/image" Target="../media/image1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image" Target="../media/image127.png"/><Relationship Id="rId1" Type="http://schemas.openxmlformats.org/officeDocument/2006/relationships/slideLayout" Target="../slideLayouts/slideLayout1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1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12.xml"/><Relationship Id="rId5" Type="http://schemas.openxmlformats.org/officeDocument/2006/relationships/image" Target="../media/image136.png"/><Relationship Id="rId4" Type="http://schemas.openxmlformats.org/officeDocument/2006/relationships/image" Target="../media/image135.png"/></Relationships>
</file>

<file path=ppt/slides/_rels/slide1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2.xml"/><Relationship Id="rId4" Type="http://schemas.openxmlformats.org/officeDocument/2006/relationships/image" Target="../media/image138.png"/></Relationships>
</file>

<file path=ppt/slides/_rels/slide1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12.xml"/><Relationship Id="rId4" Type="http://schemas.openxmlformats.org/officeDocument/2006/relationships/image" Target="../media/image143.png"/></Relationships>
</file>

<file path=ppt/slides/_rels/slide2.xml.rels><?xml version="1.0" encoding="UTF-8" standalone="yes"?>
<Relationships xmlns="http://schemas.openxmlformats.org/package/2006/relationships"><Relationship Id="rId3" Type="http://schemas.openxmlformats.org/officeDocument/2006/relationships/image" Target="../media/image47.jpe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30.xml"/><Relationship Id="rId6" Type="http://schemas.openxmlformats.org/officeDocument/2006/relationships/image" Target="../media/image48.png"/><Relationship Id="rId5" Type="http://schemas.openxmlformats.org/officeDocument/2006/relationships/image" Target="../media/image46.png"/><Relationship Id="rId4" Type="http://schemas.openxmlformats.org/officeDocument/2006/relationships/hyperlink" Target="https://pixabay.com/en/bike-mountain-bike-sports-686354/"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60.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slides/_rels/slide4.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59.png"/><Relationship Id="rId18" Type="http://schemas.openxmlformats.org/officeDocument/2006/relationships/image" Target="../media/image64.svg"/><Relationship Id="rId26" Type="http://schemas.openxmlformats.org/officeDocument/2006/relationships/image" Target="../media/image72.svg"/><Relationship Id="rId3" Type="http://schemas.openxmlformats.org/officeDocument/2006/relationships/image" Target="../media/image49.png"/><Relationship Id="rId21" Type="http://schemas.openxmlformats.org/officeDocument/2006/relationships/image" Target="../media/image67.png"/><Relationship Id="rId7" Type="http://schemas.openxmlformats.org/officeDocument/2006/relationships/image" Target="../media/image53.png"/><Relationship Id="rId12" Type="http://schemas.openxmlformats.org/officeDocument/2006/relationships/image" Target="../media/image58.svg"/><Relationship Id="rId17" Type="http://schemas.openxmlformats.org/officeDocument/2006/relationships/image" Target="../media/image63.png"/><Relationship Id="rId25" Type="http://schemas.openxmlformats.org/officeDocument/2006/relationships/image" Target="../media/image71.png"/><Relationship Id="rId2" Type="http://schemas.openxmlformats.org/officeDocument/2006/relationships/notesSlide" Target="../notesSlides/notesSlide4.xml"/><Relationship Id="rId16" Type="http://schemas.openxmlformats.org/officeDocument/2006/relationships/image" Target="../media/image62.svg"/><Relationship Id="rId20" Type="http://schemas.openxmlformats.org/officeDocument/2006/relationships/image" Target="../media/image66.svg"/><Relationship Id="rId29" Type="http://schemas.openxmlformats.org/officeDocument/2006/relationships/image" Target="../media/image75.png"/><Relationship Id="rId1" Type="http://schemas.openxmlformats.org/officeDocument/2006/relationships/slideLayout" Target="../slideLayouts/slideLayout60.xml"/><Relationship Id="rId6" Type="http://schemas.openxmlformats.org/officeDocument/2006/relationships/image" Target="../media/image52.svg"/><Relationship Id="rId11" Type="http://schemas.openxmlformats.org/officeDocument/2006/relationships/image" Target="../media/image57.png"/><Relationship Id="rId24" Type="http://schemas.openxmlformats.org/officeDocument/2006/relationships/image" Target="../media/image70.svg"/><Relationship Id="rId32" Type="http://schemas.openxmlformats.org/officeDocument/2006/relationships/image" Target="../media/image78.svg"/><Relationship Id="rId5" Type="http://schemas.openxmlformats.org/officeDocument/2006/relationships/image" Target="../media/image51.png"/><Relationship Id="rId15" Type="http://schemas.openxmlformats.org/officeDocument/2006/relationships/image" Target="../media/image61.png"/><Relationship Id="rId23" Type="http://schemas.openxmlformats.org/officeDocument/2006/relationships/image" Target="../media/image69.png"/><Relationship Id="rId28" Type="http://schemas.openxmlformats.org/officeDocument/2006/relationships/image" Target="../media/image74.svg"/><Relationship Id="rId10" Type="http://schemas.openxmlformats.org/officeDocument/2006/relationships/image" Target="../media/image56.svg"/><Relationship Id="rId19" Type="http://schemas.openxmlformats.org/officeDocument/2006/relationships/image" Target="../media/image65.png"/><Relationship Id="rId31" Type="http://schemas.openxmlformats.org/officeDocument/2006/relationships/image" Target="../media/image77.png"/><Relationship Id="rId4" Type="http://schemas.openxmlformats.org/officeDocument/2006/relationships/image" Target="../media/image50.svg"/><Relationship Id="rId9" Type="http://schemas.openxmlformats.org/officeDocument/2006/relationships/image" Target="../media/image55.png"/><Relationship Id="rId14" Type="http://schemas.openxmlformats.org/officeDocument/2006/relationships/image" Target="../media/image60.svg"/><Relationship Id="rId22" Type="http://schemas.openxmlformats.org/officeDocument/2006/relationships/image" Target="../media/image68.svg"/><Relationship Id="rId27" Type="http://schemas.openxmlformats.org/officeDocument/2006/relationships/image" Target="../media/image73.png"/><Relationship Id="rId30" Type="http://schemas.openxmlformats.org/officeDocument/2006/relationships/image" Target="../media/image76.svg"/></Relationships>
</file>

<file path=ppt/slides/_rels/slide5.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73.png"/><Relationship Id="rId3" Type="http://schemas.openxmlformats.org/officeDocument/2006/relationships/image" Target="../media/image57.png"/><Relationship Id="rId7" Type="http://schemas.openxmlformats.org/officeDocument/2006/relationships/image" Target="../media/image51.png"/><Relationship Id="rId12" Type="http://schemas.openxmlformats.org/officeDocument/2006/relationships/image" Target="../media/image68.svg"/><Relationship Id="rId2" Type="http://schemas.openxmlformats.org/officeDocument/2006/relationships/notesSlide" Target="../notesSlides/notesSlide5.xml"/><Relationship Id="rId1" Type="http://schemas.openxmlformats.org/officeDocument/2006/relationships/slideLayout" Target="../slideLayouts/slideLayout60.xml"/><Relationship Id="rId6" Type="http://schemas.openxmlformats.org/officeDocument/2006/relationships/image" Target="../media/image66.svg"/><Relationship Id="rId11" Type="http://schemas.openxmlformats.org/officeDocument/2006/relationships/image" Target="../media/image67.png"/><Relationship Id="rId5" Type="http://schemas.openxmlformats.org/officeDocument/2006/relationships/image" Target="../media/image65.png"/><Relationship Id="rId10" Type="http://schemas.openxmlformats.org/officeDocument/2006/relationships/image" Target="../media/image54.svg"/><Relationship Id="rId4" Type="http://schemas.openxmlformats.org/officeDocument/2006/relationships/image" Target="../media/image58.svg"/><Relationship Id="rId9" Type="http://schemas.openxmlformats.org/officeDocument/2006/relationships/image" Target="../media/image53.png"/><Relationship Id="rId14" Type="http://schemas.openxmlformats.org/officeDocument/2006/relationships/image" Target="../media/image74.svg"/></Relationships>
</file>

<file path=ppt/slides/_rels/slide6.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79.png"/><Relationship Id="rId7" Type="http://schemas.openxmlformats.org/officeDocument/2006/relationships/image" Target="../media/image83.svg"/><Relationship Id="rId12" Type="http://schemas.openxmlformats.org/officeDocument/2006/relationships/image" Target="../media/image88.png"/><Relationship Id="rId2" Type="http://schemas.openxmlformats.org/officeDocument/2006/relationships/notesSlide" Target="../notesSlides/notesSlide6.xml"/><Relationship Id="rId1" Type="http://schemas.openxmlformats.org/officeDocument/2006/relationships/slideLayout" Target="../slideLayouts/slideLayout60.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5" Type="http://schemas.openxmlformats.org/officeDocument/2006/relationships/image" Target="../media/image91.svg"/><Relationship Id="rId10" Type="http://schemas.openxmlformats.org/officeDocument/2006/relationships/image" Target="../media/image86.png"/><Relationship Id="rId4" Type="http://schemas.openxmlformats.org/officeDocument/2006/relationships/image" Target="../media/image80.svg"/><Relationship Id="rId9" Type="http://schemas.openxmlformats.org/officeDocument/2006/relationships/image" Target="../media/image85.svg"/><Relationship Id="rId14" Type="http://schemas.openxmlformats.org/officeDocument/2006/relationships/image" Target="../media/image90.png"/></Relationships>
</file>

<file path=ppt/slides/_rels/slide7.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svg"/><Relationship Id="rId2" Type="http://schemas.openxmlformats.org/officeDocument/2006/relationships/notesSlide" Target="../notesSlides/notesSlide7.xml"/><Relationship Id="rId1" Type="http://schemas.openxmlformats.org/officeDocument/2006/relationships/slideLayout" Target="../slideLayouts/slideLayout60.xml"/><Relationship Id="rId6" Type="http://schemas.openxmlformats.org/officeDocument/2006/relationships/image" Target="../media/image95.png"/><Relationship Id="rId5" Type="http://schemas.openxmlformats.org/officeDocument/2006/relationships/image" Target="../media/image94.svg"/><Relationship Id="rId4" Type="http://schemas.openxmlformats.org/officeDocument/2006/relationships/image" Target="../media/image93.png"/></Relationships>
</file>

<file path=ppt/slides/_rels/slide8.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svg"/><Relationship Id="rId18" Type="http://schemas.openxmlformats.org/officeDocument/2006/relationships/image" Target="../media/image111.png"/><Relationship Id="rId26" Type="http://schemas.openxmlformats.org/officeDocument/2006/relationships/image" Target="../media/image119.svg"/><Relationship Id="rId3" Type="http://schemas.openxmlformats.org/officeDocument/2006/relationships/image" Target="../media/image97.png"/><Relationship Id="rId21" Type="http://schemas.openxmlformats.org/officeDocument/2006/relationships/image" Target="../media/image114.png"/><Relationship Id="rId7" Type="http://schemas.openxmlformats.org/officeDocument/2006/relationships/image" Target="../media/image100.svg"/><Relationship Id="rId12" Type="http://schemas.openxmlformats.org/officeDocument/2006/relationships/image" Target="../media/image105.png"/><Relationship Id="rId17" Type="http://schemas.openxmlformats.org/officeDocument/2006/relationships/image" Target="../media/image110.svg"/><Relationship Id="rId25" Type="http://schemas.openxmlformats.org/officeDocument/2006/relationships/image" Target="../media/image118.png"/><Relationship Id="rId2" Type="http://schemas.openxmlformats.org/officeDocument/2006/relationships/notesSlide" Target="../notesSlides/notesSlide8.xml"/><Relationship Id="rId16" Type="http://schemas.openxmlformats.org/officeDocument/2006/relationships/image" Target="../media/image109.png"/><Relationship Id="rId20" Type="http://schemas.openxmlformats.org/officeDocument/2006/relationships/image" Target="../media/image113.png"/><Relationship Id="rId1" Type="http://schemas.openxmlformats.org/officeDocument/2006/relationships/slideLayout" Target="../slideLayouts/slideLayout60.xml"/><Relationship Id="rId6" Type="http://schemas.openxmlformats.org/officeDocument/2006/relationships/image" Target="../media/image99.png"/><Relationship Id="rId11" Type="http://schemas.openxmlformats.org/officeDocument/2006/relationships/image" Target="../media/image104.svg"/><Relationship Id="rId24" Type="http://schemas.openxmlformats.org/officeDocument/2006/relationships/image" Target="../media/image117.png"/><Relationship Id="rId5" Type="http://schemas.openxmlformats.org/officeDocument/2006/relationships/image" Target="../media/image45.png"/><Relationship Id="rId15" Type="http://schemas.openxmlformats.org/officeDocument/2006/relationships/image" Target="../media/image108.svg"/><Relationship Id="rId23" Type="http://schemas.openxmlformats.org/officeDocument/2006/relationships/image" Target="../media/image116.svg"/><Relationship Id="rId10" Type="http://schemas.openxmlformats.org/officeDocument/2006/relationships/image" Target="../media/image103.png"/><Relationship Id="rId19" Type="http://schemas.openxmlformats.org/officeDocument/2006/relationships/image" Target="../media/image112.svg"/><Relationship Id="rId4" Type="http://schemas.openxmlformats.org/officeDocument/2006/relationships/image" Target="../media/image98.png"/><Relationship Id="rId9" Type="http://schemas.openxmlformats.org/officeDocument/2006/relationships/image" Target="../media/image102.svg"/><Relationship Id="rId14" Type="http://schemas.openxmlformats.org/officeDocument/2006/relationships/image" Target="../media/image107.png"/><Relationship Id="rId22" Type="http://schemas.openxmlformats.org/officeDocument/2006/relationships/image" Target="../media/image115.png"/></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ubtitle 14">
            <a:extLst>
              <a:ext uri="{FF2B5EF4-FFF2-40B4-BE49-F238E27FC236}">
                <a16:creationId xmlns:a16="http://schemas.microsoft.com/office/drawing/2014/main" id="{70F11CBE-E219-75ED-6DAF-E9FD7642ECC6}"/>
              </a:ext>
            </a:extLst>
          </p:cNvPr>
          <p:cNvSpPr txBox="1">
            <a:spLocks/>
          </p:cNvSpPr>
          <p:nvPr/>
        </p:nvSpPr>
        <p:spPr>
          <a:xfrm>
            <a:off x="3781522" y="4509656"/>
            <a:ext cx="7604746" cy="188421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b="0" i="0" kern="1200">
                <a:solidFill>
                  <a:srgbClr val="000000"/>
                </a:solidFill>
                <a:latin typeface="Segoe Sans Display" pitchFamily="2" charset="0"/>
                <a:ea typeface="+mn-ea"/>
                <a:cs typeface="Segoe Sans Display" pitchFamily="2" charset="0"/>
              </a:defRPr>
            </a:lvl1pPr>
            <a:lvl2pPr marL="457200" indent="0" algn="ctr" defTabSz="914400" rtl="0" eaLnBrk="1" latinLnBrk="0" hangingPunct="1">
              <a:lnSpc>
                <a:spcPct val="90000"/>
              </a:lnSpc>
              <a:spcBef>
                <a:spcPts val="500"/>
              </a:spcBef>
              <a:buFont typeface="Arial" panose="020B0604020202020204" pitchFamily="34" charset="0"/>
              <a:buNone/>
              <a:tabLst/>
              <a:defRPr sz="2000" b="0" i="0" kern="1200">
                <a:solidFill>
                  <a:schemeClr val="tx1"/>
                </a:solidFill>
                <a:latin typeface="+mn-lt"/>
                <a:ea typeface="+mn-ea"/>
                <a:cs typeface="Segoe UI" panose="020B05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tabLst/>
              <a:defRPr sz="1800" b="0" i="0" kern="1200">
                <a:solidFill>
                  <a:schemeClr val="tx1"/>
                </a:solidFill>
                <a:latin typeface="+mn-lt"/>
                <a:ea typeface="+mn-ea"/>
                <a:cs typeface="Segoe UI" panose="020B05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tabLst/>
              <a:defRPr sz="1600" b="0" i="0" kern="1200">
                <a:solidFill>
                  <a:schemeClr val="tx1"/>
                </a:solidFill>
                <a:latin typeface="+mn-lt"/>
                <a:ea typeface="+mn-ea"/>
                <a:cs typeface="Segoe UI" panose="020B05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tabLst/>
              <a:defRPr sz="1600" b="0" i="0" kern="1200">
                <a:solidFill>
                  <a:schemeClr val="tx1"/>
                </a:solidFill>
                <a:latin typeface="+mn-lt"/>
                <a:ea typeface="+mn-ea"/>
                <a:cs typeface="Segoe UI"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400" b="1" i="0" u="none" strike="noStrike" kern="1200" cap="none" spc="0" normalizeH="0" baseline="0" noProof="0">
                <a:ln>
                  <a:noFill/>
                </a:ln>
                <a:solidFill>
                  <a:schemeClr val="tx1"/>
                </a:solidFill>
                <a:effectLst/>
                <a:uLnTx/>
                <a:uFillTx/>
                <a:latin typeface="Segoe Sans Display" pitchFamily="2" charset="0"/>
                <a:ea typeface="+mn-ea"/>
                <a:cs typeface="Segoe Sans Display" pitchFamily="2" charset="0"/>
              </a:rPr>
              <a:t>Scott Sewell | Microsoft</a:t>
            </a:r>
          </a:p>
          <a:p>
            <a:pPr marL="0" marR="0" lvl="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b="0" i="0" u="none" strike="noStrike" kern="1200" cap="none" spc="0" normalizeH="0" baseline="0" noProof="0">
                <a:ln>
                  <a:noFill/>
                </a:ln>
                <a:solidFill>
                  <a:schemeClr val="tx1"/>
                </a:solidFill>
                <a:effectLst/>
                <a:uLnTx/>
                <a:uFillTx/>
                <a:latin typeface="Segoe Sans Display" pitchFamily="2" charset="0"/>
                <a:ea typeface="+mn-ea"/>
                <a:cs typeface="Segoe Sans Display" pitchFamily="2" charset="0"/>
              </a:rPr>
              <a:t>Fabric CAT, Principal Program Manager</a:t>
            </a:r>
          </a:p>
          <a:p>
            <a:pPr marL="0" marR="0" lvl="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lang="en-US">
              <a:solidFill>
                <a:schemeClr val="tx1"/>
              </a:solidFill>
            </a:endParaRPr>
          </a:p>
          <a:p>
            <a:pPr>
              <a:spcBef>
                <a:spcPts val="500"/>
              </a:spcBef>
              <a:defRPr/>
            </a:pPr>
            <a:r>
              <a:rPr lang="en-US" sz="2400" b="1">
                <a:solidFill>
                  <a:schemeClr val="tx1"/>
                </a:solidFill>
              </a:rPr>
              <a:t>Arindam Chatterjee | Microsoft</a:t>
            </a:r>
            <a:br>
              <a:rPr lang="en-US" sz="2400" b="1">
                <a:solidFill>
                  <a:schemeClr val="tx1"/>
                </a:solidFill>
              </a:rPr>
            </a:br>
            <a:r>
              <a:rPr lang="en-US">
                <a:solidFill>
                  <a:schemeClr val="tx1"/>
                </a:solidFill>
              </a:rPr>
              <a:t>Principal Product Manager, Fabric Real-time Intelligence</a:t>
            </a:r>
          </a:p>
          <a:p>
            <a:pPr>
              <a:spcBef>
                <a:spcPts val="500"/>
              </a:spcBef>
              <a:defRPr/>
            </a:pPr>
            <a:endParaRPr lang="en-US" sz="1600" b="1" i="0">
              <a:solidFill>
                <a:srgbClr val="FFFFFF"/>
              </a:solidFill>
              <a:effectLst/>
              <a:latin typeface="Segoe UI" panose="020B0502040204020203" pitchFamily="34" charset="0"/>
            </a:endParaRPr>
          </a:p>
          <a:p>
            <a:pPr marL="0" marR="0" lvl="0"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1800" b="0" i="0" u="none" strike="noStrike" kern="1200" cap="none" spc="0" normalizeH="0" baseline="0" noProof="0">
              <a:ln>
                <a:noFill/>
              </a:ln>
              <a:solidFill>
                <a:schemeClr val="tx1"/>
              </a:solidFill>
              <a:effectLst/>
              <a:uLnTx/>
              <a:uFillTx/>
              <a:latin typeface="Segoe Sans Display" pitchFamily="2" charset="0"/>
              <a:ea typeface="+mn-ea"/>
              <a:cs typeface="Segoe Sans Display" pitchFamily="2" charset="0"/>
            </a:endParaRPr>
          </a:p>
        </p:txBody>
      </p:sp>
      <p:sp>
        <p:nvSpPr>
          <p:cNvPr id="5" name="SubTitle">
            <a:extLst>
              <a:ext uri="{FF2B5EF4-FFF2-40B4-BE49-F238E27FC236}">
                <a16:creationId xmlns:a16="http://schemas.microsoft.com/office/drawing/2014/main" id="{A20B8346-2835-1F8B-F806-FA086A3B4662}"/>
              </a:ext>
            </a:extLst>
          </p:cNvPr>
          <p:cNvSpPr txBox="1">
            <a:spLocks/>
          </p:cNvSpPr>
          <p:nvPr/>
        </p:nvSpPr>
        <p:spPr>
          <a:xfrm>
            <a:off x="3781522" y="2949070"/>
            <a:ext cx="6983684" cy="430887"/>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1340707" rtl="0" eaLnBrk="1" fontAlgn="base" latinLnBrk="0" hangingPunct="1">
              <a:lnSpc>
                <a:spcPct val="100000"/>
              </a:lnSpc>
              <a:spcBef>
                <a:spcPct val="0"/>
              </a:spcBef>
              <a:spcAft>
                <a:spcPct val="0"/>
              </a:spcAft>
              <a:buClrTx/>
              <a:buSzPct val="90000"/>
              <a:buFont typeface="Wingdings" panose="05000000000000000000" pitchFamily="2" charset="2"/>
              <a:buNone/>
              <a:tabLst>
                <a:tab pos="1636660" algn="l"/>
              </a:tabLst>
              <a:defRPr/>
            </a:pPr>
            <a:r>
              <a:rPr kumimoji="0" lang="en-US" b="1" i="0" u="none" strike="noStrike" kern="1200" cap="none" spc="-50" normalizeH="0" baseline="0" noProof="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Rich Business Data for AI transformation</a:t>
            </a:r>
          </a:p>
        </p:txBody>
      </p:sp>
      <p:sp>
        <p:nvSpPr>
          <p:cNvPr id="6" name="Title">
            <a:extLst>
              <a:ext uri="{FF2B5EF4-FFF2-40B4-BE49-F238E27FC236}">
                <a16:creationId xmlns:a16="http://schemas.microsoft.com/office/drawing/2014/main" id="{465CE4C6-28F3-FB7A-C650-82B923D0DDA5}"/>
              </a:ext>
            </a:extLst>
          </p:cNvPr>
          <p:cNvSpPr>
            <a:spLocks noGrp="1"/>
          </p:cNvSpPr>
          <p:nvPr>
            <p:ph type="title"/>
          </p:nvPr>
        </p:nvSpPr>
        <p:spPr>
          <a:xfrm>
            <a:off x="3781522" y="1573157"/>
            <a:ext cx="7497726" cy="1354217"/>
          </a:xfrm>
        </p:spPr>
        <p:txBody>
          <a:bodyPr anchor="b"/>
          <a:lstStyle/>
          <a:p>
            <a:r>
              <a:rPr kumimoji="0" lang="en-CA" sz="4400" b="0"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Dataverse - Fabric </a:t>
            </a:r>
            <a:br>
              <a:rPr kumimoji="0" lang="en-CA" sz="4400" b="0"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br>
            <a:r>
              <a:rPr kumimoji="0" lang="en-CA" sz="4400" b="0"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Real Time Intelligence</a:t>
            </a:r>
            <a:endParaRPr lang="en-US" sz="4400"/>
          </a:p>
        </p:txBody>
      </p:sp>
      <p:pic>
        <p:nvPicPr>
          <p:cNvPr id="3" name="Picture 2" descr="A green circle and circles&#10;&#10;Description automatically generated with medium confidence">
            <a:extLst>
              <a:ext uri="{FF2B5EF4-FFF2-40B4-BE49-F238E27FC236}">
                <a16:creationId xmlns:a16="http://schemas.microsoft.com/office/drawing/2014/main" id="{46B6CB33-036C-67E0-4B27-9517813DF9F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55176" y="279280"/>
            <a:ext cx="1513517" cy="1513517"/>
          </a:xfrm>
          <a:prstGeom prst="rect">
            <a:avLst/>
          </a:prstGeom>
        </p:spPr>
      </p:pic>
      <p:pic>
        <p:nvPicPr>
          <p:cNvPr id="10" name="Picture 9" descr="A logo with a black background&#10;&#10;AI-generated content may be incorrect.">
            <a:extLst>
              <a:ext uri="{FF2B5EF4-FFF2-40B4-BE49-F238E27FC236}">
                <a16:creationId xmlns:a16="http://schemas.microsoft.com/office/drawing/2014/main" id="{2686F666-BC12-BED7-9333-38C85AD01A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900" y="230123"/>
            <a:ext cx="1691484" cy="1691484"/>
          </a:xfrm>
          <a:prstGeom prst="rect">
            <a:avLst/>
          </a:prstGeom>
        </p:spPr>
      </p:pic>
      <p:sp>
        <p:nvSpPr>
          <p:cNvPr id="4" name="TextBox 3">
            <a:extLst>
              <a:ext uri="{FF2B5EF4-FFF2-40B4-BE49-F238E27FC236}">
                <a16:creationId xmlns:a16="http://schemas.microsoft.com/office/drawing/2014/main" id="{9BE61C94-AED8-22A8-3171-827485638D06}"/>
              </a:ext>
            </a:extLst>
          </p:cNvPr>
          <p:cNvSpPr txBox="1"/>
          <p:nvPr/>
        </p:nvSpPr>
        <p:spPr>
          <a:xfrm>
            <a:off x="1820761" y="724961"/>
            <a:ext cx="611660" cy="553998"/>
          </a:xfrm>
          <a:prstGeom prst="rect">
            <a:avLst/>
          </a:prstGeom>
          <a:noFill/>
          <a:effectLst>
            <a:glow rad="228600">
              <a:srgbClr val="7F5A1A">
                <a:alpha val="40000"/>
              </a:srgbClr>
            </a:glow>
          </a:effectLst>
        </p:spPr>
        <p:txBody>
          <a:bodyPr wrap="square" lIns="0" tIns="0" rIns="0" bIns="0" rtlCol="0">
            <a:spAutoFit/>
          </a:bodyPr>
          <a:lstStyle/>
          <a:p>
            <a:r>
              <a:rPr lang="en-US" sz="3600" b="1">
                <a:solidFill>
                  <a:schemeClr val="accent2">
                    <a:lumMod val="60000"/>
                    <a:lumOff val="40000"/>
                  </a:schemeClr>
                </a:solidFill>
                <a:effectLst>
                  <a:outerShdw blurRad="38100" dist="38100" dir="2700000" algn="tl">
                    <a:srgbClr val="000000">
                      <a:alpha val="43137"/>
                    </a:srgbClr>
                  </a:outerShdw>
                </a:effectLst>
                <a:latin typeface="Ink Free" panose="03080402000500000000" pitchFamily="66" charset="0"/>
              </a:rPr>
              <a:t>+</a:t>
            </a:r>
          </a:p>
        </p:txBody>
      </p:sp>
    </p:spTree>
    <p:extLst>
      <p:ext uri="{BB962C8B-B14F-4D97-AF65-F5344CB8AC3E}">
        <p14:creationId xmlns:p14="http://schemas.microsoft.com/office/powerpoint/2010/main" val="116588625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B293A4A4-7F71-B597-47B7-BBBE9C843798}"/>
              </a:ext>
            </a:extLst>
          </p:cNvPr>
          <p:cNvSpPr>
            <a:spLocks noGrp="1"/>
          </p:cNvSpPr>
          <p:nvPr>
            <p:ph sz="quarter" idx="12"/>
          </p:nvPr>
        </p:nvSpPr>
        <p:spPr>
          <a:xfrm>
            <a:off x="2830003" y="2291543"/>
            <a:ext cx="4896861" cy="3293209"/>
          </a:xfrm>
        </p:spPr>
        <p:txBody>
          <a:bodyPr/>
          <a:lstStyle/>
          <a:p>
            <a:pPr marL="0" indent="0">
              <a:spcBef>
                <a:spcPts val="4200"/>
              </a:spcBef>
              <a:buNone/>
            </a:pPr>
            <a:r>
              <a:rPr lang="en-US" sz="4800"/>
              <a:t>🏭  IoT Devices</a:t>
            </a:r>
          </a:p>
          <a:p>
            <a:pPr marL="0" indent="0">
              <a:spcBef>
                <a:spcPts val="4200"/>
              </a:spcBef>
              <a:buNone/>
            </a:pPr>
            <a:r>
              <a:rPr lang="en-US" sz="4800"/>
              <a:t>🖥️  Applications</a:t>
            </a:r>
          </a:p>
          <a:p>
            <a:pPr marL="0" indent="0">
              <a:spcBef>
                <a:spcPts val="4200"/>
              </a:spcBef>
              <a:buNone/>
            </a:pPr>
            <a:r>
              <a:rPr lang="en-US" sz="4800"/>
              <a:t>🤖  AI Agents</a:t>
            </a:r>
          </a:p>
        </p:txBody>
      </p:sp>
      <p:cxnSp>
        <p:nvCxnSpPr>
          <p:cNvPr id="10" name="Straight Connector">
            <a:extLst>
              <a:ext uri="{FF2B5EF4-FFF2-40B4-BE49-F238E27FC236}">
                <a16:creationId xmlns:a16="http://schemas.microsoft.com/office/drawing/2014/main" id="{92FD5E9B-8ABB-CE09-9DA3-62077A70E55F}"/>
              </a:ext>
              <a:ext uri="{C183D7F6-B498-43B3-948B-1728B52AA6E4}">
                <adec:decorative xmlns:adec="http://schemas.microsoft.com/office/drawing/2017/decorative" val="1"/>
              </a:ext>
            </a:extLst>
          </p:cNvPr>
          <p:cNvCxnSpPr>
            <a:cxnSpLocks/>
          </p:cNvCxnSpPr>
          <p:nvPr/>
        </p:nvCxnSpPr>
        <p:spPr>
          <a:xfrm>
            <a:off x="2569015" y="557731"/>
            <a:ext cx="0" cy="991014"/>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SubTitle">
            <a:extLst>
              <a:ext uri="{FF2B5EF4-FFF2-40B4-BE49-F238E27FC236}">
                <a16:creationId xmlns:a16="http://schemas.microsoft.com/office/drawing/2014/main" id="{3F44A7C3-131D-7017-E0D5-7BC8FA83C418}"/>
              </a:ext>
            </a:extLst>
          </p:cNvPr>
          <p:cNvSpPr txBox="1">
            <a:spLocks/>
          </p:cNvSpPr>
          <p:nvPr/>
        </p:nvSpPr>
        <p:spPr>
          <a:xfrm>
            <a:off x="2830003" y="1093869"/>
            <a:ext cx="7947258" cy="369332"/>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1340707" rtl="0" eaLnBrk="1" fontAlgn="base" latinLnBrk="0" hangingPunct="1">
              <a:lnSpc>
                <a:spcPct val="100000"/>
              </a:lnSpc>
              <a:spcBef>
                <a:spcPct val="0"/>
              </a:spcBef>
              <a:spcAft>
                <a:spcPct val="0"/>
              </a:spcAft>
              <a:buClrTx/>
              <a:buSzPct val="90000"/>
              <a:buFont typeface="Wingdings" panose="05000000000000000000" pitchFamily="2" charset="2"/>
              <a:buNone/>
              <a:tabLst>
                <a:tab pos="1636660" algn="l"/>
              </a:tabLst>
              <a:defRPr/>
            </a:pPr>
            <a:r>
              <a:rPr kumimoji="0" lang="en-US" sz="2400" b="1" i="0" u="none" strike="noStrike" kern="1200" cap="none" spc="-50" normalizeH="0" baseline="0" noProof="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The world moves forward in “Real-Time”</a:t>
            </a:r>
          </a:p>
        </p:txBody>
      </p:sp>
      <p:sp>
        <p:nvSpPr>
          <p:cNvPr id="12" name="Title">
            <a:extLst>
              <a:ext uri="{FF2B5EF4-FFF2-40B4-BE49-F238E27FC236}">
                <a16:creationId xmlns:a16="http://schemas.microsoft.com/office/drawing/2014/main" id="{DC7227DE-DA2B-4E86-B1C0-C90F7BEA6CFB}"/>
              </a:ext>
            </a:extLst>
          </p:cNvPr>
          <p:cNvSpPr txBox="1">
            <a:spLocks/>
          </p:cNvSpPr>
          <p:nvPr/>
        </p:nvSpPr>
        <p:spPr>
          <a:xfrm>
            <a:off x="2830003" y="557731"/>
            <a:ext cx="7947258"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CA">
                <a:solidFill>
                  <a:srgbClr val="FFFFFF"/>
                </a:solidFill>
                <a:latin typeface="Segoe UI Semibold" panose="020B0502040204020203" pitchFamily="34" charset="0"/>
                <a:cs typeface="Segoe UI Semibold" panose="020B0502040204020203" pitchFamily="34" charset="0"/>
              </a:rPr>
              <a:t>Inbound Sources</a:t>
            </a:r>
            <a:endParaRPr lang="en-CA"/>
          </a:p>
        </p:txBody>
      </p:sp>
      <p:pic>
        <p:nvPicPr>
          <p:cNvPr id="13" name="Picture 12" descr="A green circle and circles&#10;&#10;Description automatically generated with medium confidence">
            <a:extLst>
              <a:ext uri="{FF2B5EF4-FFF2-40B4-BE49-F238E27FC236}">
                <a16:creationId xmlns:a16="http://schemas.microsoft.com/office/drawing/2014/main" id="{3E0B784E-4BCB-DBDB-06E0-8DEB84EA89F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14740" y="576455"/>
            <a:ext cx="886746" cy="886746"/>
          </a:xfrm>
          <a:prstGeom prst="rect">
            <a:avLst/>
          </a:prstGeom>
        </p:spPr>
      </p:pic>
      <p:sp>
        <p:nvSpPr>
          <p:cNvPr id="14" name="TextBox 13">
            <a:extLst>
              <a:ext uri="{FF2B5EF4-FFF2-40B4-BE49-F238E27FC236}">
                <a16:creationId xmlns:a16="http://schemas.microsoft.com/office/drawing/2014/main" id="{195B0191-C5AC-A88D-CC06-3BB0B11202C6}"/>
              </a:ext>
            </a:extLst>
          </p:cNvPr>
          <p:cNvSpPr txBox="1"/>
          <p:nvPr/>
        </p:nvSpPr>
        <p:spPr>
          <a:xfrm>
            <a:off x="1143569" y="776239"/>
            <a:ext cx="218008" cy="553998"/>
          </a:xfrm>
          <a:prstGeom prst="rect">
            <a:avLst/>
          </a:prstGeom>
          <a:noFill/>
          <a:effectLst>
            <a:glow rad="228600">
              <a:srgbClr val="7F5A1A">
                <a:alpha val="40000"/>
              </a:srgbClr>
            </a:glow>
          </a:effectLst>
        </p:spPr>
        <p:txBody>
          <a:bodyPr wrap="none" lIns="0" tIns="0" rIns="0" bIns="0" rtlCol="0">
            <a:spAutoFit/>
          </a:bodyPr>
          <a:lstStyle/>
          <a:p>
            <a:r>
              <a:rPr lang="en-US" sz="3600" b="1">
                <a:solidFill>
                  <a:schemeClr val="accent2">
                    <a:lumMod val="60000"/>
                    <a:lumOff val="40000"/>
                  </a:schemeClr>
                </a:solidFill>
                <a:effectLst>
                  <a:outerShdw blurRad="38100" dist="38100" dir="2700000" algn="tl">
                    <a:srgbClr val="000000">
                      <a:alpha val="43137"/>
                    </a:srgbClr>
                  </a:outerShdw>
                </a:effectLst>
                <a:latin typeface="Ink Free" panose="03080402000500000000" pitchFamily="66" charset="0"/>
              </a:rPr>
              <a:t>+</a:t>
            </a:r>
          </a:p>
        </p:txBody>
      </p:sp>
      <p:pic>
        <p:nvPicPr>
          <p:cNvPr id="15" name="Picture 14" descr="A logo with a black background&#10;&#10;AI-generated content may be incorrect.">
            <a:extLst>
              <a:ext uri="{FF2B5EF4-FFF2-40B4-BE49-F238E27FC236}">
                <a16:creationId xmlns:a16="http://schemas.microsoft.com/office/drawing/2014/main" id="{BEC5158D-487B-37AD-36F5-BAB1874305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559" y="524321"/>
            <a:ext cx="991014" cy="991014"/>
          </a:xfrm>
          <a:prstGeom prst="rect">
            <a:avLst/>
          </a:prstGeom>
        </p:spPr>
      </p:pic>
    </p:spTree>
    <p:extLst>
      <p:ext uri="{BB962C8B-B14F-4D97-AF65-F5344CB8AC3E}">
        <p14:creationId xmlns:p14="http://schemas.microsoft.com/office/powerpoint/2010/main" val="14561447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1000"/>
                                        <p:tgtEl>
                                          <p:spTgt spid="8">
                                            <p:txEl>
                                              <p:pRg st="1" end="1"/>
                                            </p:txEl>
                                          </p:spTgt>
                                        </p:tgtEl>
                                      </p:cBhvr>
                                    </p:animEffect>
                                    <p:anim calcmode="lin" valueType="num">
                                      <p:cBhvr>
                                        <p:cTn id="1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a:extLst>
              <a:ext uri="{FF2B5EF4-FFF2-40B4-BE49-F238E27FC236}">
                <a16:creationId xmlns:a16="http://schemas.microsoft.com/office/drawing/2014/main" id="{93C7D942-EEBB-286A-80BF-E74A7CBE8138}"/>
              </a:ext>
            </a:extLst>
          </p:cNvPr>
          <p:cNvPicPr>
            <a:picLocks noChangeAspect="1"/>
          </p:cNvPicPr>
          <p:nvPr/>
        </p:nvPicPr>
        <p:blipFill>
          <a:blip r:embed="rId2"/>
          <a:srcRect l="20949" t="26936" r="23036" b="26533"/>
          <a:stretch/>
        </p:blipFill>
        <p:spPr>
          <a:xfrm>
            <a:off x="8484905" y="2768336"/>
            <a:ext cx="998341" cy="829298"/>
          </a:xfrm>
          <a:prstGeom prst="rect">
            <a:avLst/>
          </a:prstGeom>
        </p:spPr>
      </p:pic>
      <p:pic>
        <p:nvPicPr>
          <p:cNvPr id="6" name="Picture 5" descr="A green circle and circles&#10;&#10;Description automatically generated with medium confidence">
            <a:extLst>
              <a:ext uri="{FF2B5EF4-FFF2-40B4-BE49-F238E27FC236}">
                <a16:creationId xmlns:a16="http://schemas.microsoft.com/office/drawing/2014/main" id="{95FFFD81-E797-95EB-01FE-23A48FE3D27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91869" y="2680528"/>
            <a:ext cx="998341" cy="998341"/>
          </a:xfrm>
          <a:prstGeom prst="rect">
            <a:avLst/>
          </a:prstGeom>
        </p:spPr>
      </p:pic>
      <p:sp>
        <p:nvSpPr>
          <p:cNvPr id="7" name="Rounded Rectangle 38">
            <a:extLst>
              <a:ext uri="{FF2B5EF4-FFF2-40B4-BE49-F238E27FC236}">
                <a16:creationId xmlns:a16="http://schemas.microsoft.com/office/drawing/2014/main" id="{1996D6E4-3DE6-84EE-3CDB-2C6692849C5F}"/>
              </a:ext>
            </a:extLst>
          </p:cNvPr>
          <p:cNvSpPr/>
          <p:nvPr/>
        </p:nvSpPr>
        <p:spPr bwMode="auto">
          <a:xfrm>
            <a:off x="2384329" y="2494051"/>
            <a:ext cx="5251973" cy="3750426"/>
          </a:xfrm>
          <a:custGeom>
            <a:avLst/>
            <a:gdLst>
              <a:gd name="connsiteX0" fmla="*/ 0 w 5251973"/>
              <a:gd name="connsiteY0" fmla="*/ 197722 h 3750426"/>
              <a:gd name="connsiteX1" fmla="*/ 197722 w 5251973"/>
              <a:gd name="connsiteY1" fmla="*/ 0 h 3750426"/>
              <a:gd name="connsiteX2" fmla="*/ 891512 w 5251973"/>
              <a:gd name="connsiteY2" fmla="*/ 0 h 3750426"/>
              <a:gd name="connsiteX3" fmla="*/ 1633867 w 5251973"/>
              <a:gd name="connsiteY3" fmla="*/ 0 h 3750426"/>
              <a:gd name="connsiteX4" fmla="*/ 2376222 w 5251973"/>
              <a:gd name="connsiteY4" fmla="*/ 0 h 3750426"/>
              <a:gd name="connsiteX5" fmla="*/ 3167143 w 5251973"/>
              <a:gd name="connsiteY5" fmla="*/ 0 h 3750426"/>
              <a:gd name="connsiteX6" fmla="*/ 3763802 w 5251973"/>
              <a:gd name="connsiteY6" fmla="*/ 0 h 3750426"/>
              <a:gd name="connsiteX7" fmla="*/ 4409026 w 5251973"/>
              <a:gd name="connsiteY7" fmla="*/ 0 h 3750426"/>
              <a:gd name="connsiteX8" fmla="*/ 5054251 w 5251973"/>
              <a:gd name="connsiteY8" fmla="*/ 0 h 3750426"/>
              <a:gd name="connsiteX9" fmla="*/ 5251973 w 5251973"/>
              <a:gd name="connsiteY9" fmla="*/ 197722 h 3750426"/>
              <a:gd name="connsiteX10" fmla="*/ 5251973 w 5251973"/>
              <a:gd name="connsiteY10" fmla="*/ 935818 h 3750426"/>
              <a:gd name="connsiteX11" fmla="*/ 5251973 w 5251973"/>
              <a:gd name="connsiteY11" fmla="*/ 1673914 h 3750426"/>
              <a:gd name="connsiteX12" fmla="*/ 5251973 w 5251973"/>
              <a:gd name="connsiteY12" fmla="*/ 2277811 h 3750426"/>
              <a:gd name="connsiteX13" fmla="*/ 5251973 w 5251973"/>
              <a:gd name="connsiteY13" fmla="*/ 2915257 h 3750426"/>
              <a:gd name="connsiteX14" fmla="*/ 5251973 w 5251973"/>
              <a:gd name="connsiteY14" fmla="*/ 3552704 h 3750426"/>
              <a:gd name="connsiteX15" fmla="*/ 5054251 w 5251973"/>
              <a:gd name="connsiteY15" fmla="*/ 3750426 h 3750426"/>
              <a:gd name="connsiteX16" fmla="*/ 4360461 w 5251973"/>
              <a:gd name="connsiteY16" fmla="*/ 3750426 h 3750426"/>
              <a:gd name="connsiteX17" fmla="*/ 3666671 w 5251973"/>
              <a:gd name="connsiteY17" fmla="*/ 3750426 h 3750426"/>
              <a:gd name="connsiteX18" fmla="*/ 2972881 w 5251973"/>
              <a:gd name="connsiteY18" fmla="*/ 3750426 h 3750426"/>
              <a:gd name="connsiteX19" fmla="*/ 2327657 w 5251973"/>
              <a:gd name="connsiteY19" fmla="*/ 3750426 h 3750426"/>
              <a:gd name="connsiteX20" fmla="*/ 1536736 w 5251973"/>
              <a:gd name="connsiteY20" fmla="*/ 3750426 h 3750426"/>
              <a:gd name="connsiteX21" fmla="*/ 842947 w 5251973"/>
              <a:gd name="connsiteY21" fmla="*/ 3750426 h 3750426"/>
              <a:gd name="connsiteX22" fmla="*/ 197722 w 5251973"/>
              <a:gd name="connsiteY22" fmla="*/ 3750426 h 3750426"/>
              <a:gd name="connsiteX23" fmla="*/ 0 w 5251973"/>
              <a:gd name="connsiteY23" fmla="*/ 3552704 h 3750426"/>
              <a:gd name="connsiteX24" fmla="*/ 0 w 5251973"/>
              <a:gd name="connsiteY24" fmla="*/ 2848158 h 3750426"/>
              <a:gd name="connsiteX25" fmla="*/ 0 w 5251973"/>
              <a:gd name="connsiteY25" fmla="*/ 2143612 h 3750426"/>
              <a:gd name="connsiteX26" fmla="*/ 0 w 5251973"/>
              <a:gd name="connsiteY26" fmla="*/ 1539715 h 3750426"/>
              <a:gd name="connsiteX27" fmla="*/ 0 w 5251973"/>
              <a:gd name="connsiteY27" fmla="*/ 835169 h 3750426"/>
              <a:gd name="connsiteX28" fmla="*/ 0 w 5251973"/>
              <a:gd name="connsiteY28" fmla="*/ 197722 h 375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251973" h="3750426" fill="none" extrusionOk="0">
                <a:moveTo>
                  <a:pt x="0" y="197722"/>
                </a:moveTo>
                <a:cubicBezTo>
                  <a:pt x="3861" y="95938"/>
                  <a:pt x="84016" y="-8260"/>
                  <a:pt x="197722" y="0"/>
                </a:cubicBezTo>
                <a:cubicBezTo>
                  <a:pt x="478860" y="9113"/>
                  <a:pt x="714960" y="29395"/>
                  <a:pt x="891512" y="0"/>
                </a:cubicBezTo>
                <a:cubicBezTo>
                  <a:pt x="1068064" y="-29395"/>
                  <a:pt x="1332069" y="-19247"/>
                  <a:pt x="1633867" y="0"/>
                </a:cubicBezTo>
                <a:cubicBezTo>
                  <a:pt x="1935666" y="19247"/>
                  <a:pt x="2064548" y="26747"/>
                  <a:pt x="2376222" y="0"/>
                </a:cubicBezTo>
                <a:cubicBezTo>
                  <a:pt x="2687897" y="-26747"/>
                  <a:pt x="2941864" y="-25471"/>
                  <a:pt x="3167143" y="0"/>
                </a:cubicBezTo>
                <a:cubicBezTo>
                  <a:pt x="3392422" y="25471"/>
                  <a:pt x="3483172" y="-12821"/>
                  <a:pt x="3763802" y="0"/>
                </a:cubicBezTo>
                <a:cubicBezTo>
                  <a:pt x="4044432" y="12821"/>
                  <a:pt x="4173790" y="-2745"/>
                  <a:pt x="4409026" y="0"/>
                </a:cubicBezTo>
                <a:cubicBezTo>
                  <a:pt x="4644262" y="2745"/>
                  <a:pt x="4887549" y="19661"/>
                  <a:pt x="5054251" y="0"/>
                </a:cubicBezTo>
                <a:cubicBezTo>
                  <a:pt x="5180596" y="17743"/>
                  <a:pt x="5255647" y="66108"/>
                  <a:pt x="5251973" y="197722"/>
                </a:cubicBezTo>
                <a:cubicBezTo>
                  <a:pt x="5269734" y="479917"/>
                  <a:pt x="5276060" y="613824"/>
                  <a:pt x="5251973" y="935818"/>
                </a:cubicBezTo>
                <a:cubicBezTo>
                  <a:pt x="5227886" y="1257812"/>
                  <a:pt x="5222676" y="1342556"/>
                  <a:pt x="5251973" y="1673914"/>
                </a:cubicBezTo>
                <a:cubicBezTo>
                  <a:pt x="5281270" y="2005272"/>
                  <a:pt x="5232937" y="2047051"/>
                  <a:pt x="5251973" y="2277811"/>
                </a:cubicBezTo>
                <a:cubicBezTo>
                  <a:pt x="5271009" y="2508571"/>
                  <a:pt x="5268095" y="2688678"/>
                  <a:pt x="5251973" y="2915257"/>
                </a:cubicBezTo>
                <a:cubicBezTo>
                  <a:pt x="5235851" y="3141836"/>
                  <a:pt x="5224655" y="3291494"/>
                  <a:pt x="5251973" y="3552704"/>
                </a:cubicBezTo>
                <a:cubicBezTo>
                  <a:pt x="5260826" y="3671617"/>
                  <a:pt x="5155348" y="3770663"/>
                  <a:pt x="5054251" y="3750426"/>
                </a:cubicBezTo>
                <a:cubicBezTo>
                  <a:pt x="4838071" y="3775996"/>
                  <a:pt x="4581615" y="3743903"/>
                  <a:pt x="4360461" y="3750426"/>
                </a:cubicBezTo>
                <a:cubicBezTo>
                  <a:pt x="4139307" y="3756950"/>
                  <a:pt x="3977551" y="3753413"/>
                  <a:pt x="3666671" y="3750426"/>
                </a:cubicBezTo>
                <a:cubicBezTo>
                  <a:pt x="3355791" y="3747440"/>
                  <a:pt x="3199623" y="3755943"/>
                  <a:pt x="2972881" y="3750426"/>
                </a:cubicBezTo>
                <a:cubicBezTo>
                  <a:pt x="2746139" y="3744910"/>
                  <a:pt x="2547901" y="3750097"/>
                  <a:pt x="2327657" y="3750426"/>
                </a:cubicBezTo>
                <a:cubicBezTo>
                  <a:pt x="2107413" y="3750755"/>
                  <a:pt x="1834530" y="3785067"/>
                  <a:pt x="1536736" y="3750426"/>
                </a:cubicBezTo>
                <a:cubicBezTo>
                  <a:pt x="1238942" y="3715785"/>
                  <a:pt x="1058636" y="3772068"/>
                  <a:pt x="842947" y="3750426"/>
                </a:cubicBezTo>
                <a:cubicBezTo>
                  <a:pt x="627258" y="3728784"/>
                  <a:pt x="401985" y="3782068"/>
                  <a:pt x="197722" y="3750426"/>
                </a:cubicBezTo>
                <a:cubicBezTo>
                  <a:pt x="87257" y="3760222"/>
                  <a:pt x="-3893" y="3657858"/>
                  <a:pt x="0" y="3552704"/>
                </a:cubicBezTo>
                <a:cubicBezTo>
                  <a:pt x="22465" y="3395016"/>
                  <a:pt x="10508" y="3172428"/>
                  <a:pt x="0" y="2848158"/>
                </a:cubicBezTo>
                <a:cubicBezTo>
                  <a:pt x="-10508" y="2523888"/>
                  <a:pt x="32303" y="2427676"/>
                  <a:pt x="0" y="2143612"/>
                </a:cubicBezTo>
                <a:cubicBezTo>
                  <a:pt x="-32303" y="1859548"/>
                  <a:pt x="13220" y="1660925"/>
                  <a:pt x="0" y="1539715"/>
                </a:cubicBezTo>
                <a:cubicBezTo>
                  <a:pt x="-13220" y="1418505"/>
                  <a:pt x="9463" y="1136824"/>
                  <a:pt x="0" y="835169"/>
                </a:cubicBezTo>
                <a:cubicBezTo>
                  <a:pt x="-9463" y="533514"/>
                  <a:pt x="3071" y="367682"/>
                  <a:pt x="0" y="197722"/>
                </a:cubicBezTo>
                <a:close/>
              </a:path>
              <a:path w="5251973" h="3750426" stroke="0" extrusionOk="0">
                <a:moveTo>
                  <a:pt x="0" y="197722"/>
                </a:moveTo>
                <a:cubicBezTo>
                  <a:pt x="15804" y="88472"/>
                  <a:pt x="96770" y="14367"/>
                  <a:pt x="197722" y="0"/>
                </a:cubicBezTo>
                <a:cubicBezTo>
                  <a:pt x="464084" y="-10059"/>
                  <a:pt x="644838" y="29931"/>
                  <a:pt x="842947" y="0"/>
                </a:cubicBezTo>
                <a:cubicBezTo>
                  <a:pt x="1041057" y="-29931"/>
                  <a:pt x="1281400" y="4676"/>
                  <a:pt x="1536736" y="0"/>
                </a:cubicBezTo>
                <a:cubicBezTo>
                  <a:pt x="1792072" y="-4676"/>
                  <a:pt x="1900243" y="20646"/>
                  <a:pt x="2230526" y="0"/>
                </a:cubicBezTo>
                <a:cubicBezTo>
                  <a:pt x="2560809" y="-20646"/>
                  <a:pt x="2656547" y="25459"/>
                  <a:pt x="2778620" y="0"/>
                </a:cubicBezTo>
                <a:cubicBezTo>
                  <a:pt x="2900693" y="-25459"/>
                  <a:pt x="3174860" y="-13577"/>
                  <a:pt x="3520975" y="0"/>
                </a:cubicBezTo>
                <a:cubicBezTo>
                  <a:pt x="3867090" y="13577"/>
                  <a:pt x="4026688" y="13900"/>
                  <a:pt x="4263331" y="0"/>
                </a:cubicBezTo>
                <a:cubicBezTo>
                  <a:pt x="4499974" y="-13900"/>
                  <a:pt x="4734912" y="2963"/>
                  <a:pt x="5054251" y="0"/>
                </a:cubicBezTo>
                <a:cubicBezTo>
                  <a:pt x="5160803" y="15546"/>
                  <a:pt x="5263582" y="94203"/>
                  <a:pt x="5251973" y="197722"/>
                </a:cubicBezTo>
                <a:cubicBezTo>
                  <a:pt x="5274060" y="389640"/>
                  <a:pt x="5220358" y="606959"/>
                  <a:pt x="5251973" y="835169"/>
                </a:cubicBezTo>
                <a:cubicBezTo>
                  <a:pt x="5283588" y="1063379"/>
                  <a:pt x="5277100" y="1135276"/>
                  <a:pt x="5251973" y="1405516"/>
                </a:cubicBezTo>
                <a:cubicBezTo>
                  <a:pt x="5226846" y="1675756"/>
                  <a:pt x="5252189" y="1821769"/>
                  <a:pt x="5251973" y="2009412"/>
                </a:cubicBezTo>
                <a:cubicBezTo>
                  <a:pt x="5251757" y="2197055"/>
                  <a:pt x="5250551" y="2481461"/>
                  <a:pt x="5251973" y="2646859"/>
                </a:cubicBezTo>
                <a:cubicBezTo>
                  <a:pt x="5253395" y="2812257"/>
                  <a:pt x="5230029" y="3252668"/>
                  <a:pt x="5251973" y="3552704"/>
                </a:cubicBezTo>
                <a:cubicBezTo>
                  <a:pt x="5261233" y="3674776"/>
                  <a:pt x="5150857" y="3748161"/>
                  <a:pt x="5054251" y="3750426"/>
                </a:cubicBezTo>
                <a:cubicBezTo>
                  <a:pt x="4890101" y="3740881"/>
                  <a:pt x="4710430" y="3753930"/>
                  <a:pt x="4457592" y="3750426"/>
                </a:cubicBezTo>
                <a:cubicBezTo>
                  <a:pt x="4204754" y="3746922"/>
                  <a:pt x="3865812" y="3727459"/>
                  <a:pt x="3715237" y="3750426"/>
                </a:cubicBezTo>
                <a:cubicBezTo>
                  <a:pt x="3564663" y="3773393"/>
                  <a:pt x="3406420" y="3747298"/>
                  <a:pt x="3118577" y="3750426"/>
                </a:cubicBezTo>
                <a:cubicBezTo>
                  <a:pt x="2830734" y="3753554"/>
                  <a:pt x="2835851" y="3771714"/>
                  <a:pt x="2570483" y="3750426"/>
                </a:cubicBezTo>
                <a:cubicBezTo>
                  <a:pt x="2305115" y="3729138"/>
                  <a:pt x="1999615" y="3764893"/>
                  <a:pt x="1779563" y="3750426"/>
                </a:cubicBezTo>
                <a:cubicBezTo>
                  <a:pt x="1559511" y="3735959"/>
                  <a:pt x="1278459" y="3761489"/>
                  <a:pt x="1134338" y="3750426"/>
                </a:cubicBezTo>
                <a:cubicBezTo>
                  <a:pt x="990217" y="3739363"/>
                  <a:pt x="395592" y="3722626"/>
                  <a:pt x="197722" y="3750426"/>
                </a:cubicBezTo>
                <a:cubicBezTo>
                  <a:pt x="85646" y="3751967"/>
                  <a:pt x="1519" y="3681093"/>
                  <a:pt x="0" y="3552704"/>
                </a:cubicBezTo>
                <a:cubicBezTo>
                  <a:pt x="-28489" y="3353231"/>
                  <a:pt x="29436" y="3142507"/>
                  <a:pt x="0" y="2915257"/>
                </a:cubicBezTo>
                <a:cubicBezTo>
                  <a:pt x="-29436" y="2688007"/>
                  <a:pt x="4517" y="2491459"/>
                  <a:pt x="0" y="2311361"/>
                </a:cubicBezTo>
                <a:cubicBezTo>
                  <a:pt x="-4517" y="2131263"/>
                  <a:pt x="35934" y="1765119"/>
                  <a:pt x="0" y="1573265"/>
                </a:cubicBezTo>
                <a:cubicBezTo>
                  <a:pt x="-35934" y="1381411"/>
                  <a:pt x="34754" y="1062716"/>
                  <a:pt x="0" y="835169"/>
                </a:cubicBezTo>
                <a:cubicBezTo>
                  <a:pt x="-34754" y="607622"/>
                  <a:pt x="19760" y="493247"/>
                  <a:pt x="0" y="197722"/>
                </a:cubicBezTo>
                <a:close/>
              </a:path>
            </a:pathLst>
          </a:custGeom>
          <a:ln w="28575"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headEnd type="none" w="lg" len="sm"/>
            <a:tailEnd type="none" w="lg" len="sm"/>
            <a:extLst>
              <a:ext uri="{C807C97D-BFC1-408E-A445-0C87EB9F89A2}">
                <ask:lineSketchStyleProps xmlns:ask="http://schemas.microsoft.com/office/drawing/2018/sketchyshapes" sd="3178163522">
                  <a:prstGeom prst="roundRect">
                    <a:avLst>
                      <a:gd name="adj" fmla="val 5272"/>
                    </a:avLst>
                  </a:prstGeom>
                  <ask:type>
                    <ask:lineSketchFreehand/>
                  </ask:type>
                </ask:lineSketchStyleProps>
              </a:ext>
            </a:extLst>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8" name="!!Fabric Logo">
            <a:extLst>
              <a:ext uri="{FF2B5EF4-FFF2-40B4-BE49-F238E27FC236}">
                <a16:creationId xmlns:a16="http://schemas.microsoft.com/office/drawing/2014/main" id="{A57BB610-414A-469F-2633-9868B72FF540}"/>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103341" y="2142579"/>
            <a:ext cx="931347" cy="931347"/>
          </a:xfrm>
          <a:prstGeom prst="rect">
            <a:avLst/>
          </a:prstGeom>
        </p:spPr>
      </p:pic>
      <p:sp>
        <p:nvSpPr>
          <p:cNvPr id="9" name="TextBox 8">
            <a:extLst>
              <a:ext uri="{FF2B5EF4-FFF2-40B4-BE49-F238E27FC236}">
                <a16:creationId xmlns:a16="http://schemas.microsoft.com/office/drawing/2014/main" id="{B2C2559E-A83F-1716-B660-1C19D380DA84}"/>
              </a:ext>
            </a:extLst>
          </p:cNvPr>
          <p:cNvSpPr txBox="1"/>
          <p:nvPr/>
        </p:nvSpPr>
        <p:spPr>
          <a:xfrm>
            <a:off x="2859622" y="2621086"/>
            <a:ext cx="1738655" cy="553998"/>
          </a:xfrm>
          <a:prstGeom prst="rect">
            <a:avLst/>
          </a:prstGeom>
          <a:noFill/>
          <a:effectLst>
            <a:glow rad="228600">
              <a:srgbClr val="7F5A1A">
                <a:alpha val="40000"/>
              </a:srgbClr>
            </a:glow>
          </a:effectLst>
        </p:spPr>
        <p:txBody>
          <a:bodyPr wrap="square" lIns="0" tIns="0" rIns="0" bIns="0" rtlCol="0">
            <a:spAutoFit/>
          </a:bodyPr>
          <a:lstStyle/>
          <a:p>
            <a:r>
              <a:rPr lang="en-US" sz="3600" b="1">
                <a:solidFill>
                  <a:schemeClr val="accent2">
                    <a:lumMod val="60000"/>
                    <a:lumOff val="40000"/>
                  </a:schemeClr>
                </a:solidFill>
                <a:effectLst>
                  <a:outerShdw blurRad="38100" dist="38100" dir="2700000" algn="tl">
                    <a:srgbClr val="000000">
                      <a:alpha val="43137"/>
                    </a:srgbClr>
                  </a:outerShdw>
                </a:effectLst>
                <a:latin typeface="Ink Free" panose="03080402000500000000" pitchFamily="66" charset="0"/>
              </a:rPr>
              <a:t>Fabric</a:t>
            </a:r>
          </a:p>
        </p:txBody>
      </p:sp>
      <p:sp>
        <p:nvSpPr>
          <p:cNvPr id="10" name="Rounded Rectangle 38">
            <a:extLst>
              <a:ext uri="{FF2B5EF4-FFF2-40B4-BE49-F238E27FC236}">
                <a16:creationId xmlns:a16="http://schemas.microsoft.com/office/drawing/2014/main" id="{F3BB8B75-60AF-0880-8205-E8BBE733F360}"/>
              </a:ext>
            </a:extLst>
          </p:cNvPr>
          <p:cNvSpPr/>
          <p:nvPr/>
        </p:nvSpPr>
        <p:spPr bwMode="auto">
          <a:xfrm>
            <a:off x="8163335" y="1951556"/>
            <a:ext cx="3682441" cy="2356530"/>
          </a:xfrm>
          <a:custGeom>
            <a:avLst/>
            <a:gdLst>
              <a:gd name="connsiteX0" fmla="*/ 0 w 3682441"/>
              <a:gd name="connsiteY0" fmla="*/ 124236 h 2356530"/>
              <a:gd name="connsiteX1" fmla="*/ 124236 w 3682441"/>
              <a:gd name="connsiteY1" fmla="*/ 0 h 2356530"/>
              <a:gd name="connsiteX2" fmla="*/ 811030 w 3682441"/>
              <a:gd name="connsiteY2" fmla="*/ 0 h 2356530"/>
              <a:gd name="connsiteX3" fmla="*/ 1566503 w 3682441"/>
              <a:gd name="connsiteY3" fmla="*/ 0 h 2356530"/>
              <a:gd name="connsiteX4" fmla="*/ 2321976 w 3682441"/>
              <a:gd name="connsiteY4" fmla="*/ 0 h 2356530"/>
              <a:gd name="connsiteX5" fmla="*/ 3558205 w 3682441"/>
              <a:gd name="connsiteY5" fmla="*/ 0 h 2356530"/>
              <a:gd name="connsiteX6" fmla="*/ 3682441 w 3682441"/>
              <a:gd name="connsiteY6" fmla="*/ 124236 h 2356530"/>
              <a:gd name="connsiteX7" fmla="*/ 3682441 w 3682441"/>
              <a:gd name="connsiteY7" fmla="*/ 651251 h 2356530"/>
              <a:gd name="connsiteX8" fmla="*/ 3682441 w 3682441"/>
              <a:gd name="connsiteY8" fmla="*/ 1199346 h 2356530"/>
              <a:gd name="connsiteX9" fmla="*/ 3682441 w 3682441"/>
              <a:gd name="connsiteY9" fmla="*/ 1747441 h 2356530"/>
              <a:gd name="connsiteX10" fmla="*/ 3682441 w 3682441"/>
              <a:gd name="connsiteY10" fmla="*/ 2232294 h 2356530"/>
              <a:gd name="connsiteX11" fmla="*/ 3558205 w 3682441"/>
              <a:gd name="connsiteY11" fmla="*/ 2356530 h 2356530"/>
              <a:gd name="connsiteX12" fmla="*/ 2871411 w 3682441"/>
              <a:gd name="connsiteY12" fmla="*/ 2356530 h 2356530"/>
              <a:gd name="connsiteX13" fmla="*/ 2184617 w 3682441"/>
              <a:gd name="connsiteY13" fmla="*/ 2356530 h 2356530"/>
              <a:gd name="connsiteX14" fmla="*/ 1497824 w 3682441"/>
              <a:gd name="connsiteY14" fmla="*/ 2356530 h 2356530"/>
              <a:gd name="connsiteX15" fmla="*/ 811030 w 3682441"/>
              <a:gd name="connsiteY15" fmla="*/ 2356530 h 2356530"/>
              <a:gd name="connsiteX16" fmla="*/ 124236 w 3682441"/>
              <a:gd name="connsiteY16" fmla="*/ 2356530 h 2356530"/>
              <a:gd name="connsiteX17" fmla="*/ 0 w 3682441"/>
              <a:gd name="connsiteY17" fmla="*/ 2232294 h 2356530"/>
              <a:gd name="connsiteX18" fmla="*/ 0 w 3682441"/>
              <a:gd name="connsiteY18" fmla="*/ 1726360 h 2356530"/>
              <a:gd name="connsiteX19" fmla="*/ 0 w 3682441"/>
              <a:gd name="connsiteY19" fmla="*/ 1178265 h 2356530"/>
              <a:gd name="connsiteX20" fmla="*/ 0 w 3682441"/>
              <a:gd name="connsiteY20" fmla="*/ 609089 h 2356530"/>
              <a:gd name="connsiteX21" fmla="*/ 0 w 3682441"/>
              <a:gd name="connsiteY21" fmla="*/ 124236 h 2356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682441" h="2356530" fill="none" extrusionOk="0">
                <a:moveTo>
                  <a:pt x="0" y="124236"/>
                </a:moveTo>
                <a:cubicBezTo>
                  <a:pt x="-1108" y="59937"/>
                  <a:pt x="69289" y="8448"/>
                  <a:pt x="124236" y="0"/>
                </a:cubicBezTo>
                <a:cubicBezTo>
                  <a:pt x="423269" y="-19506"/>
                  <a:pt x="507161" y="-18146"/>
                  <a:pt x="811030" y="0"/>
                </a:cubicBezTo>
                <a:cubicBezTo>
                  <a:pt x="1114899" y="18146"/>
                  <a:pt x="1273843" y="11154"/>
                  <a:pt x="1566503" y="0"/>
                </a:cubicBezTo>
                <a:cubicBezTo>
                  <a:pt x="1859163" y="-11154"/>
                  <a:pt x="1970280" y="-36983"/>
                  <a:pt x="2321976" y="0"/>
                </a:cubicBezTo>
                <a:cubicBezTo>
                  <a:pt x="2673672" y="36983"/>
                  <a:pt x="3009263" y="50591"/>
                  <a:pt x="3558205" y="0"/>
                </a:cubicBezTo>
                <a:cubicBezTo>
                  <a:pt x="3631641" y="9261"/>
                  <a:pt x="3680255" y="51616"/>
                  <a:pt x="3682441" y="124236"/>
                </a:cubicBezTo>
                <a:cubicBezTo>
                  <a:pt x="3657105" y="346438"/>
                  <a:pt x="3684983" y="486557"/>
                  <a:pt x="3682441" y="651251"/>
                </a:cubicBezTo>
                <a:cubicBezTo>
                  <a:pt x="3679899" y="815945"/>
                  <a:pt x="3668585" y="970023"/>
                  <a:pt x="3682441" y="1199346"/>
                </a:cubicBezTo>
                <a:cubicBezTo>
                  <a:pt x="3696297" y="1428669"/>
                  <a:pt x="3704990" y="1590961"/>
                  <a:pt x="3682441" y="1747441"/>
                </a:cubicBezTo>
                <a:cubicBezTo>
                  <a:pt x="3659892" y="1903922"/>
                  <a:pt x="3702897" y="2111690"/>
                  <a:pt x="3682441" y="2232294"/>
                </a:cubicBezTo>
                <a:cubicBezTo>
                  <a:pt x="3689946" y="2304405"/>
                  <a:pt x="3630510" y="2349213"/>
                  <a:pt x="3558205" y="2356530"/>
                </a:cubicBezTo>
                <a:cubicBezTo>
                  <a:pt x="3314650" y="2338439"/>
                  <a:pt x="3080791" y="2382117"/>
                  <a:pt x="2871411" y="2356530"/>
                </a:cubicBezTo>
                <a:cubicBezTo>
                  <a:pt x="2662031" y="2330943"/>
                  <a:pt x="2325217" y="2331679"/>
                  <a:pt x="2184617" y="2356530"/>
                </a:cubicBezTo>
                <a:cubicBezTo>
                  <a:pt x="2044017" y="2381381"/>
                  <a:pt x="1778487" y="2377768"/>
                  <a:pt x="1497824" y="2356530"/>
                </a:cubicBezTo>
                <a:cubicBezTo>
                  <a:pt x="1217161" y="2335292"/>
                  <a:pt x="1051718" y="2385802"/>
                  <a:pt x="811030" y="2356530"/>
                </a:cubicBezTo>
                <a:cubicBezTo>
                  <a:pt x="570342" y="2327258"/>
                  <a:pt x="354054" y="2361389"/>
                  <a:pt x="124236" y="2356530"/>
                </a:cubicBezTo>
                <a:cubicBezTo>
                  <a:pt x="66207" y="2354695"/>
                  <a:pt x="-9556" y="2294662"/>
                  <a:pt x="0" y="2232294"/>
                </a:cubicBezTo>
                <a:cubicBezTo>
                  <a:pt x="-7481" y="2086842"/>
                  <a:pt x="-22564" y="1955321"/>
                  <a:pt x="0" y="1726360"/>
                </a:cubicBezTo>
                <a:cubicBezTo>
                  <a:pt x="22564" y="1497399"/>
                  <a:pt x="21691" y="1421300"/>
                  <a:pt x="0" y="1178265"/>
                </a:cubicBezTo>
                <a:cubicBezTo>
                  <a:pt x="-21691" y="935230"/>
                  <a:pt x="21835" y="817829"/>
                  <a:pt x="0" y="609089"/>
                </a:cubicBezTo>
                <a:cubicBezTo>
                  <a:pt x="-21835" y="400349"/>
                  <a:pt x="21487" y="233662"/>
                  <a:pt x="0" y="124236"/>
                </a:cubicBezTo>
                <a:close/>
              </a:path>
              <a:path w="3682441" h="2356530" stroke="0" extrusionOk="0">
                <a:moveTo>
                  <a:pt x="0" y="124236"/>
                </a:moveTo>
                <a:cubicBezTo>
                  <a:pt x="10031" y="55590"/>
                  <a:pt x="63674" y="14027"/>
                  <a:pt x="124236" y="0"/>
                </a:cubicBezTo>
                <a:cubicBezTo>
                  <a:pt x="383994" y="-24364"/>
                  <a:pt x="500722" y="-3807"/>
                  <a:pt x="776690" y="0"/>
                </a:cubicBezTo>
                <a:cubicBezTo>
                  <a:pt x="1052658" y="3807"/>
                  <a:pt x="1202535" y="6288"/>
                  <a:pt x="1463484" y="0"/>
                </a:cubicBezTo>
                <a:cubicBezTo>
                  <a:pt x="1724433" y="-6288"/>
                  <a:pt x="1829411" y="-3160"/>
                  <a:pt x="2150278" y="0"/>
                </a:cubicBezTo>
                <a:cubicBezTo>
                  <a:pt x="2471145" y="3160"/>
                  <a:pt x="2537608" y="-23766"/>
                  <a:pt x="2734052" y="0"/>
                </a:cubicBezTo>
                <a:cubicBezTo>
                  <a:pt x="2930496" y="23766"/>
                  <a:pt x="3158829" y="-33609"/>
                  <a:pt x="3558205" y="0"/>
                </a:cubicBezTo>
                <a:cubicBezTo>
                  <a:pt x="3617053" y="-12553"/>
                  <a:pt x="3686130" y="51855"/>
                  <a:pt x="3682441" y="124236"/>
                </a:cubicBezTo>
                <a:cubicBezTo>
                  <a:pt x="3671987" y="361454"/>
                  <a:pt x="3662949" y="435333"/>
                  <a:pt x="3682441" y="693412"/>
                </a:cubicBezTo>
                <a:cubicBezTo>
                  <a:pt x="3701933" y="951491"/>
                  <a:pt x="3669802" y="1148220"/>
                  <a:pt x="3682441" y="1262587"/>
                </a:cubicBezTo>
                <a:cubicBezTo>
                  <a:pt x="3695080" y="1376954"/>
                  <a:pt x="3665863" y="1614457"/>
                  <a:pt x="3682441" y="1768521"/>
                </a:cubicBezTo>
                <a:cubicBezTo>
                  <a:pt x="3699019" y="1922585"/>
                  <a:pt x="3676151" y="2114296"/>
                  <a:pt x="3682441" y="2232294"/>
                </a:cubicBezTo>
                <a:cubicBezTo>
                  <a:pt x="3686953" y="2294949"/>
                  <a:pt x="3631123" y="2361064"/>
                  <a:pt x="3558205" y="2356530"/>
                </a:cubicBezTo>
                <a:cubicBezTo>
                  <a:pt x="3343712" y="2364217"/>
                  <a:pt x="3101842" y="2339264"/>
                  <a:pt x="2871411" y="2356530"/>
                </a:cubicBezTo>
                <a:cubicBezTo>
                  <a:pt x="2640980" y="2373796"/>
                  <a:pt x="2268653" y="2359473"/>
                  <a:pt x="2115938" y="2356530"/>
                </a:cubicBezTo>
                <a:cubicBezTo>
                  <a:pt x="1963223" y="2353587"/>
                  <a:pt x="1681030" y="2345094"/>
                  <a:pt x="1429144" y="2356530"/>
                </a:cubicBezTo>
                <a:cubicBezTo>
                  <a:pt x="1177258" y="2367966"/>
                  <a:pt x="1059855" y="2328255"/>
                  <a:pt x="811030" y="2356530"/>
                </a:cubicBezTo>
                <a:cubicBezTo>
                  <a:pt x="562205" y="2384805"/>
                  <a:pt x="350107" y="2356743"/>
                  <a:pt x="124236" y="2356530"/>
                </a:cubicBezTo>
                <a:cubicBezTo>
                  <a:pt x="72252" y="2358237"/>
                  <a:pt x="4222" y="2305606"/>
                  <a:pt x="0" y="2232294"/>
                </a:cubicBezTo>
                <a:cubicBezTo>
                  <a:pt x="33" y="2047705"/>
                  <a:pt x="14756" y="1915772"/>
                  <a:pt x="0" y="1726360"/>
                </a:cubicBezTo>
                <a:cubicBezTo>
                  <a:pt x="-14756" y="1536948"/>
                  <a:pt x="7312" y="1387629"/>
                  <a:pt x="0" y="1220426"/>
                </a:cubicBezTo>
                <a:cubicBezTo>
                  <a:pt x="-7312" y="1053223"/>
                  <a:pt x="-2733" y="926539"/>
                  <a:pt x="0" y="672331"/>
                </a:cubicBezTo>
                <a:cubicBezTo>
                  <a:pt x="2733" y="418123"/>
                  <a:pt x="-14099" y="288955"/>
                  <a:pt x="0" y="124236"/>
                </a:cubicBezTo>
                <a:close/>
              </a:path>
            </a:pathLst>
          </a:custGeom>
          <a:ln w="28575"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headEnd type="none" w="lg" len="sm"/>
            <a:tailEnd type="none" w="lg" len="sm"/>
            <a:extLst>
              <a:ext uri="{C807C97D-BFC1-408E-A445-0C87EB9F89A2}">
                <ask:lineSketchStyleProps xmlns:ask="http://schemas.microsoft.com/office/drawing/2018/sketchyshapes" sd="3178163522">
                  <a:prstGeom prst="roundRect">
                    <a:avLst>
                      <a:gd name="adj" fmla="val 5272"/>
                    </a:avLst>
                  </a:prstGeom>
                  <ask:type>
                    <ask:lineSketchFreehand/>
                  </ask:type>
                </ask:lineSketchStyleProps>
              </a:ext>
            </a:extLst>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1" name="TextBox 10">
            <a:extLst>
              <a:ext uri="{FF2B5EF4-FFF2-40B4-BE49-F238E27FC236}">
                <a16:creationId xmlns:a16="http://schemas.microsoft.com/office/drawing/2014/main" id="{CD352751-1F9D-5CF0-6923-9059C9B5DC38}"/>
              </a:ext>
            </a:extLst>
          </p:cNvPr>
          <p:cNvSpPr txBox="1"/>
          <p:nvPr/>
        </p:nvSpPr>
        <p:spPr>
          <a:xfrm>
            <a:off x="8272046" y="2095448"/>
            <a:ext cx="3302504" cy="553998"/>
          </a:xfrm>
          <a:prstGeom prst="rect">
            <a:avLst/>
          </a:prstGeom>
          <a:noFill/>
          <a:effectLst>
            <a:glow rad="228600">
              <a:srgbClr val="7F5A1A">
                <a:alpha val="40000"/>
              </a:srgbClr>
            </a:glow>
          </a:effectLst>
        </p:spPr>
        <p:txBody>
          <a:bodyPr wrap="square" lIns="0" tIns="0" rIns="0" bIns="0" rtlCol="0">
            <a:spAutoFit/>
          </a:bodyPr>
          <a:lstStyle/>
          <a:p>
            <a:r>
              <a:rPr lang="en-US" sz="3600" b="1" dirty="0">
                <a:solidFill>
                  <a:schemeClr val="accent2">
                    <a:lumMod val="60000"/>
                    <a:lumOff val="40000"/>
                  </a:schemeClr>
                </a:solidFill>
                <a:effectLst>
                  <a:outerShdw blurRad="38100" dist="38100" dir="2700000" algn="tl">
                    <a:srgbClr val="000000">
                      <a:alpha val="43137"/>
                    </a:srgbClr>
                  </a:outerShdw>
                </a:effectLst>
                <a:latin typeface="Ink Free" panose="03080402000500000000" pitchFamily="66" charset="0"/>
              </a:rPr>
              <a:t>Power Platform</a:t>
            </a:r>
          </a:p>
        </p:txBody>
      </p:sp>
      <p:pic>
        <p:nvPicPr>
          <p:cNvPr id="14" name="Picture 13" descr="A pink lightning bolt in a white square&#10;&#10;AI-generated content may be incorrect.">
            <a:extLst>
              <a:ext uri="{FF2B5EF4-FFF2-40B4-BE49-F238E27FC236}">
                <a16:creationId xmlns:a16="http://schemas.microsoft.com/office/drawing/2014/main" id="{9F56BE8C-5779-C8D8-A1A5-87790B4F2A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32051" y="2691302"/>
            <a:ext cx="1058253" cy="962727"/>
          </a:xfrm>
          <a:prstGeom prst="rect">
            <a:avLst/>
          </a:prstGeom>
        </p:spPr>
      </p:pic>
      <p:sp>
        <p:nvSpPr>
          <p:cNvPr id="15" name="TextBox 14">
            <a:extLst>
              <a:ext uri="{FF2B5EF4-FFF2-40B4-BE49-F238E27FC236}">
                <a16:creationId xmlns:a16="http://schemas.microsoft.com/office/drawing/2014/main" id="{D9ED99B3-08AB-AB76-E9AB-C50CB03224D7}"/>
              </a:ext>
            </a:extLst>
          </p:cNvPr>
          <p:cNvSpPr txBox="1"/>
          <p:nvPr/>
        </p:nvSpPr>
        <p:spPr>
          <a:xfrm>
            <a:off x="4516305" y="3665624"/>
            <a:ext cx="1289746" cy="307777"/>
          </a:xfrm>
          <a:prstGeom prst="rect">
            <a:avLst/>
          </a:prstGeom>
          <a:noFill/>
        </p:spPr>
        <p:txBody>
          <a:bodyPr wrap="square">
            <a:spAutoFit/>
          </a:bodyPr>
          <a:lstStyle/>
          <a:p>
            <a:pPr algn="ctr"/>
            <a:r>
              <a:rPr lang="en-US" sz="1400" b="1" dirty="0">
                <a:solidFill>
                  <a:schemeClr val="accent2">
                    <a:lumMod val="60000"/>
                    <a:lumOff val="40000"/>
                  </a:schemeClr>
                </a:solidFill>
                <a:effectLst>
                  <a:outerShdw blurRad="38100" dist="38100" dir="2700000" algn="tl">
                    <a:srgbClr val="000000">
                      <a:alpha val="43137"/>
                    </a:srgbClr>
                  </a:outerShdw>
                </a:effectLst>
                <a:latin typeface="Ink Free" panose="03080402000500000000" pitchFamily="66" charset="0"/>
              </a:rPr>
              <a:t>Activator</a:t>
            </a:r>
          </a:p>
        </p:txBody>
      </p:sp>
      <p:sp>
        <p:nvSpPr>
          <p:cNvPr id="16" name="TextBox 15">
            <a:extLst>
              <a:ext uri="{FF2B5EF4-FFF2-40B4-BE49-F238E27FC236}">
                <a16:creationId xmlns:a16="http://schemas.microsoft.com/office/drawing/2014/main" id="{55591825-A291-B3FE-D7A1-D942BE94C831}"/>
              </a:ext>
            </a:extLst>
          </p:cNvPr>
          <p:cNvSpPr txBox="1"/>
          <p:nvPr/>
        </p:nvSpPr>
        <p:spPr>
          <a:xfrm>
            <a:off x="2600086" y="4491927"/>
            <a:ext cx="1289746" cy="307777"/>
          </a:xfrm>
          <a:prstGeom prst="rect">
            <a:avLst/>
          </a:prstGeom>
          <a:noFill/>
        </p:spPr>
        <p:txBody>
          <a:bodyPr wrap="square">
            <a:spAutoFit/>
          </a:bodyPr>
          <a:lstStyle/>
          <a:p>
            <a:pPr algn="ctr"/>
            <a:r>
              <a:rPr lang="en-US" sz="1400" b="1">
                <a:solidFill>
                  <a:schemeClr val="accent2">
                    <a:lumMod val="60000"/>
                    <a:lumOff val="40000"/>
                  </a:schemeClr>
                </a:solidFill>
                <a:effectLst>
                  <a:outerShdw blurRad="38100" dist="38100" dir="2700000" algn="tl">
                    <a:srgbClr val="000000">
                      <a:alpha val="43137"/>
                    </a:srgbClr>
                  </a:outerShdw>
                </a:effectLst>
                <a:latin typeface="Ink Free" panose="03080402000500000000" pitchFamily="66" charset="0"/>
              </a:rPr>
              <a:t>Eventstream</a:t>
            </a:r>
          </a:p>
        </p:txBody>
      </p:sp>
      <p:sp>
        <p:nvSpPr>
          <p:cNvPr id="17" name="TextBox 16">
            <a:extLst>
              <a:ext uri="{FF2B5EF4-FFF2-40B4-BE49-F238E27FC236}">
                <a16:creationId xmlns:a16="http://schemas.microsoft.com/office/drawing/2014/main" id="{4F955AB4-D4A5-E797-D2BA-EA6191713FEB}"/>
              </a:ext>
            </a:extLst>
          </p:cNvPr>
          <p:cNvSpPr txBox="1"/>
          <p:nvPr/>
        </p:nvSpPr>
        <p:spPr>
          <a:xfrm>
            <a:off x="8272046" y="3678869"/>
            <a:ext cx="1289746" cy="523220"/>
          </a:xfrm>
          <a:prstGeom prst="rect">
            <a:avLst/>
          </a:prstGeom>
          <a:noFill/>
        </p:spPr>
        <p:txBody>
          <a:bodyPr wrap="square">
            <a:spAutoFit/>
          </a:bodyPr>
          <a:lstStyle/>
          <a:p>
            <a:pPr algn="ctr"/>
            <a:r>
              <a:rPr lang="en-US" sz="1400" b="1">
                <a:solidFill>
                  <a:schemeClr val="accent2">
                    <a:lumMod val="60000"/>
                    <a:lumOff val="40000"/>
                  </a:schemeClr>
                </a:solidFill>
                <a:effectLst>
                  <a:outerShdw blurRad="38100" dist="38100" dir="2700000" algn="tl">
                    <a:srgbClr val="000000">
                      <a:alpha val="43137"/>
                    </a:srgbClr>
                  </a:outerShdw>
                </a:effectLst>
                <a:latin typeface="Ink Free" panose="03080402000500000000" pitchFamily="66" charset="0"/>
              </a:rPr>
              <a:t>Power Automate</a:t>
            </a:r>
          </a:p>
        </p:txBody>
      </p:sp>
      <p:sp>
        <p:nvSpPr>
          <p:cNvPr id="18" name="TextBox 17">
            <a:extLst>
              <a:ext uri="{FF2B5EF4-FFF2-40B4-BE49-F238E27FC236}">
                <a16:creationId xmlns:a16="http://schemas.microsoft.com/office/drawing/2014/main" id="{57E86896-DCF4-ABB3-CB17-E2BA6FD60707}"/>
              </a:ext>
            </a:extLst>
          </p:cNvPr>
          <p:cNvSpPr txBox="1"/>
          <p:nvPr/>
        </p:nvSpPr>
        <p:spPr>
          <a:xfrm>
            <a:off x="10046166" y="3744997"/>
            <a:ext cx="1289746" cy="307777"/>
          </a:xfrm>
          <a:prstGeom prst="rect">
            <a:avLst/>
          </a:prstGeom>
          <a:noFill/>
        </p:spPr>
        <p:txBody>
          <a:bodyPr wrap="square">
            <a:spAutoFit/>
          </a:bodyPr>
          <a:lstStyle/>
          <a:p>
            <a:pPr algn="ctr"/>
            <a:r>
              <a:rPr lang="en-US" sz="1400" b="1">
                <a:solidFill>
                  <a:schemeClr val="accent2">
                    <a:lumMod val="60000"/>
                    <a:lumOff val="40000"/>
                  </a:schemeClr>
                </a:solidFill>
                <a:effectLst>
                  <a:outerShdw blurRad="38100" dist="38100" dir="2700000" algn="tl">
                    <a:srgbClr val="000000">
                      <a:alpha val="43137"/>
                    </a:srgbClr>
                  </a:outerShdw>
                </a:effectLst>
                <a:latin typeface="Ink Free" panose="03080402000500000000" pitchFamily="66" charset="0"/>
              </a:rPr>
              <a:t>Dataverse</a:t>
            </a:r>
          </a:p>
        </p:txBody>
      </p:sp>
      <p:cxnSp>
        <p:nvCxnSpPr>
          <p:cNvPr id="20" name="Straight Arrow Connector 19">
            <a:extLst>
              <a:ext uri="{FF2B5EF4-FFF2-40B4-BE49-F238E27FC236}">
                <a16:creationId xmlns:a16="http://schemas.microsoft.com/office/drawing/2014/main" id="{2119E607-A3CB-90DC-FEA7-6EF256895721}"/>
              </a:ext>
            </a:extLst>
          </p:cNvPr>
          <p:cNvCxnSpPr>
            <a:cxnSpLocks/>
            <a:endCxn id="12" idx="1"/>
          </p:cNvCxnSpPr>
          <p:nvPr/>
        </p:nvCxnSpPr>
        <p:spPr>
          <a:xfrm>
            <a:off x="1347557" y="3870963"/>
            <a:ext cx="1349642" cy="114033"/>
          </a:xfrm>
          <a:custGeom>
            <a:avLst/>
            <a:gdLst>
              <a:gd name="connsiteX0" fmla="*/ 0 w 1349642"/>
              <a:gd name="connsiteY0" fmla="*/ 0 h 114033"/>
              <a:gd name="connsiteX1" fmla="*/ 674821 w 1349642"/>
              <a:gd name="connsiteY1" fmla="*/ 57017 h 114033"/>
              <a:gd name="connsiteX2" fmla="*/ 1349642 w 1349642"/>
              <a:gd name="connsiteY2" fmla="*/ 114033 h 114033"/>
            </a:gdLst>
            <a:ahLst/>
            <a:cxnLst>
              <a:cxn ang="0">
                <a:pos x="connsiteX0" y="connsiteY0"/>
              </a:cxn>
              <a:cxn ang="0">
                <a:pos x="connsiteX1" y="connsiteY1"/>
              </a:cxn>
              <a:cxn ang="0">
                <a:pos x="connsiteX2" y="connsiteY2"/>
              </a:cxn>
            </a:cxnLst>
            <a:rect l="l" t="t" r="r" b="b"/>
            <a:pathLst>
              <a:path w="1349642" h="114033" fill="none" extrusionOk="0">
                <a:moveTo>
                  <a:pt x="0" y="0"/>
                </a:moveTo>
                <a:cubicBezTo>
                  <a:pt x="326675" y="49086"/>
                  <a:pt x="365422" y="38549"/>
                  <a:pt x="674821" y="57017"/>
                </a:cubicBezTo>
                <a:cubicBezTo>
                  <a:pt x="984220" y="75485"/>
                  <a:pt x="1112859" y="87370"/>
                  <a:pt x="1349642" y="114033"/>
                </a:cubicBezTo>
              </a:path>
              <a:path w="1349642" h="114033" fill="none" stroke="0" extrusionOk="0">
                <a:moveTo>
                  <a:pt x="0" y="0"/>
                </a:moveTo>
                <a:cubicBezTo>
                  <a:pt x="264320" y="47061"/>
                  <a:pt x="445684" y="8197"/>
                  <a:pt x="647828" y="54736"/>
                </a:cubicBezTo>
                <a:cubicBezTo>
                  <a:pt x="849972" y="101275"/>
                  <a:pt x="1021788" y="81292"/>
                  <a:pt x="1349642" y="114033"/>
                </a:cubicBezTo>
              </a:path>
            </a:pathLst>
          </a:custGeom>
          <a:ln w="50800" cap="rnd">
            <a:gradFill flip="none" rotWithShape="1">
              <a:gsLst>
                <a:gs pos="3000">
                  <a:srgbClr val="D89ED1"/>
                </a:gs>
                <a:gs pos="32000">
                  <a:srgbClr val="94C4E6"/>
                </a:gs>
                <a:gs pos="88000">
                  <a:srgbClr val="1E8AB1"/>
                </a:gs>
                <a:gs pos="62000">
                  <a:srgbClr val="4CC5B3"/>
                </a:gs>
              </a:gsLst>
              <a:path path="circle">
                <a:fillToRect r="100000" b="100000"/>
              </a:path>
              <a:tileRect l="-100000" t="-100000"/>
            </a:gradFill>
            <a:headEnd type="none" w="lg" len="sm"/>
            <a:tailEnd type="none" w="lg" len="med"/>
            <a:extLst>
              <a:ext uri="{C807C97D-BFC1-408E-A445-0C87EB9F89A2}">
                <ask:lineSketchStyleProps xmlns:ask="http://schemas.microsoft.com/office/drawing/2018/sketchyshapes" sd="1696509568">
                  <a:prstGeom prst="straightConnector1">
                    <a:avLst/>
                  </a:prstGeom>
                  <ask:type>
                    <ask:lineSketchFreehand/>
                  </ask:type>
                </ask:lineSketchStyleProps>
              </a:ext>
            </a:extLst>
          </a:ln>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93B1039-C3C7-E621-AF2A-E93392CDE950}"/>
              </a:ext>
            </a:extLst>
          </p:cNvPr>
          <p:cNvCxnSpPr>
            <a:cxnSpLocks/>
            <a:endCxn id="12" idx="1"/>
          </p:cNvCxnSpPr>
          <p:nvPr/>
        </p:nvCxnSpPr>
        <p:spPr>
          <a:xfrm flipV="1">
            <a:off x="1291597" y="3984996"/>
            <a:ext cx="1405602" cy="673044"/>
          </a:xfrm>
          <a:custGeom>
            <a:avLst/>
            <a:gdLst>
              <a:gd name="connsiteX0" fmla="*/ 0 w 1405602"/>
              <a:gd name="connsiteY0" fmla="*/ 0 h 673044"/>
              <a:gd name="connsiteX1" fmla="*/ 454478 w 1405602"/>
              <a:gd name="connsiteY1" fmla="*/ 217618 h 673044"/>
              <a:gd name="connsiteX2" fmla="*/ 937068 w 1405602"/>
              <a:gd name="connsiteY2" fmla="*/ 448696 h 673044"/>
              <a:gd name="connsiteX3" fmla="*/ 1405602 w 1405602"/>
              <a:gd name="connsiteY3" fmla="*/ 673044 h 673044"/>
            </a:gdLst>
            <a:ahLst/>
            <a:cxnLst>
              <a:cxn ang="0">
                <a:pos x="connsiteX0" y="connsiteY0"/>
              </a:cxn>
              <a:cxn ang="0">
                <a:pos x="connsiteX1" y="connsiteY1"/>
              </a:cxn>
              <a:cxn ang="0">
                <a:pos x="connsiteX2" y="connsiteY2"/>
              </a:cxn>
              <a:cxn ang="0">
                <a:pos x="connsiteX3" y="connsiteY3"/>
              </a:cxn>
            </a:cxnLst>
            <a:rect l="l" t="t" r="r" b="b"/>
            <a:pathLst>
              <a:path w="1405602" h="673044" fill="none" extrusionOk="0">
                <a:moveTo>
                  <a:pt x="0" y="0"/>
                </a:moveTo>
                <a:cubicBezTo>
                  <a:pt x="121611" y="76980"/>
                  <a:pt x="290253" y="131519"/>
                  <a:pt x="454478" y="217618"/>
                </a:cubicBezTo>
                <a:cubicBezTo>
                  <a:pt x="618704" y="303717"/>
                  <a:pt x="724645" y="363775"/>
                  <a:pt x="937068" y="448696"/>
                </a:cubicBezTo>
                <a:cubicBezTo>
                  <a:pt x="1149491" y="533617"/>
                  <a:pt x="1232030" y="568815"/>
                  <a:pt x="1405602" y="673044"/>
                </a:cubicBezTo>
              </a:path>
              <a:path w="1405602" h="673044" fill="none" stroke="0" extrusionOk="0">
                <a:moveTo>
                  <a:pt x="0" y="0"/>
                </a:moveTo>
                <a:cubicBezTo>
                  <a:pt x="169708" y="64688"/>
                  <a:pt x="328210" y="161200"/>
                  <a:pt x="440422" y="210887"/>
                </a:cubicBezTo>
                <a:cubicBezTo>
                  <a:pt x="552634" y="260574"/>
                  <a:pt x="767446" y="394197"/>
                  <a:pt x="908956" y="435235"/>
                </a:cubicBezTo>
                <a:cubicBezTo>
                  <a:pt x="1050466" y="476273"/>
                  <a:pt x="1205087" y="589899"/>
                  <a:pt x="1405602" y="673044"/>
                </a:cubicBezTo>
              </a:path>
            </a:pathLst>
          </a:custGeom>
          <a:ln w="50800" cap="rnd">
            <a:gradFill flip="none" rotWithShape="1">
              <a:gsLst>
                <a:gs pos="3000">
                  <a:srgbClr val="D89ED1"/>
                </a:gs>
                <a:gs pos="32000">
                  <a:srgbClr val="94C4E6"/>
                </a:gs>
                <a:gs pos="88000">
                  <a:srgbClr val="1E8AB1"/>
                </a:gs>
                <a:gs pos="62000">
                  <a:srgbClr val="4CC5B3"/>
                </a:gs>
              </a:gsLst>
              <a:path path="circle">
                <a:fillToRect r="100000" b="100000"/>
              </a:path>
              <a:tileRect l="-100000" t="-100000"/>
            </a:gradFill>
            <a:headEnd type="none" w="lg" len="sm"/>
            <a:tailEnd type="none" w="lg" len="med"/>
            <a:extLst>
              <a:ext uri="{C807C97D-BFC1-408E-A445-0C87EB9F89A2}">
                <ask:lineSketchStyleProps xmlns:ask="http://schemas.microsoft.com/office/drawing/2018/sketchyshapes" sd="1696509568">
                  <a:prstGeom prst="straightConnector1">
                    <a:avLst/>
                  </a:prstGeom>
                  <ask:type>
                    <ask:lineSketchFreehand/>
                  </ask:type>
                </ask:lineSketchStyleProps>
              </a:ext>
            </a:extLst>
          </a:ln>
          <a:effectLst/>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22F4E45-3AC7-6587-8CCB-E4BC08D331B3}"/>
              </a:ext>
            </a:extLst>
          </p:cNvPr>
          <p:cNvCxnSpPr>
            <a:cxnSpLocks/>
            <a:endCxn id="12" idx="1"/>
          </p:cNvCxnSpPr>
          <p:nvPr/>
        </p:nvCxnSpPr>
        <p:spPr>
          <a:xfrm>
            <a:off x="1245154" y="3172666"/>
            <a:ext cx="1452045" cy="812330"/>
          </a:xfrm>
          <a:custGeom>
            <a:avLst/>
            <a:gdLst>
              <a:gd name="connsiteX0" fmla="*/ 0 w 1452045"/>
              <a:gd name="connsiteY0" fmla="*/ 0 h 812330"/>
              <a:gd name="connsiteX1" fmla="*/ 454974 w 1452045"/>
              <a:gd name="connsiteY1" fmla="*/ 254530 h 812330"/>
              <a:gd name="connsiteX2" fmla="*/ 938989 w 1452045"/>
              <a:gd name="connsiteY2" fmla="*/ 525307 h 812330"/>
              <a:gd name="connsiteX3" fmla="*/ 1452045 w 1452045"/>
              <a:gd name="connsiteY3" fmla="*/ 812330 h 812330"/>
            </a:gdLst>
            <a:ahLst/>
            <a:cxnLst>
              <a:cxn ang="0">
                <a:pos x="connsiteX0" y="connsiteY0"/>
              </a:cxn>
              <a:cxn ang="0">
                <a:pos x="connsiteX1" y="connsiteY1"/>
              </a:cxn>
              <a:cxn ang="0">
                <a:pos x="connsiteX2" y="connsiteY2"/>
              </a:cxn>
              <a:cxn ang="0">
                <a:pos x="connsiteX3" y="connsiteY3"/>
              </a:cxn>
            </a:cxnLst>
            <a:rect l="l" t="t" r="r" b="b"/>
            <a:pathLst>
              <a:path w="1452045" h="812330" fill="none" extrusionOk="0">
                <a:moveTo>
                  <a:pt x="0" y="0"/>
                </a:moveTo>
                <a:cubicBezTo>
                  <a:pt x="125842" y="87173"/>
                  <a:pt x="267584" y="175329"/>
                  <a:pt x="454974" y="254530"/>
                </a:cubicBezTo>
                <a:cubicBezTo>
                  <a:pt x="642364" y="333731"/>
                  <a:pt x="820945" y="486228"/>
                  <a:pt x="938989" y="525307"/>
                </a:cubicBezTo>
                <a:cubicBezTo>
                  <a:pt x="1057033" y="564386"/>
                  <a:pt x="1261081" y="701602"/>
                  <a:pt x="1452045" y="812330"/>
                </a:cubicBezTo>
              </a:path>
              <a:path w="1452045" h="812330" fill="none" stroke="0" extrusionOk="0">
                <a:moveTo>
                  <a:pt x="0" y="0"/>
                </a:moveTo>
                <a:cubicBezTo>
                  <a:pt x="134983" y="57881"/>
                  <a:pt x="238277" y="133123"/>
                  <a:pt x="440454" y="246407"/>
                </a:cubicBezTo>
                <a:cubicBezTo>
                  <a:pt x="642631" y="359691"/>
                  <a:pt x="713773" y="417070"/>
                  <a:pt x="880907" y="492814"/>
                </a:cubicBezTo>
                <a:cubicBezTo>
                  <a:pt x="1048042" y="568557"/>
                  <a:pt x="1240079" y="698046"/>
                  <a:pt x="1452045" y="812330"/>
                </a:cubicBezTo>
              </a:path>
            </a:pathLst>
          </a:custGeom>
          <a:ln w="50800" cap="rnd">
            <a:gradFill flip="none" rotWithShape="1">
              <a:gsLst>
                <a:gs pos="3000">
                  <a:srgbClr val="D89ED1"/>
                </a:gs>
                <a:gs pos="32000">
                  <a:srgbClr val="94C4E6"/>
                </a:gs>
                <a:gs pos="88000">
                  <a:srgbClr val="1E8AB1"/>
                </a:gs>
                <a:gs pos="62000">
                  <a:srgbClr val="4CC5B3"/>
                </a:gs>
              </a:gsLst>
              <a:path path="circle">
                <a:fillToRect r="100000" b="100000"/>
              </a:path>
              <a:tileRect l="-100000" t="-100000"/>
            </a:gradFill>
            <a:headEnd type="none" w="lg" len="sm"/>
            <a:tailEnd type="none" w="lg" len="med"/>
            <a:extLst>
              <a:ext uri="{C807C97D-BFC1-408E-A445-0C87EB9F89A2}">
                <ask:lineSketchStyleProps xmlns:ask="http://schemas.microsoft.com/office/drawing/2018/sketchyshapes" sd="2686653523">
                  <a:prstGeom prst="straightConnector1">
                    <a:avLst/>
                  </a:prstGeom>
                  <ask:type>
                    <ask:lineSketchFreehand/>
                  </ask:type>
                </ask:lineSketchStyleProps>
              </a:ext>
            </a:extLst>
          </a:ln>
          <a:effectLst/>
        </p:spPr>
        <p:style>
          <a:lnRef idx="1">
            <a:schemeClr val="accent1"/>
          </a:lnRef>
          <a:fillRef idx="0">
            <a:schemeClr val="accent1"/>
          </a:fillRef>
          <a:effectRef idx="0">
            <a:schemeClr val="accent1"/>
          </a:effectRef>
          <a:fontRef idx="minor">
            <a:schemeClr val="tx1"/>
          </a:fontRef>
        </p:style>
      </p:cxnSp>
      <p:pic>
        <p:nvPicPr>
          <p:cNvPr id="12" name="Picture 11" descr="A white and pink logo&#10;&#10;AI-generated content may be incorrect.">
            <a:extLst>
              <a:ext uri="{FF2B5EF4-FFF2-40B4-BE49-F238E27FC236}">
                <a16:creationId xmlns:a16="http://schemas.microsoft.com/office/drawing/2014/main" id="{A9A2AB0D-80CB-43F1-568D-E53F402113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97199" y="3519322"/>
            <a:ext cx="1095520" cy="931348"/>
          </a:xfrm>
          <a:prstGeom prst="rect">
            <a:avLst/>
          </a:prstGeom>
        </p:spPr>
      </p:pic>
      <p:sp>
        <p:nvSpPr>
          <p:cNvPr id="23" name="Content Placeholder 7">
            <a:extLst>
              <a:ext uri="{FF2B5EF4-FFF2-40B4-BE49-F238E27FC236}">
                <a16:creationId xmlns:a16="http://schemas.microsoft.com/office/drawing/2014/main" id="{1C8F11B0-D2EA-E39C-9C2E-AB9252C35946}"/>
              </a:ext>
            </a:extLst>
          </p:cNvPr>
          <p:cNvSpPr txBox="1">
            <a:spLocks/>
          </p:cNvSpPr>
          <p:nvPr/>
        </p:nvSpPr>
        <p:spPr>
          <a:xfrm>
            <a:off x="379998" y="2584790"/>
            <a:ext cx="1115342" cy="281447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4800"/>
              <a:t>🏭</a:t>
            </a:r>
          </a:p>
          <a:p>
            <a:pPr marL="0" indent="0">
              <a:buFont typeface="Wingdings" panose="05000000000000000000" pitchFamily="2" charset="2"/>
              <a:buNone/>
            </a:pPr>
            <a:r>
              <a:rPr lang="en-US" sz="4800"/>
              <a:t>🖥️</a:t>
            </a:r>
          </a:p>
          <a:p>
            <a:pPr marL="0" indent="0">
              <a:buFont typeface="Wingdings" panose="05000000000000000000" pitchFamily="2" charset="2"/>
              <a:buNone/>
            </a:pPr>
            <a:r>
              <a:rPr lang="en-US" sz="4800"/>
              <a:t>🤖</a:t>
            </a:r>
          </a:p>
        </p:txBody>
      </p:sp>
      <p:cxnSp>
        <p:nvCxnSpPr>
          <p:cNvPr id="32" name="Straight Connector">
            <a:extLst>
              <a:ext uri="{FF2B5EF4-FFF2-40B4-BE49-F238E27FC236}">
                <a16:creationId xmlns:a16="http://schemas.microsoft.com/office/drawing/2014/main" id="{3662979D-015B-F1AF-1BEC-2C0523E385DC}"/>
              </a:ext>
              <a:ext uri="{C183D7F6-B498-43B3-948B-1728B52AA6E4}">
                <adec:decorative xmlns:adec="http://schemas.microsoft.com/office/drawing/2017/decorative" val="1"/>
              </a:ext>
            </a:extLst>
          </p:cNvPr>
          <p:cNvCxnSpPr>
            <a:cxnSpLocks/>
          </p:cNvCxnSpPr>
          <p:nvPr/>
        </p:nvCxnSpPr>
        <p:spPr>
          <a:xfrm>
            <a:off x="2569015" y="557731"/>
            <a:ext cx="0" cy="991014"/>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SubTitle">
            <a:extLst>
              <a:ext uri="{FF2B5EF4-FFF2-40B4-BE49-F238E27FC236}">
                <a16:creationId xmlns:a16="http://schemas.microsoft.com/office/drawing/2014/main" id="{AB66301B-E8AB-FC31-D74B-66C47260A3C0}"/>
              </a:ext>
            </a:extLst>
          </p:cNvPr>
          <p:cNvSpPr txBox="1">
            <a:spLocks/>
          </p:cNvSpPr>
          <p:nvPr/>
        </p:nvSpPr>
        <p:spPr>
          <a:xfrm>
            <a:off x="2830003" y="1093869"/>
            <a:ext cx="7947258" cy="369332"/>
          </a:xfrm>
          <a:prstGeom prst="rect">
            <a:avLst/>
          </a:prstGeom>
        </p:spPr>
        <p:txBody>
          <a:bodyPr vert="horz" wrap="square" lIns="0" tIns="0" rIns="0" bIns="0" rtlCol="0" anchor="t">
            <a:spAutoFit/>
          </a:bodyPr>
          <a:lstStyle>
            <a:defPPr>
              <a:defRPr lang="en-US"/>
            </a:defPPr>
            <a:lvl1pPr marR="0" lvl="0" indent="0" defTabSz="1340707" fontAlgn="base">
              <a:lnSpc>
                <a:spcPct val="100000"/>
              </a:lnSpc>
              <a:spcBef>
                <a:spcPct val="0"/>
              </a:spcBef>
              <a:spcAft>
                <a:spcPct val="0"/>
              </a:spcAft>
              <a:buClrTx/>
              <a:buSzPct val="90000"/>
              <a:buFont typeface="Wingdings" panose="05000000000000000000" pitchFamily="2" charset="2"/>
              <a:buNone/>
              <a:tabLst>
                <a:tab pos="1636660" algn="l"/>
              </a:tabLst>
              <a:defRPr kumimoji="0" sz="2400" b="1" i="0" u="none" strike="noStrike" cap="none" spc="-5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cs typeface="Segoe UI" panose="020B0502040204020203" pitchFamily="34" charset="0"/>
              </a:defRPr>
            </a:lvl1pPr>
            <a:lvl2pPr marL="12700"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latin typeface="+mj-lt"/>
              </a:defRPr>
            </a:lvl2pPr>
            <a:lvl3pPr marL="12700"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latin typeface="+mj-lt"/>
              </a:defRPr>
            </a:lvl3pPr>
            <a:lvl4pPr marL="12700"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latin typeface="+mj-lt"/>
              </a:defRPr>
            </a:lvl4pPr>
            <a:lvl5pPr marL="12700" marR="0" indent="0" algn="ctr" defTabSz="932742" fontAlgn="auto">
              <a:lnSpc>
                <a:spcPct val="100000"/>
              </a:lnSpc>
              <a:spcBef>
                <a:spcPct val="20000"/>
              </a:spcBef>
              <a:spcAft>
                <a:spcPts val="0"/>
              </a:spcAft>
              <a:buClrTx/>
              <a:buSzPct val="90000"/>
              <a:buFont typeface="Wingdings" panose="05000000000000000000" pitchFamily="2" charset="2"/>
              <a:buNone/>
              <a:tabLst/>
              <a:defRPr sz="2800" spc="0" baseline="0">
                <a:latin typeface="+mj-lt"/>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a:t>Real-Time Data Driving Power Platform</a:t>
            </a:r>
          </a:p>
        </p:txBody>
      </p:sp>
      <p:sp>
        <p:nvSpPr>
          <p:cNvPr id="34" name="Title">
            <a:extLst>
              <a:ext uri="{FF2B5EF4-FFF2-40B4-BE49-F238E27FC236}">
                <a16:creationId xmlns:a16="http://schemas.microsoft.com/office/drawing/2014/main" id="{71C0E0D8-54D3-A3F9-0E25-4BD0C7B5A2F5}"/>
              </a:ext>
            </a:extLst>
          </p:cNvPr>
          <p:cNvSpPr>
            <a:spLocks noGrp="1"/>
          </p:cNvSpPr>
          <p:nvPr>
            <p:ph type="title"/>
          </p:nvPr>
        </p:nvSpPr>
        <p:spPr>
          <a:xfrm>
            <a:off x="2830003" y="557731"/>
            <a:ext cx="7947258" cy="553998"/>
          </a:xfrm>
        </p:spPr>
        <p:txBody>
          <a:bodyPr/>
          <a:lstStyle/>
          <a:p>
            <a:r>
              <a:rPr kumimoji="0" lang="en-CA" sz="3600" b="0"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Real-Time into Dataverse</a:t>
            </a:r>
            <a:endParaRPr lang="en-US"/>
          </a:p>
        </p:txBody>
      </p:sp>
      <p:pic>
        <p:nvPicPr>
          <p:cNvPr id="35" name="Picture 34" descr="A green circle and circles&#10;&#10;Description automatically generated with medium confidence">
            <a:extLst>
              <a:ext uri="{FF2B5EF4-FFF2-40B4-BE49-F238E27FC236}">
                <a16:creationId xmlns:a16="http://schemas.microsoft.com/office/drawing/2014/main" id="{DEA3F27B-9AD7-6963-F5E4-D7D88AB5856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14740" y="576455"/>
            <a:ext cx="886746" cy="886746"/>
          </a:xfrm>
          <a:prstGeom prst="rect">
            <a:avLst/>
          </a:prstGeom>
        </p:spPr>
      </p:pic>
      <p:sp>
        <p:nvSpPr>
          <p:cNvPr id="36" name="TextBox 35">
            <a:extLst>
              <a:ext uri="{FF2B5EF4-FFF2-40B4-BE49-F238E27FC236}">
                <a16:creationId xmlns:a16="http://schemas.microsoft.com/office/drawing/2014/main" id="{1B96395B-4725-0FA1-8431-F9704FA27183}"/>
              </a:ext>
            </a:extLst>
          </p:cNvPr>
          <p:cNvSpPr txBox="1"/>
          <p:nvPr/>
        </p:nvSpPr>
        <p:spPr>
          <a:xfrm>
            <a:off x="1143569" y="776239"/>
            <a:ext cx="218008" cy="553998"/>
          </a:xfrm>
          <a:prstGeom prst="rect">
            <a:avLst/>
          </a:prstGeom>
          <a:noFill/>
          <a:effectLst>
            <a:glow rad="228600">
              <a:srgbClr val="7F5A1A">
                <a:alpha val="40000"/>
              </a:srgbClr>
            </a:glow>
          </a:effectLst>
        </p:spPr>
        <p:txBody>
          <a:bodyPr wrap="none" lIns="0" tIns="0" rIns="0" bIns="0" rtlCol="0">
            <a:spAutoFit/>
          </a:bodyPr>
          <a:lstStyle/>
          <a:p>
            <a:r>
              <a:rPr lang="en-US" sz="3600" b="1">
                <a:solidFill>
                  <a:schemeClr val="accent2">
                    <a:lumMod val="60000"/>
                    <a:lumOff val="40000"/>
                  </a:schemeClr>
                </a:solidFill>
                <a:effectLst>
                  <a:outerShdw blurRad="38100" dist="38100" dir="2700000" algn="tl">
                    <a:srgbClr val="000000">
                      <a:alpha val="43137"/>
                    </a:srgbClr>
                  </a:outerShdw>
                </a:effectLst>
                <a:latin typeface="Ink Free" panose="03080402000500000000" pitchFamily="66" charset="0"/>
              </a:rPr>
              <a:t>+</a:t>
            </a:r>
          </a:p>
        </p:txBody>
      </p:sp>
      <p:pic>
        <p:nvPicPr>
          <p:cNvPr id="37" name="Picture 36" descr="A logo with a black background&#10;&#10;AI-generated content may be incorrect.">
            <a:extLst>
              <a:ext uri="{FF2B5EF4-FFF2-40B4-BE49-F238E27FC236}">
                <a16:creationId xmlns:a16="http://schemas.microsoft.com/office/drawing/2014/main" id="{21062CE8-D2D9-E107-4141-D3FF43C5600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1559" y="524321"/>
            <a:ext cx="991014" cy="991014"/>
          </a:xfrm>
          <a:prstGeom prst="rect">
            <a:avLst/>
          </a:prstGeom>
        </p:spPr>
      </p:pic>
      <p:cxnSp>
        <p:nvCxnSpPr>
          <p:cNvPr id="2" name="Straight Arrow Connector 1">
            <a:extLst>
              <a:ext uri="{FF2B5EF4-FFF2-40B4-BE49-F238E27FC236}">
                <a16:creationId xmlns:a16="http://schemas.microsoft.com/office/drawing/2014/main" id="{29E21218-944B-E51F-BA86-15ACEB4C6359}"/>
              </a:ext>
            </a:extLst>
          </p:cNvPr>
          <p:cNvCxnSpPr>
            <a:cxnSpLocks/>
            <a:stCxn id="12" idx="3"/>
            <a:endCxn id="14" idx="1"/>
          </p:cNvCxnSpPr>
          <p:nvPr/>
        </p:nvCxnSpPr>
        <p:spPr>
          <a:xfrm flipV="1">
            <a:off x="3792719" y="3172666"/>
            <a:ext cx="839332" cy="812330"/>
          </a:xfrm>
          <a:custGeom>
            <a:avLst/>
            <a:gdLst>
              <a:gd name="connsiteX0" fmla="*/ 0 w 839332"/>
              <a:gd name="connsiteY0" fmla="*/ 0 h 812330"/>
              <a:gd name="connsiteX1" fmla="*/ 436453 w 839332"/>
              <a:gd name="connsiteY1" fmla="*/ 422412 h 812330"/>
              <a:gd name="connsiteX2" fmla="*/ 839332 w 839332"/>
              <a:gd name="connsiteY2" fmla="*/ 812330 h 812330"/>
            </a:gdLst>
            <a:ahLst/>
            <a:cxnLst>
              <a:cxn ang="0">
                <a:pos x="connsiteX0" y="connsiteY0"/>
              </a:cxn>
              <a:cxn ang="0">
                <a:pos x="connsiteX1" y="connsiteY1"/>
              </a:cxn>
              <a:cxn ang="0">
                <a:pos x="connsiteX2" y="connsiteY2"/>
              </a:cxn>
            </a:cxnLst>
            <a:rect l="l" t="t" r="r" b="b"/>
            <a:pathLst>
              <a:path w="839332" h="812330" fill="none" extrusionOk="0">
                <a:moveTo>
                  <a:pt x="0" y="0"/>
                </a:moveTo>
                <a:cubicBezTo>
                  <a:pt x="192217" y="196551"/>
                  <a:pt x="264305" y="285040"/>
                  <a:pt x="436453" y="422412"/>
                </a:cubicBezTo>
                <a:cubicBezTo>
                  <a:pt x="608601" y="559784"/>
                  <a:pt x="646411" y="652463"/>
                  <a:pt x="839332" y="812330"/>
                </a:cubicBezTo>
              </a:path>
              <a:path w="839332" h="812330" fill="none" stroke="0" extrusionOk="0">
                <a:moveTo>
                  <a:pt x="0" y="0"/>
                </a:moveTo>
                <a:cubicBezTo>
                  <a:pt x="150735" y="148050"/>
                  <a:pt x="315142" y="269555"/>
                  <a:pt x="394486" y="381795"/>
                </a:cubicBezTo>
                <a:cubicBezTo>
                  <a:pt x="473830" y="494035"/>
                  <a:pt x="711110" y="697368"/>
                  <a:pt x="839332" y="812330"/>
                </a:cubicBezTo>
              </a:path>
            </a:pathLst>
          </a:custGeom>
          <a:ln w="50800" cap="rnd">
            <a:gradFill flip="none" rotWithShape="1">
              <a:gsLst>
                <a:gs pos="3000">
                  <a:srgbClr val="D89ED1"/>
                </a:gs>
                <a:gs pos="32000">
                  <a:srgbClr val="94C4E6"/>
                </a:gs>
                <a:gs pos="88000">
                  <a:srgbClr val="1E8AB1"/>
                </a:gs>
                <a:gs pos="62000">
                  <a:srgbClr val="4CC5B3"/>
                </a:gs>
              </a:gsLst>
              <a:path path="circle">
                <a:fillToRect r="100000" b="100000"/>
              </a:path>
              <a:tileRect l="-100000" t="-100000"/>
            </a:gradFill>
            <a:headEnd type="none" w="lg" len="sm"/>
            <a:tailEnd type="none" w="lg" len="med"/>
            <a:extLst>
              <a:ext uri="{C807C97D-BFC1-408E-A445-0C87EB9F89A2}">
                <ask:lineSketchStyleProps xmlns:ask="http://schemas.microsoft.com/office/drawing/2018/sketchyshapes" sd="2686653523">
                  <a:prstGeom prst="straightConnector1">
                    <a:avLst/>
                  </a:prstGeom>
                  <ask:type>
                    <ask:lineSketchFreehand/>
                  </ask:type>
                </ask:lineSketchStyleProps>
              </a:ext>
            </a:extLst>
          </a:ln>
          <a:effectLst/>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3C1BB48-DFEE-AE21-2040-48CCC84BE73C}"/>
              </a:ext>
            </a:extLst>
          </p:cNvPr>
          <p:cNvCxnSpPr>
            <a:cxnSpLocks/>
            <a:stCxn id="14" idx="3"/>
            <a:endCxn id="5" idx="1"/>
          </p:cNvCxnSpPr>
          <p:nvPr/>
        </p:nvCxnSpPr>
        <p:spPr>
          <a:xfrm>
            <a:off x="5690304" y="3172666"/>
            <a:ext cx="2794601" cy="10319"/>
          </a:xfrm>
          <a:custGeom>
            <a:avLst/>
            <a:gdLst>
              <a:gd name="connsiteX0" fmla="*/ 0 w 2794601"/>
              <a:gd name="connsiteY0" fmla="*/ 0 h 10319"/>
              <a:gd name="connsiteX1" fmla="*/ 614812 w 2794601"/>
              <a:gd name="connsiteY1" fmla="*/ 2270 h 10319"/>
              <a:gd name="connsiteX2" fmla="*/ 1229624 w 2794601"/>
              <a:gd name="connsiteY2" fmla="*/ 4540 h 10319"/>
              <a:gd name="connsiteX3" fmla="*/ 1956221 w 2794601"/>
              <a:gd name="connsiteY3" fmla="*/ 7223 h 10319"/>
              <a:gd name="connsiteX4" fmla="*/ 2794601 w 2794601"/>
              <a:gd name="connsiteY4" fmla="*/ 10319 h 10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4601" h="10319" fill="none" extrusionOk="0">
                <a:moveTo>
                  <a:pt x="0" y="0"/>
                </a:moveTo>
                <a:cubicBezTo>
                  <a:pt x="240942" y="-22194"/>
                  <a:pt x="348279" y="20215"/>
                  <a:pt x="614812" y="2270"/>
                </a:cubicBezTo>
                <a:cubicBezTo>
                  <a:pt x="881345" y="-15675"/>
                  <a:pt x="970400" y="5706"/>
                  <a:pt x="1229624" y="4540"/>
                </a:cubicBezTo>
                <a:cubicBezTo>
                  <a:pt x="1488848" y="3374"/>
                  <a:pt x="1633721" y="-17009"/>
                  <a:pt x="1956221" y="7223"/>
                </a:cubicBezTo>
                <a:cubicBezTo>
                  <a:pt x="2278721" y="31455"/>
                  <a:pt x="2466782" y="49323"/>
                  <a:pt x="2794601" y="10319"/>
                </a:cubicBezTo>
              </a:path>
              <a:path w="2794601" h="10319" fill="none" stroke="0" extrusionOk="0">
                <a:moveTo>
                  <a:pt x="0" y="0"/>
                </a:moveTo>
                <a:cubicBezTo>
                  <a:pt x="280949" y="4060"/>
                  <a:pt x="393053" y="-4960"/>
                  <a:pt x="614812" y="2270"/>
                </a:cubicBezTo>
                <a:cubicBezTo>
                  <a:pt x="836571" y="9500"/>
                  <a:pt x="1104907" y="-23811"/>
                  <a:pt x="1229624" y="4540"/>
                </a:cubicBezTo>
                <a:cubicBezTo>
                  <a:pt x="1354341" y="32891"/>
                  <a:pt x="1693499" y="28559"/>
                  <a:pt x="1984167" y="7326"/>
                </a:cubicBezTo>
                <a:cubicBezTo>
                  <a:pt x="2274835" y="-13907"/>
                  <a:pt x="2547951" y="-18826"/>
                  <a:pt x="2794601" y="10319"/>
                </a:cubicBezTo>
              </a:path>
            </a:pathLst>
          </a:custGeom>
          <a:ln w="50800" cap="rnd">
            <a:gradFill flip="none" rotWithShape="1">
              <a:gsLst>
                <a:gs pos="3000">
                  <a:srgbClr val="D89ED1"/>
                </a:gs>
                <a:gs pos="32000">
                  <a:srgbClr val="94C4E6"/>
                </a:gs>
                <a:gs pos="88000">
                  <a:srgbClr val="1E8AB1"/>
                </a:gs>
                <a:gs pos="62000">
                  <a:srgbClr val="4CC5B3"/>
                </a:gs>
              </a:gsLst>
              <a:path path="circle">
                <a:fillToRect r="100000" b="100000"/>
              </a:path>
              <a:tileRect l="-100000" t="-100000"/>
            </a:gradFill>
            <a:headEnd type="none" w="lg" len="sm"/>
            <a:tailEnd type="none" w="lg" len="med"/>
            <a:extLst>
              <a:ext uri="{C807C97D-BFC1-408E-A445-0C87EB9F89A2}">
                <ask:lineSketchStyleProps xmlns:ask="http://schemas.microsoft.com/office/drawing/2018/sketchyshapes" sd="2686653523">
                  <a:prstGeom prst="straightConnector1">
                    <a:avLst/>
                  </a:prstGeom>
                  <ask:type>
                    <ask:lineSketchFreehand/>
                  </ask:type>
                </ask:lineSketchStyleProps>
              </a:ext>
            </a:extLst>
          </a:ln>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FE4FBC5-7D71-DDD0-DECF-B90FBC3D6B4D}"/>
              </a:ext>
            </a:extLst>
          </p:cNvPr>
          <p:cNvCxnSpPr>
            <a:cxnSpLocks/>
            <a:stCxn id="5" idx="3"/>
            <a:endCxn id="6" idx="1"/>
          </p:cNvCxnSpPr>
          <p:nvPr/>
        </p:nvCxnSpPr>
        <p:spPr>
          <a:xfrm flipV="1">
            <a:off x="9483246" y="3179699"/>
            <a:ext cx="708623" cy="3286"/>
          </a:xfrm>
          <a:custGeom>
            <a:avLst/>
            <a:gdLst>
              <a:gd name="connsiteX0" fmla="*/ 0 w 708623"/>
              <a:gd name="connsiteY0" fmla="*/ 0 h 3286"/>
              <a:gd name="connsiteX1" fmla="*/ 368484 w 708623"/>
              <a:gd name="connsiteY1" fmla="*/ 1709 h 3286"/>
              <a:gd name="connsiteX2" fmla="*/ 708623 w 708623"/>
              <a:gd name="connsiteY2" fmla="*/ 3286 h 3286"/>
            </a:gdLst>
            <a:ahLst/>
            <a:cxnLst>
              <a:cxn ang="0">
                <a:pos x="connsiteX0" y="connsiteY0"/>
              </a:cxn>
              <a:cxn ang="0">
                <a:pos x="connsiteX1" y="connsiteY1"/>
              </a:cxn>
              <a:cxn ang="0">
                <a:pos x="connsiteX2" y="connsiteY2"/>
              </a:cxn>
            </a:cxnLst>
            <a:rect l="l" t="t" r="r" b="b"/>
            <a:pathLst>
              <a:path w="708623" h="3286" fill="none" extrusionOk="0">
                <a:moveTo>
                  <a:pt x="0" y="0"/>
                </a:moveTo>
                <a:cubicBezTo>
                  <a:pt x="101888" y="14516"/>
                  <a:pt x="211230" y="-4414"/>
                  <a:pt x="368484" y="1709"/>
                </a:cubicBezTo>
                <a:cubicBezTo>
                  <a:pt x="525738" y="7832"/>
                  <a:pt x="583211" y="2035"/>
                  <a:pt x="708623" y="3286"/>
                </a:cubicBezTo>
              </a:path>
              <a:path w="708623" h="3286" fill="none" stroke="0" extrusionOk="0">
                <a:moveTo>
                  <a:pt x="0" y="0"/>
                </a:moveTo>
                <a:cubicBezTo>
                  <a:pt x="110309" y="11044"/>
                  <a:pt x="173888" y="15351"/>
                  <a:pt x="333053" y="1544"/>
                </a:cubicBezTo>
                <a:cubicBezTo>
                  <a:pt x="492218" y="-12262"/>
                  <a:pt x="548862" y="11453"/>
                  <a:pt x="708623" y="3286"/>
                </a:cubicBezTo>
              </a:path>
            </a:pathLst>
          </a:custGeom>
          <a:ln w="50800" cap="rnd">
            <a:gradFill flip="none" rotWithShape="1">
              <a:gsLst>
                <a:gs pos="3000">
                  <a:srgbClr val="D89ED1"/>
                </a:gs>
                <a:gs pos="32000">
                  <a:srgbClr val="94C4E6"/>
                </a:gs>
                <a:gs pos="88000">
                  <a:srgbClr val="1E8AB1"/>
                </a:gs>
                <a:gs pos="62000">
                  <a:srgbClr val="4CC5B3"/>
                </a:gs>
              </a:gsLst>
              <a:path path="circle">
                <a:fillToRect r="100000" b="100000"/>
              </a:path>
              <a:tileRect l="-100000" t="-100000"/>
            </a:gradFill>
            <a:headEnd type="none" w="lg" len="sm"/>
            <a:tailEnd type="none" w="lg" len="med"/>
            <a:extLst>
              <a:ext uri="{C807C97D-BFC1-408E-A445-0C87EB9F89A2}">
                <ask:lineSketchStyleProps xmlns:ask="http://schemas.microsoft.com/office/drawing/2018/sketchyshapes" sd="2686653523">
                  <a:prstGeom prst="straightConnector1">
                    <a:avLst/>
                  </a:prstGeom>
                  <ask:type>
                    <ask:lineSketchFreehand/>
                  </ask:type>
                </ask:lineSketchStyleProps>
              </a:ext>
            </a:extLst>
          </a:ln>
          <a:effectLst/>
        </p:spPr>
        <p:style>
          <a:lnRef idx="1">
            <a:schemeClr val="accent1"/>
          </a:lnRef>
          <a:fillRef idx="0">
            <a:schemeClr val="accent1"/>
          </a:fillRef>
          <a:effectRef idx="0">
            <a:schemeClr val="accent1"/>
          </a:effectRef>
          <a:fontRef idx="minor">
            <a:schemeClr val="tx1"/>
          </a:fontRef>
        </p:style>
      </p:cxnSp>
      <p:pic>
        <p:nvPicPr>
          <p:cNvPr id="42" name="Picture 41" descr="A blue and white logo&#10;&#10;AI-generated content may be incorrect.">
            <a:extLst>
              <a:ext uri="{FF2B5EF4-FFF2-40B4-BE49-F238E27FC236}">
                <a16:creationId xmlns:a16="http://schemas.microsoft.com/office/drawing/2014/main" id="{A537E0B1-C191-D0E8-0810-A78CFEB19CE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52636" y="4396359"/>
            <a:ext cx="943995" cy="995876"/>
          </a:xfrm>
          <a:prstGeom prst="rect">
            <a:avLst/>
          </a:prstGeom>
        </p:spPr>
      </p:pic>
      <p:cxnSp>
        <p:nvCxnSpPr>
          <p:cNvPr id="43" name="Straight Arrow Connector 42">
            <a:extLst>
              <a:ext uri="{FF2B5EF4-FFF2-40B4-BE49-F238E27FC236}">
                <a16:creationId xmlns:a16="http://schemas.microsoft.com/office/drawing/2014/main" id="{1F200FA7-B162-6AFC-41B8-82CA5A33DA61}"/>
              </a:ext>
            </a:extLst>
          </p:cNvPr>
          <p:cNvCxnSpPr>
            <a:cxnSpLocks/>
            <a:stCxn id="42" idx="3"/>
            <a:endCxn id="46" idx="1"/>
          </p:cNvCxnSpPr>
          <p:nvPr/>
        </p:nvCxnSpPr>
        <p:spPr>
          <a:xfrm flipV="1">
            <a:off x="5596631" y="4886655"/>
            <a:ext cx="887295" cy="7642"/>
          </a:xfrm>
          <a:custGeom>
            <a:avLst/>
            <a:gdLst>
              <a:gd name="connsiteX0" fmla="*/ 0 w 887295"/>
              <a:gd name="connsiteY0" fmla="*/ 0 h 7642"/>
              <a:gd name="connsiteX1" fmla="*/ 443648 w 887295"/>
              <a:gd name="connsiteY1" fmla="*/ 3821 h 7642"/>
              <a:gd name="connsiteX2" fmla="*/ 887295 w 887295"/>
              <a:gd name="connsiteY2" fmla="*/ 7642 h 7642"/>
            </a:gdLst>
            <a:ahLst/>
            <a:cxnLst>
              <a:cxn ang="0">
                <a:pos x="connsiteX0" y="connsiteY0"/>
              </a:cxn>
              <a:cxn ang="0">
                <a:pos x="connsiteX1" y="connsiteY1"/>
              </a:cxn>
              <a:cxn ang="0">
                <a:pos x="connsiteX2" y="connsiteY2"/>
              </a:cxn>
            </a:cxnLst>
            <a:rect l="l" t="t" r="r" b="b"/>
            <a:pathLst>
              <a:path w="887295" h="7642" fill="none" extrusionOk="0">
                <a:moveTo>
                  <a:pt x="0" y="0"/>
                </a:moveTo>
                <a:cubicBezTo>
                  <a:pt x="124266" y="-10094"/>
                  <a:pt x="346121" y="7816"/>
                  <a:pt x="443648" y="3821"/>
                </a:cubicBezTo>
                <a:cubicBezTo>
                  <a:pt x="541175" y="-174"/>
                  <a:pt x="693130" y="17976"/>
                  <a:pt x="887295" y="7642"/>
                </a:cubicBezTo>
              </a:path>
              <a:path w="887295" h="7642" fill="none" stroke="0" extrusionOk="0">
                <a:moveTo>
                  <a:pt x="0" y="0"/>
                </a:moveTo>
                <a:cubicBezTo>
                  <a:pt x="200513" y="19343"/>
                  <a:pt x="308987" y="-9666"/>
                  <a:pt x="425902" y="3668"/>
                </a:cubicBezTo>
                <a:cubicBezTo>
                  <a:pt x="542817" y="17002"/>
                  <a:pt x="669147" y="-13820"/>
                  <a:pt x="887295" y="7642"/>
                </a:cubicBezTo>
              </a:path>
            </a:pathLst>
          </a:custGeom>
          <a:ln w="50800" cap="rnd">
            <a:gradFill flip="none" rotWithShape="1">
              <a:gsLst>
                <a:gs pos="3000">
                  <a:srgbClr val="D89ED1"/>
                </a:gs>
                <a:gs pos="32000">
                  <a:srgbClr val="94C4E6"/>
                </a:gs>
                <a:gs pos="88000">
                  <a:srgbClr val="1E8AB1"/>
                </a:gs>
                <a:gs pos="62000">
                  <a:srgbClr val="4CC5B3"/>
                </a:gs>
              </a:gsLst>
              <a:path path="circle">
                <a:fillToRect r="100000" b="100000"/>
              </a:path>
              <a:tileRect l="-100000" t="-100000"/>
            </a:gradFill>
            <a:headEnd type="none" w="lg" len="sm"/>
            <a:tailEnd type="none" w="lg" len="med"/>
            <a:extLst>
              <a:ext uri="{C807C97D-BFC1-408E-A445-0C87EB9F89A2}">
                <ask:lineSketchStyleProps xmlns:ask="http://schemas.microsoft.com/office/drawing/2018/sketchyshapes" sd="1696509568">
                  <a:prstGeom prst="straightConnector1">
                    <a:avLst/>
                  </a:prstGeom>
                  <ask:type>
                    <ask:lineSketchFreehand/>
                  </ask:type>
                </ask:lineSketchStyleProps>
              </a:ext>
            </a:extLst>
          </a:ln>
          <a:effectLst/>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B17665E-E2C3-7426-8F24-067C1DC606E4}"/>
              </a:ext>
            </a:extLst>
          </p:cNvPr>
          <p:cNvSpPr txBox="1"/>
          <p:nvPr/>
        </p:nvSpPr>
        <p:spPr>
          <a:xfrm>
            <a:off x="4144646" y="5464443"/>
            <a:ext cx="1959974" cy="369332"/>
          </a:xfrm>
          <a:prstGeom prst="rect">
            <a:avLst/>
          </a:prstGeom>
          <a:noFill/>
        </p:spPr>
        <p:txBody>
          <a:bodyPr wrap="square">
            <a:spAutoFit/>
          </a:bodyPr>
          <a:lstStyle/>
          <a:p>
            <a:pPr algn="ctr"/>
            <a:r>
              <a:rPr lang="en-US" b="1" dirty="0" err="1">
                <a:solidFill>
                  <a:schemeClr val="accent2">
                    <a:lumMod val="60000"/>
                    <a:lumOff val="40000"/>
                  </a:schemeClr>
                </a:solidFill>
                <a:effectLst>
                  <a:outerShdw blurRad="38100" dist="38100" dir="2700000" algn="tl">
                    <a:srgbClr val="000000">
                      <a:alpha val="43137"/>
                    </a:srgbClr>
                  </a:outerShdw>
                </a:effectLst>
                <a:latin typeface="Ink Free" panose="03080402000500000000" pitchFamily="66" charset="0"/>
              </a:rPr>
              <a:t>Eventhouse</a:t>
            </a:r>
            <a:endParaRPr lang="en-US" b="1" dirty="0">
              <a:solidFill>
                <a:schemeClr val="accent2">
                  <a:lumMod val="60000"/>
                  <a:lumOff val="40000"/>
                </a:schemeClr>
              </a:solidFill>
              <a:effectLst>
                <a:outerShdw blurRad="38100" dist="38100" dir="2700000" algn="tl">
                  <a:srgbClr val="000000">
                    <a:alpha val="43137"/>
                  </a:srgbClr>
                </a:outerShdw>
              </a:effectLst>
              <a:latin typeface="Ink Free" panose="03080402000500000000" pitchFamily="66" charset="0"/>
            </a:endParaRPr>
          </a:p>
        </p:txBody>
      </p:sp>
      <p:grpSp>
        <p:nvGrpSpPr>
          <p:cNvPr id="45" name="Group 44">
            <a:extLst>
              <a:ext uri="{FF2B5EF4-FFF2-40B4-BE49-F238E27FC236}">
                <a16:creationId xmlns:a16="http://schemas.microsoft.com/office/drawing/2014/main" id="{95F87F62-8E47-FF5F-37A0-32E96F324ED5}"/>
              </a:ext>
            </a:extLst>
          </p:cNvPr>
          <p:cNvGrpSpPr>
            <a:grpSpLocks noChangeAspect="1"/>
          </p:cNvGrpSpPr>
          <p:nvPr/>
        </p:nvGrpSpPr>
        <p:grpSpPr>
          <a:xfrm>
            <a:off x="6384113" y="4385869"/>
            <a:ext cx="1112197" cy="1396087"/>
            <a:chOff x="9384724" y="2182981"/>
            <a:chExt cx="1188720" cy="1414408"/>
          </a:xfrm>
        </p:grpSpPr>
        <p:pic>
          <p:nvPicPr>
            <p:cNvPr id="46" name="Picture 45" descr="A yellow rectangular objects on a black background&#10;&#10;AI-generated content may be incorrect.">
              <a:extLst>
                <a:ext uri="{FF2B5EF4-FFF2-40B4-BE49-F238E27FC236}">
                  <a16:creationId xmlns:a16="http://schemas.microsoft.com/office/drawing/2014/main" id="{54E90D00-45AE-0581-6E92-AA5C5127059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91404" y="2182981"/>
              <a:ext cx="975360" cy="1014715"/>
            </a:xfrm>
            <a:prstGeom prst="rect">
              <a:avLst/>
            </a:prstGeom>
          </p:spPr>
        </p:pic>
        <p:sp>
          <p:nvSpPr>
            <p:cNvPr id="47" name="TextBox 46">
              <a:extLst>
                <a:ext uri="{FF2B5EF4-FFF2-40B4-BE49-F238E27FC236}">
                  <a16:creationId xmlns:a16="http://schemas.microsoft.com/office/drawing/2014/main" id="{1F128EA0-D5AA-8790-DDD7-8539C92675B9}"/>
                </a:ext>
              </a:extLst>
            </p:cNvPr>
            <p:cNvSpPr txBox="1"/>
            <p:nvPr/>
          </p:nvSpPr>
          <p:spPr>
            <a:xfrm>
              <a:off x="9384724" y="3074169"/>
              <a:ext cx="1188720" cy="523220"/>
            </a:xfrm>
            <a:prstGeom prst="rect">
              <a:avLst/>
            </a:prstGeom>
            <a:noFill/>
          </p:spPr>
          <p:txBody>
            <a:bodyPr wrap="square">
              <a:spAutoFit/>
            </a:bodyPr>
            <a:lstStyle/>
            <a:p>
              <a:pPr algn="ctr"/>
              <a:r>
                <a:rPr lang="en-US" sz="1400" b="1">
                  <a:solidFill>
                    <a:schemeClr val="accent2">
                      <a:lumMod val="60000"/>
                      <a:lumOff val="40000"/>
                    </a:schemeClr>
                  </a:solidFill>
                  <a:effectLst>
                    <a:outerShdw blurRad="38100" dist="38100" dir="2700000" algn="tl">
                      <a:srgbClr val="000000">
                        <a:alpha val="43137"/>
                      </a:srgbClr>
                    </a:outerShdw>
                  </a:effectLst>
                  <a:latin typeface="Ink Free" panose="03080402000500000000" pitchFamily="66" charset="0"/>
                </a:rPr>
                <a:t>Power BI Report</a:t>
              </a:r>
            </a:p>
          </p:txBody>
        </p:sp>
      </p:grpSp>
      <p:cxnSp>
        <p:nvCxnSpPr>
          <p:cNvPr id="50" name="Straight Arrow Connector 49">
            <a:extLst>
              <a:ext uri="{FF2B5EF4-FFF2-40B4-BE49-F238E27FC236}">
                <a16:creationId xmlns:a16="http://schemas.microsoft.com/office/drawing/2014/main" id="{BC381AC6-AF4A-A391-8EF9-D3DEA6742A1A}"/>
              </a:ext>
            </a:extLst>
          </p:cNvPr>
          <p:cNvCxnSpPr>
            <a:cxnSpLocks/>
            <a:stCxn id="12" idx="3"/>
            <a:endCxn id="42" idx="1"/>
          </p:cNvCxnSpPr>
          <p:nvPr/>
        </p:nvCxnSpPr>
        <p:spPr>
          <a:xfrm>
            <a:off x="3792719" y="3984996"/>
            <a:ext cx="859917" cy="909301"/>
          </a:xfrm>
          <a:custGeom>
            <a:avLst/>
            <a:gdLst>
              <a:gd name="connsiteX0" fmla="*/ 0 w 859917"/>
              <a:gd name="connsiteY0" fmla="*/ 0 h 909301"/>
              <a:gd name="connsiteX1" fmla="*/ 447157 w 859917"/>
              <a:gd name="connsiteY1" fmla="*/ 472837 h 909301"/>
              <a:gd name="connsiteX2" fmla="*/ 859917 w 859917"/>
              <a:gd name="connsiteY2" fmla="*/ 909301 h 909301"/>
            </a:gdLst>
            <a:ahLst/>
            <a:cxnLst>
              <a:cxn ang="0">
                <a:pos x="connsiteX0" y="connsiteY0"/>
              </a:cxn>
              <a:cxn ang="0">
                <a:pos x="connsiteX1" y="connsiteY1"/>
              </a:cxn>
              <a:cxn ang="0">
                <a:pos x="connsiteX2" y="connsiteY2"/>
              </a:cxn>
            </a:cxnLst>
            <a:rect l="l" t="t" r="r" b="b"/>
            <a:pathLst>
              <a:path w="859917" h="909301" fill="none" extrusionOk="0">
                <a:moveTo>
                  <a:pt x="0" y="0"/>
                </a:moveTo>
                <a:cubicBezTo>
                  <a:pt x="90812" y="102752"/>
                  <a:pt x="308330" y="312759"/>
                  <a:pt x="447157" y="472837"/>
                </a:cubicBezTo>
                <a:cubicBezTo>
                  <a:pt x="585984" y="632915"/>
                  <a:pt x="706146" y="762973"/>
                  <a:pt x="859917" y="909301"/>
                </a:cubicBezTo>
              </a:path>
              <a:path w="859917" h="909301" fill="none" stroke="0" extrusionOk="0">
                <a:moveTo>
                  <a:pt x="0" y="0"/>
                </a:moveTo>
                <a:cubicBezTo>
                  <a:pt x="190705" y="172888"/>
                  <a:pt x="247655" y="298288"/>
                  <a:pt x="404161" y="427371"/>
                </a:cubicBezTo>
                <a:cubicBezTo>
                  <a:pt x="560666" y="556455"/>
                  <a:pt x="719430" y="745999"/>
                  <a:pt x="859917" y="909301"/>
                </a:cubicBezTo>
              </a:path>
            </a:pathLst>
          </a:custGeom>
          <a:ln w="50800" cap="rnd">
            <a:gradFill flip="none" rotWithShape="1">
              <a:gsLst>
                <a:gs pos="3000">
                  <a:srgbClr val="D89ED1"/>
                </a:gs>
                <a:gs pos="32000">
                  <a:srgbClr val="94C4E6"/>
                </a:gs>
                <a:gs pos="88000">
                  <a:srgbClr val="1E8AB1"/>
                </a:gs>
                <a:gs pos="62000">
                  <a:srgbClr val="4CC5B3"/>
                </a:gs>
              </a:gsLst>
              <a:path path="circle">
                <a:fillToRect r="100000" b="100000"/>
              </a:path>
              <a:tileRect l="-100000" t="-100000"/>
            </a:gradFill>
            <a:headEnd type="none" w="lg" len="sm"/>
            <a:tailEnd type="none" w="lg" len="med"/>
            <a:extLst>
              <a:ext uri="{C807C97D-BFC1-408E-A445-0C87EB9F89A2}">
                <ask:lineSketchStyleProps xmlns:ask="http://schemas.microsoft.com/office/drawing/2018/sketchyshapes" sd="2686653523">
                  <a:prstGeom prst="straightConnector1">
                    <a:avLst/>
                  </a:prstGeom>
                  <ask:type>
                    <ask:lineSketchFreehand/>
                  </ask:type>
                </ask:lineSketchStyleProps>
              </a:ext>
            </a:extLst>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4228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left)">
                                      <p:cBhvr>
                                        <p:cTn id="14" dur="500"/>
                                        <p:tgtEl>
                                          <p:spTgt spid="22"/>
                                        </p:tgtEl>
                                      </p:cBhvr>
                                    </p:animEffect>
                                  </p:childTnLst>
                                </p:cTn>
                              </p:par>
                              <p:par>
                                <p:cTn id="15" presetID="22" presetClass="entr" presetSubtype="8"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par>
                                <p:cTn id="18" presetID="22" presetClass="entr" presetSubtype="8"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left)">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anim calcmode="lin" valueType="num">
                                      <p:cBhvr>
                                        <p:cTn id="26" dur="1000" fill="hold"/>
                                        <p:tgtEl>
                                          <p:spTgt spid="12"/>
                                        </p:tgtEl>
                                        <p:attrNameLst>
                                          <p:attrName>ppt_x</p:attrName>
                                        </p:attrNameLst>
                                      </p:cBhvr>
                                      <p:tavLst>
                                        <p:tav tm="0">
                                          <p:val>
                                            <p:strVal val="#ppt_x"/>
                                          </p:val>
                                        </p:tav>
                                        <p:tav tm="100000">
                                          <p:val>
                                            <p:strVal val="#ppt_x"/>
                                          </p:val>
                                        </p:tav>
                                      </p:tavLst>
                                    </p:anim>
                                    <p:anim calcmode="lin" valueType="num">
                                      <p:cBhvr>
                                        <p:cTn id="27" dur="1000" fill="hold"/>
                                        <p:tgtEl>
                                          <p:spTgt spid="12"/>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1000"/>
                                        <p:tgtEl>
                                          <p:spTgt spid="16"/>
                                        </p:tgtEl>
                                      </p:cBhvr>
                                    </p:animEffect>
                                    <p:anim calcmode="lin" valueType="num">
                                      <p:cBhvr>
                                        <p:cTn id="31" dur="1000" fill="hold"/>
                                        <p:tgtEl>
                                          <p:spTgt spid="16"/>
                                        </p:tgtEl>
                                        <p:attrNameLst>
                                          <p:attrName>ppt_x</p:attrName>
                                        </p:attrNameLst>
                                      </p:cBhvr>
                                      <p:tavLst>
                                        <p:tav tm="0">
                                          <p:val>
                                            <p:strVal val="#ppt_x"/>
                                          </p:val>
                                        </p:tav>
                                        <p:tav tm="100000">
                                          <p:val>
                                            <p:strVal val="#ppt_x"/>
                                          </p:val>
                                        </p:tav>
                                      </p:tavLst>
                                    </p:anim>
                                    <p:anim calcmode="lin" valueType="num">
                                      <p:cBhvr>
                                        <p:cTn id="32"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left)">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1000"/>
                                        <p:tgtEl>
                                          <p:spTgt spid="15"/>
                                        </p:tgtEl>
                                      </p:cBhvr>
                                    </p:animEffect>
                                    <p:anim calcmode="lin" valueType="num">
                                      <p:cBhvr>
                                        <p:cTn id="43" dur="1000" fill="hold"/>
                                        <p:tgtEl>
                                          <p:spTgt spid="15"/>
                                        </p:tgtEl>
                                        <p:attrNameLst>
                                          <p:attrName>ppt_x</p:attrName>
                                        </p:attrNameLst>
                                      </p:cBhvr>
                                      <p:tavLst>
                                        <p:tav tm="0">
                                          <p:val>
                                            <p:strVal val="#ppt_x"/>
                                          </p:val>
                                        </p:tav>
                                        <p:tav tm="100000">
                                          <p:val>
                                            <p:strVal val="#ppt_x"/>
                                          </p:val>
                                        </p:tav>
                                      </p:tavLst>
                                    </p:anim>
                                    <p:anim calcmode="lin" valueType="num">
                                      <p:cBhvr>
                                        <p:cTn id="44" dur="1000" fill="hold"/>
                                        <p:tgtEl>
                                          <p:spTgt spid="15"/>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1000"/>
                                        <p:tgtEl>
                                          <p:spTgt spid="14"/>
                                        </p:tgtEl>
                                      </p:cBhvr>
                                    </p:animEffect>
                                    <p:anim calcmode="lin" valueType="num">
                                      <p:cBhvr>
                                        <p:cTn id="48" dur="1000" fill="hold"/>
                                        <p:tgtEl>
                                          <p:spTgt spid="14"/>
                                        </p:tgtEl>
                                        <p:attrNameLst>
                                          <p:attrName>ppt_x</p:attrName>
                                        </p:attrNameLst>
                                      </p:cBhvr>
                                      <p:tavLst>
                                        <p:tav tm="0">
                                          <p:val>
                                            <p:strVal val="#ppt_x"/>
                                          </p:val>
                                        </p:tav>
                                        <p:tav tm="100000">
                                          <p:val>
                                            <p:strVal val="#ppt_x"/>
                                          </p:val>
                                        </p:tav>
                                      </p:tavLst>
                                    </p:anim>
                                    <p:anim calcmode="lin" valueType="num">
                                      <p:cBhvr>
                                        <p:cTn id="4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left)">
                                      <p:cBhvr>
                                        <p:cTn id="54" dur="500"/>
                                        <p:tgtEl>
                                          <p:spTgt spid="13"/>
                                        </p:tgtEl>
                                      </p:cBhvr>
                                    </p:animEffect>
                                  </p:childTnLst>
                                </p:cTn>
                              </p:par>
                              <p:par>
                                <p:cTn id="55" presetID="42" presetClass="entr" presetSubtype="0" fill="hold" nodeType="with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fade">
                                      <p:cBhvr>
                                        <p:cTn id="57" dur="1000"/>
                                        <p:tgtEl>
                                          <p:spTgt spid="5"/>
                                        </p:tgtEl>
                                      </p:cBhvr>
                                    </p:animEffect>
                                    <p:anim calcmode="lin" valueType="num">
                                      <p:cBhvr>
                                        <p:cTn id="58" dur="1000" fill="hold"/>
                                        <p:tgtEl>
                                          <p:spTgt spid="5"/>
                                        </p:tgtEl>
                                        <p:attrNameLst>
                                          <p:attrName>ppt_x</p:attrName>
                                        </p:attrNameLst>
                                      </p:cBhvr>
                                      <p:tavLst>
                                        <p:tav tm="0">
                                          <p:val>
                                            <p:strVal val="#ppt_x"/>
                                          </p:val>
                                        </p:tav>
                                        <p:tav tm="100000">
                                          <p:val>
                                            <p:strVal val="#ppt_x"/>
                                          </p:val>
                                        </p:tav>
                                      </p:tavLst>
                                    </p:anim>
                                    <p:anim calcmode="lin" valueType="num">
                                      <p:cBhvr>
                                        <p:cTn id="59" dur="1000" fill="hold"/>
                                        <p:tgtEl>
                                          <p:spTgt spid="5"/>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anim calcmode="lin" valueType="num">
                                      <p:cBhvr>
                                        <p:cTn id="63" dur="1000" fill="hold"/>
                                        <p:tgtEl>
                                          <p:spTgt spid="17"/>
                                        </p:tgtEl>
                                        <p:attrNameLst>
                                          <p:attrName>ppt_x</p:attrName>
                                        </p:attrNameLst>
                                      </p:cBhvr>
                                      <p:tavLst>
                                        <p:tav tm="0">
                                          <p:val>
                                            <p:strVal val="#ppt_x"/>
                                          </p:val>
                                        </p:tav>
                                        <p:tav tm="100000">
                                          <p:val>
                                            <p:strVal val="#ppt_x"/>
                                          </p:val>
                                        </p:tav>
                                      </p:tavLst>
                                    </p:anim>
                                    <p:anim calcmode="lin" valueType="num">
                                      <p:cBhvr>
                                        <p:cTn id="6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wipe(left)">
                                      <p:cBhvr>
                                        <p:cTn id="69" dur="500"/>
                                        <p:tgtEl>
                                          <p:spTgt spid="25"/>
                                        </p:tgtEl>
                                      </p:cBhvr>
                                    </p:animEffect>
                                  </p:childTnLst>
                                </p:cTn>
                              </p:par>
                              <p:par>
                                <p:cTn id="70" presetID="42" presetClass="entr" presetSubtype="0" fill="hold" nodeType="with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1000"/>
                                        <p:tgtEl>
                                          <p:spTgt spid="6"/>
                                        </p:tgtEl>
                                      </p:cBhvr>
                                    </p:animEffect>
                                    <p:anim calcmode="lin" valueType="num">
                                      <p:cBhvr>
                                        <p:cTn id="73" dur="1000" fill="hold"/>
                                        <p:tgtEl>
                                          <p:spTgt spid="6"/>
                                        </p:tgtEl>
                                        <p:attrNameLst>
                                          <p:attrName>ppt_x</p:attrName>
                                        </p:attrNameLst>
                                      </p:cBhvr>
                                      <p:tavLst>
                                        <p:tav tm="0">
                                          <p:val>
                                            <p:strVal val="#ppt_x"/>
                                          </p:val>
                                        </p:tav>
                                        <p:tav tm="100000">
                                          <p:val>
                                            <p:strVal val="#ppt_x"/>
                                          </p:val>
                                        </p:tav>
                                      </p:tavLst>
                                    </p:anim>
                                    <p:anim calcmode="lin" valueType="num">
                                      <p:cBhvr>
                                        <p:cTn id="74" dur="1000" fill="hold"/>
                                        <p:tgtEl>
                                          <p:spTgt spid="6"/>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fade">
                                      <p:cBhvr>
                                        <p:cTn id="77" dur="1000"/>
                                        <p:tgtEl>
                                          <p:spTgt spid="18"/>
                                        </p:tgtEl>
                                      </p:cBhvr>
                                    </p:animEffect>
                                    <p:anim calcmode="lin" valueType="num">
                                      <p:cBhvr>
                                        <p:cTn id="78" dur="1000" fill="hold"/>
                                        <p:tgtEl>
                                          <p:spTgt spid="18"/>
                                        </p:tgtEl>
                                        <p:attrNameLst>
                                          <p:attrName>ppt_x</p:attrName>
                                        </p:attrNameLst>
                                      </p:cBhvr>
                                      <p:tavLst>
                                        <p:tav tm="0">
                                          <p:val>
                                            <p:strVal val="#ppt_x"/>
                                          </p:val>
                                        </p:tav>
                                        <p:tav tm="100000">
                                          <p:val>
                                            <p:strVal val="#ppt_x"/>
                                          </p:val>
                                        </p:tav>
                                      </p:tavLst>
                                    </p:anim>
                                    <p:anim calcmode="lin" valueType="num">
                                      <p:cBhvr>
                                        <p:cTn id="7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nodeType="clickEffect">
                                  <p:stCondLst>
                                    <p:cond delay="0"/>
                                  </p:stCondLst>
                                  <p:childTnLst>
                                    <p:set>
                                      <p:cBhvr>
                                        <p:cTn id="83" dur="1" fill="hold">
                                          <p:stCondLst>
                                            <p:cond delay="0"/>
                                          </p:stCondLst>
                                        </p:cTn>
                                        <p:tgtEl>
                                          <p:spTgt spid="42"/>
                                        </p:tgtEl>
                                        <p:attrNameLst>
                                          <p:attrName>style.visibility</p:attrName>
                                        </p:attrNameLst>
                                      </p:cBhvr>
                                      <p:to>
                                        <p:strVal val="visible"/>
                                      </p:to>
                                    </p:set>
                                    <p:animEffect transition="in" filter="wipe(left)">
                                      <p:cBhvr>
                                        <p:cTn id="84" dur="500"/>
                                        <p:tgtEl>
                                          <p:spTgt spid="42"/>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43"/>
                                        </p:tgtEl>
                                        <p:attrNameLst>
                                          <p:attrName>style.visibility</p:attrName>
                                        </p:attrNameLst>
                                      </p:cBhvr>
                                      <p:to>
                                        <p:strVal val="visible"/>
                                      </p:to>
                                    </p:set>
                                    <p:animEffect transition="in" filter="wipe(left)">
                                      <p:cBhvr>
                                        <p:cTn id="89" dur="500"/>
                                        <p:tgtEl>
                                          <p:spTgt spid="43"/>
                                        </p:tgtEl>
                                      </p:cBhvr>
                                    </p:animEffect>
                                  </p:childTnLst>
                                </p:cTn>
                              </p:par>
                            </p:childTnLst>
                          </p:cTn>
                        </p:par>
                        <p:par>
                          <p:cTn id="90" fill="hold">
                            <p:stCondLst>
                              <p:cond delay="500"/>
                            </p:stCondLst>
                            <p:childTnLst>
                              <p:par>
                                <p:cTn id="91" presetID="22" presetClass="entr" presetSubtype="8" fill="hold" nodeType="afterEffect">
                                  <p:stCondLst>
                                    <p:cond delay="0"/>
                                  </p:stCondLst>
                                  <p:childTnLst>
                                    <p:set>
                                      <p:cBhvr>
                                        <p:cTn id="92" dur="1" fill="hold">
                                          <p:stCondLst>
                                            <p:cond delay="0"/>
                                          </p:stCondLst>
                                        </p:cTn>
                                        <p:tgtEl>
                                          <p:spTgt spid="45"/>
                                        </p:tgtEl>
                                        <p:attrNameLst>
                                          <p:attrName>style.visibility</p:attrName>
                                        </p:attrNameLst>
                                      </p:cBhvr>
                                      <p:to>
                                        <p:strVal val="visible"/>
                                      </p:to>
                                    </p:set>
                                    <p:animEffect transition="in" filter="wipe(left)">
                                      <p:cBhvr>
                                        <p:cTn id="93" dur="500"/>
                                        <p:tgtEl>
                                          <p:spTgt spid="45"/>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nodeType="clickEffect">
                                  <p:stCondLst>
                                    <p:cond delay="0"/>
                                  </p:stCondLst>
                                  <p:childTnLst>
                                    <p:set>
                                      <p:cBhvr>
                                        <p:cTn id="97" dur="1" fill="hold">
                                          <p:stCondLst>
                                            <p:cond delay="0"/>
                                          </p:stCondLst>
                                        </p:cTn>
                                        <p:tgtEl>
                                          <p:spTgt spid="50"/>
                                        </p:tgtEl>
                                        <p:attrNameLst>
                                          <p:attrName>style.visibility</p:attrName>
                                        </p:attrNameLst>
                                      </p:cBhvr>
                                      <p:to>
                                        <p:strVal val="visible"/>
                                      </p:to>
                                    </p:set>
                                    <p:animEffect transition="in" filter="wipe(left)">
                                      <p:cBhvr>
                                        <p:cTn id="9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20EFB-1401-611F-B800-F56E6F5EC4CA}"/>
              </a:ext>
            </a:extLst>
          </p:cNvPr>
          <p:cNvSpPr>
            <a:spLocks noGrp="1"/>
          </p:cNvSpPr>
          <p:nvPr>
            <p:ph type="title"/>
          </p:nvPr>
        </p:nvSpPr>
        <p:spPr>
          <a:xfrm>
            <a:off x="588263" y="457200"/>
            <a:ext cx="11018520" cy="830997"/>
          </a:xfrm>
        </p:spPr>
        <p:txBody>
          <a:bodyPr/>
          <a:lstStyle/>
          <a:p>
            <a:r>
              <a:rPr lang="en-US" sz="5400" b="1">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rPr>
              <a:t>Demo</a:t>
            </a:r>
          </a:p>
        </p:txBody>
      </p:sp>
      <p:sp>
        <p:nvSpPr>
          <p:cNvPr id="3" name="Text Placeholder 2">
            <a:extLst>
              <a:ext uri="{FF2B5EF4-FFF2-40B4-BE49-F238E27FC236}">
                <a16:creationId xmlns:a16="http://schemas.microsoft.com/office/drawing/2014/main" id="{132CA28D-D500-18C8-C71A-AEF45E829D9D}"/>
              </a:ext>
            </a:extLst>
          </p:cNvPr>
          <p:cNvSpPr>
            <a:spLocks noGrp="1"/>
          </p:cNvSpPr>
          <p:nvPr>
            <p:ph type="body" sz="quarter" idx="10"/>
          </p:nvPr>
        </p:nvSpPr>
        <p:spPr>
          <a:xfrm>
            <a:off x="586740" y="1826256"/>
            <a:ext cx="11018520" cy="3213187"/>
          </a:xfrm>
        </p:spPr>
        <p:txBody>
          <a:bodyPr/>
          <a:lstStyle/>
          <a:p>
            <a:pPr marL="457200" indent="-457200">
              <a:buFont typeface="Arial" panose="020B0604020202020204" pitchFamily="34" charset="0"/>
              <a:buChar char="•"/>
            </a:pPr>
            <a:r>
              <a:rPr lang="en-US" sz="3600"/>
              <a:t>Data inbound from London Bicycle Racks </a:t>
            </a:r>
          </a:p>
          <a:p>
            <a:pPr marL="457200" indent="-457200">
              <a:buFont typeface="Arial" panose="020B0604020202020204" pitchFamily="34" charset="0"/>
              <a:buChar char="•"/>
            </a:pPr>
            <a:endParaRPr lang="en-US" sz="3600"/>
          </a:p>
          <a:p>
            <a:pPr marL="457200" indent="-457200">
              <a:buFont typeface="Arial" panose="020B0604020202020204" pitchFamily="34" charset="0"/>
              <a:buChar char="•"/>
            </a:pPr>
            <a:r>
              <a:rPr lang="en-US" sz="3600"/>
              <a:t>Conditionally trigger on low bike status</a:t>
            </a:r>
          </a:p>
          <a:p>
            <a:pPr marL="457200" indent="-457200">
              <a:buFont typeface="Arial" panose="020B0604020202020204" pitchFamily="34" charset="0"/>
              <a:buChar char="•"/>
            </a:pPr>
            <a:endParaRPr lang="en-US" sz="3600"/>
          </a:p>
          <a:p>
            <a:pPr marL="457200" indent="-457200">
              <a:buFont typeface="Arial" panose="020B0604020202020204" pitchFamily="34" charset="0"/>
              <a:buChar char="•"/>
            </a:pPr>
            <a:r>
              <a:rPr lang="en-US" sz="3600"/>
              <a:t>Create case action in Dataverse / Dynamics 365</a:t>
            </a:r>
          </a:p>
        </p:txBody>
      </p:sp>
    </p:spTree>
    <p:extLst>
      <p:ext uri="{BB962C8B-B14F-4D97-AF65-F5344CB8AC3E}">
        <p14:creationId xmlns:p14="http://schemas.microsoft.com/office/powerpoint/2010/main" val="29615439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3D0AA-AB98-FB16-D2D6-F40B5DEF56B4}"/>
            </a:ext>
          </a:extLst>
        </p:cNvPr>
        <p:cNvGrpSpPr/>
        <p:nvPr/>
      </p:nvGrpSpPr>
      <p:grpSpPr>
        <a:xfrm>
          <a:off x="0" y="0"/>
          <a:ext cx="0" cy="0"/>
          <a:chOff x="0" y="0"/>
          <a:chExt cx="0" cy="0"/>
        </a:xfrm>
      </p:grpSpPr>
      <p:cxnSp>
        <p:nvCxnSpPr>
          <p:cNvPr id="4" name="Straight Connector">
            <a:extLst>
              <a:ext uri="{FF2B5EF4-FFF2-40B4-BE49-F238E27FC236}">
                <a16:creationId xmlns:a16="http://schemas.microsoft.com/office/drawing/2014/main" id="{449E2748-9AA7-DE19-D991-8843D2B31E6B}"/>
              </a:ext>
              <a:ext uri="{C183D7F6-B498-43B3-948B-1728B52AA6E4}">
                <adec:decorative xmlns:adec="http://schemas.microsoft.com/office/drawing/2017/decorative" val="1"/>
              </a:ext>
            </a:extLst>
          </p:cNvPr>
          <p:cNvCxnSpPr>
            <a:cxnSpLocks/>
          </p:cNvCxnSpPr>
          <p:nvPr/>
        </p:nvCxnSpPr>
        <p:spPr>
          <a:xfrm>
            <a:off x="2569015" y="557731"/>
            <a:ext cx="0" cy="991014"/>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SubTitle">
            <a:extLst>
              <a:ext uri="{FF2B5EF4-FFF2-40B4-BE49-F238E27FC236}">
                <a16:creationId xmlns:a16="http://schemas.microsoft.com/office/drawing/2014/main" id="{2C92674D-1D56-5668-D840-6D61F5AA4A55}"/>
              </a:ext>
            </a:extLst>
          </p:cNvPr>
          <p:cNvSpPr txBox="1">
            <a:spLocks/>
          </p:cNvSpPr>
          <p:nvPr/>
        </p:nvSpPr>
        <p:spPr>
          <a:xfrm>
            <a:off x="2830003" y="1093869"/>
            <a:ext cx="7947258" cy="369332"/>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1340707" rtl="0" eaLnBrk="1" fontAlgn="base" latinLnBrk="0" hangingPunct="1">
              <a:lnSpc>
                <a:spcPct val="100000"/>
              </a:lnSpc>
              <a:spcBef>
                <a:spcPct val="0"/>
              </a:spcBef>
              <a:spcAft>
                <a:spcPct val="0"/>
              </a:spcAft>
              <a:buClrTx/>
              <a:buSzPct val="90000"/>
              <a:buFont typeface="Wingdings" panose="05000000000000000000" pitchFamily="2" charset="2"/>
              <a:buNone/>
              <a:tabLst>
                <a:tab pos="1636660" algn="l"/>
              </a:tabLst>
              <a:defRPr/>
            </a:pPr>
            <a:r>
              <a:rPr kumimoji="0" lang="en-US" sz="2400" b="1" i="0" u="none" strike="noStrike" kern="1200" cap="none" spc="-50" normalizeH="0" baseline="0" noProof="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Fastest way to visualize Dataverse Data</a:t>
            </a:r>
          </a:p>
        </p:txBody>
      </p:sp>
      <p:sp>
        <p:nvSpPr>
          <p:cNvPr id="2" name="Title">
            <a:extLst>
              <a:ext uri="{FF2B5EF4-FFF2-40B4-BE49-F238E27FC236}">
                <a16:creationId xmlns:a16="http://schemas.microsoft.com/office/drawing/2014/main" id="{59997627-1242-6CE5-3939-1D2DA94F3A11}"/>
              </a:ext>
            </a:extLst>
          </p:cNvPr>
          <p:cNvSpPr>
            <a:spLocks noGrp="1"/>
          </p:cNvSpPr>
          <p:nvPr>
            <p:ph type="title"/>
          </p:nvPr>
        </p:nvSpPr>
        <p:spPr>
          <a:xfrm>
            <a:off x="2830003" y="557731"/>
            <a:ext cx="7947258" cy="553998"/>
          </a:xfrm>
        </p:spPr>
        <p:txBody>
          <a:bodyPr/>
          <a:lstStyle/>
          <a:p>
            <a:r>
              <a:rPr kumimoji="0" lang="en-CA" sz="3600" b="0" i="0" u="none" strike="noStrike" kern="1200" cap="none" spc="-5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Listen to Dataverse Events</a:t>
            </a:r>
            <a:endParaRPr lang="en-US"/>
          </a:p>
        </p:txBody>
      </p:sp>
      <p:pic>
        <p:nvPicPr>
          <p:cNvPr id="9" name="Picture 8" descr="A green circle and circles&#10;&#10;Description automatically generated with medium confidence">
            <a:extLst>
              <a:ext uri="{FF2B5EF4-FFF2-40B4-BE49-F238E27FC236}">
                <a16:creationId xmlns:a16="http://schemas.microsoft.com/office/drawing/2014/main" id="{71AAA6FD-07FD-C50C-02ED-F8959862A2A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14740" y="576455"/>
            <a:ext cx="886746" cy="886746"/>
          </a:xfrm>
          <a:prstGeom prst="rect">
            <a:avLst/>
          </a:prstGeom>
        </p:spPr>
      </p:pic>
      <p:sp>
        <p:nvSpPr>
          <p:cNvPr id="164" name="TextBox 163">
            <a:extLst>
              <a:ext uri="{FF2B5EF4-FFF2-40B4-BE49-F238E27FC236}">
                <a16:creationId xmlns:a16="http://schemas.microsoft.com/office/drawing/2014/main" id="{5AA8C096-3E00-9ED2-DA28-F1ABF6CCAFE4}"/>
              </a:ext>
            </a:extLst>
          </p:cNvPr>
          <p:cNvSpPr txBox="1"/>
          <p:nvPr/>
        </p:nvSpPr>
        <p:spPr>
          <a:xfrm>
            <a:off x="1143569" y="776239"/>
            <a:ext cx="218008" cy="553998"/>
          </a:xfrm>
          <a:prstGeom prst="rect">
            <a:avLst/>
          </a:prstGeom>
          <a:noFill/>
          <a:effectLst>
            <a:glow rad="228600">
              <a:srgbClr val="7F5A1A">
                <a:alpha val="40000"/>
              </a:srgbClr>
            </a:glow>
          </a:effectLst>
        </p:spPr>
        <p:txBody>
          <a:bodyPr wrap="none" lIns="0" tIns="0" rIns="0" bIns="0" rtlCol="0">
            <a:spAutoFit/>
          </a:bodyPr>
          <a:lstStyle/>
          <a:p>
            <a:r>
              <a:rPr lang="en-US" sz="3600" b="1">
                <a:solidFill>
                  <a:schemeClr val="accent2">
                    <a:lumMod val="60000"/>
                    <a:lumOff val="40000"/>
                  </a:schemeClr>
                </a:solidFill>
                <a:effectLst>
                  <a:outerShdw blurRad="38100" dist="38100" dir="2700000" algn="tl">
                    <a:srgbClr val="000000">
                      <a:alpha val="43137"/>
                    </a:srgbClr>
                  </a:outerShdw>
                </a:effectLst>
                <a:latin typeface="Ink Free" panose="03080402000500000000" pitchFamily="66" charset="0"/>
              </a:rPr>
              <a:t>+</a:t>
            </a:r>
          </a:p>
        </p:txBody>
      </p:sp>
      <p:pic>
        <p:nvPicPr>
          <p:cNvPr id="14" name="Picture 13" descr="A logo with a black background&#10;&#10;AI-generated content may be incorrect.">
            <a:extLst>
              <a:ext uri="{FF2B5EF4-FFF2-40B4-BE49-F238E27FC236}">
                <a16:creationId xmlns:a16="http://schemas.microsoft.com/office/drawing/2014/main" id="{52DA9C4A-4AF6-3655-658E-0A640C1A31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59" y="524321"/>
            <a:ext cx="991014" cy="991014"/>
          </a:xfrm>
          <a:prstGeom prst="rect">
            <a:avLst/>
          </a:prstGeom>
        </p:spPr>
      </p:pic>
      <p:sp>
        <p:nvSpPr>
          <p:cNvPr id="77" name="Rounded Rectangle 38">
            <a:extLst>
              <a:ext uri="{FF2B5EF4-FFF2-40B4-BE49-F238E27FC236}">
                <a16:creationId xmlns:a16="http://schemas.microsoft.com/office/drawing/2014/main" id="{B90BDFEE-5185-DEB4-822F-255801C0983D}"/>
              </a:ext>
            </a:extLst>
          </p:cNvPr>
          <p:cNvSpPr/>
          <p:nvPr/>
        </p:nvSpPr>
        <p:spPr bwMode="auto">
          <a:xfrm>
            <a:off x="3810498" y="2672778"/>
            <a:ext cx="4672746" cy="2422028"/>
          </a:xfrm>
          <a:custGeom>
            <a:avLst/>
            <a:gdLst>
              <a:gd name="connsiteX0" fmla="*/ 0 w 4672746"/>
              <a:gd name="connsiteY0" fmla="*/ 127689 h 2422028"/>
              <a:gd name="connsiteX1" fmla="*/ 127689 w 4672746"/>
              <a:gd name="connsiteY1" fmla="*/ 0 h 2422028"/>
              <a:gd name="connsiteX2" fmla="*/ 670394 w 4672746"/>
              <a:gd name="connsiteY2" fmla="*/ 0 h 2422028"/>
              <a:gd name="connsiteX3" fmla="*/ 1301447 w 4672746"/>
              <a:gd name="connsiteY3" fmla="*/ 0 h 2422028"/>
              <a:gd name="connsiteX4" fmla="*/ 1932499 w 4672746"/>
              <a:gd name="connsiteY4" fmla="*/ 0 h 2422028"/>
              <a:gd name="connsiteX5" fmla="*/ 2607726 w 4672746"/>
              <a:gd name="connsiteY5" fmla="*/ 0 h 2422028"/>
              <a:gd name="connsiteX6" fmla="*/ 3282952 w 4672746"/>
              <a:gd name="connsiteY6" fmla="*/ 0 h 2422028"/>
              <a:gd name="connsiteX7" fmla="*/ 4002352 w 4672746"/>
              <a:gd name="connsiteY7" fmla="*/ 0 h 2422028"/>
              <a:gd name="connsiteX8" fmla="*/ 4545057 w 4672746"/>
              <a:gd name="connsiteY8" fmla="*/ 0 h 2422028"/>
              <a:gd name="connsiteX9" fmla="*/ 4672746 w 4672746"/>
              <a:gd name="connsiteY9" fmla="*/ 127689 h 2422028"/>
              <a:gd name="connsiteX10" fmla="*/ 4672746 w 4672746"/>
              <a:gd name="connsiteY10" fmla="*/ 691018 h 2422028"/>
              <a:gd name="connsiteX11" fmla="*/ 4672746 w 4672746"/>
              <a:gd name="connsiteY11" fmla="*/ 1232681 h 2422028"/>
              <a:gd name="connsiteX12" fmla="*/ 4672746 w 4672746"/>
              <a:gd name="connsiteY12" fmla="*/ 1774343 h 2422028"/>
              <a:gd name="connsiteX13" fmla="*/ 4672746 w 4672746"/>
              <a:gd name="connsiteY13" fmla="*/ 2294339 h 2422028"/>
              <a:gd name="connsiteX14" fmla="*/ 4545057 w 4672746"/>
              <a:gd name="connsiteY14" fmla="*/ 2422028 h 2422028"/>
              <a:gd name="connsiteX15" fmla="*/ 3958178 w 4672746"/>
              <a:gd name="connsiteY15" fmla="*/ 2422028 h 2422028"/>
              <a:gd name="connsiteX16" fmla="*/ 3282952 w 4672746"/>
              <a:gd name="connsiteY16" fmla="*/ 2422028 h 2422028"/>
              <a:gd name="connsiteX17" fmla="*/ 2563552 w 4672746"/>
              <a:gd name="connsiteY17" fmla="*/ 2422028 h 2422028"/>
              <a:gd name="connsiteX18" fmla="*/ 2065020 w 4672746"/>
              <a:gd name="connsiteY18" fmla="*/ 2422028 h 2422028"/>
              <a:gd name="connsiteX19" fmla="*/ 1433968 w 4672746"/>
              <a:gd name="connsiteY19" fmla="*/ 2422028 h 2422028"/>
              <a:gd name="connsiteX20" fmla="*/ 802915 w 4672746"/>
              <a:gd name="connsiteY20" fmla="*/ 2422028 h 2422028"/>
              <a:gd name="connsiteX21" fmla="*/ 127689 w 4672746"/>
              <a:gd name="connsiteY21" fmla="*/ 2422028 h 2422028"/>
              <a:gd name="connsiteX22" fmla="*/ 0 w 4672746"/>
              <a:gd name="connsiteY22" fmla="*/ 2294339 h 2422028"/>
              <a:gd name="connsiteX23" fmla="*/ 0 w 4672746"/>
              <a:gd name="connsiteY23" fmla="*/ 1709344 h 2422028"/>
              <a:gd name="connsiteX24" fmla="*/ 0 w 4672746"/>
              <a:gd name="connsiteY24" fmla="*/ 1189347 h 2422028"/>
              <a:gd name="connsiteX25" fmla="*/ 0 w 4672746"/>
              <a:gd name="connsiteY25" fmla="*/ 626019 h 2422028"/>
              <a:gd name="connsiteX26" fmla="*/ 0 w 4672746"/>
              <a:gd name="connsiteY26" fmla="*/ 127689 h 2422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72746" h="2422028" fill="none" extrusionOk="0">
                <a:moveTo>
                  <a:pt x="0" y="127689"/>
                </a:moveTo>
                <a:cubicBezTo>
                  <a:pt x="-6823" y="41958"/>
                  <a:pt x="61557" y="1319"/>
                  <a:pt x="127689" y="0"/>
                </a:cubicBezTo>
                <a:cubicBezTo>
                  <a:pt x="373953" y="-2092"/>
                  <a:pt x="426539" y="-15783"/>
                  <a:pt x="670394" y="0"/>
                </a:cubicBezTo>
                <a:cubicBezTo>
                  <a:pt x="914250" y="15783"/>
                  <a:pt x="1134246" y="6099"/>
                  <a:pt x="1301447" y="0"/>
                </a:cubicBezTo>
                <a:cubicBezTo>
                  <a:pt x="1468648" y="-6099"/>
                  <a:pt x="1704688" y="-175"/>
                  <a:pt x="1932499" y="0"/>
                </a:cubicBezTo>
                <a:cubicBezTo>
                  <a:pt x="2160310" y="175"/>
                  <a:pt x="2283460" y="-20227"/>
                  <a:pt x="2607726" y="0"/>
                </a:cubicBezTo>
                <a:cubicBezTo>
                  <a:pt x="2931992" y="20227"/>
                  <a:pt x="3014915" y="22161"/>
                  <a:pt x="3282952" y="0"/>
                </a:cubicBezTo>
                <a:cubicBezTo>
                  <a:pt x="3550989" y="-22161"/>
                  <a:pt x="3688595" y="14704"/>
                  <a:pt x="4002352" y="0"/>
                </a:cubicBezTo>
                <a:cubicBezTo>
                  <a:pt x="4316109" y="-14704"/>
                  <a:pt x="4377283" y="-12870"/>
                  <a:pt x="4545057" y="0"/>
                </a:cubicBezTo>
                <a:cubicBezTo>
                  <a:pt x="4617491" y="8177"/>
                  <a:pt x="4668783" y="52570"/>
                  <a:pt x="4672746" y="127689"/>
                </a:cubicBezTo>
                <a:cubicBezTo>
                  <a:pt x="4687358" y="290442"/>
                  <a:pt x="4649745" y="435044"/>
                  <a:pt x="4672746" y="691018"/>
                </a:cubicBezTo>
                <a:cubicBezTo>
                  <a:pt x="4695747" y="946992"/>
                  <a:pt x="4675024" y="1014283"/>
                  <a:pt x="4672746" y="1232681"/>
                </a:cubicBezTo>
                <a:cubicBezTo>
                  <a:pt x="4670468" y="1451079"/>
                  <a:pt x="4652295" y="1573126"/>
                  <a:pt x="4672746" y="1774343"/>
                </a:cubicBezTo>
                <a:cubicBezTo>
                  <a:pt x="4693197" y="1975560"/>
                  <a:pt x="4689920" y="2039702"/>
                  <a:pt x="4672746" y="2294339"/>
                </a:cubicBezTo>
                <a:cubicBezTo>
                  <a:pt x="4688431" y="2362141"/>
                  <a:pt x="4604284" y="2414645"/>
                  <a:pt x="4545057" y="2422028"/>
                </a:cubicBezTo>
                <a:cubicBezTo>
                  <a:pt x="4410162" y="2412326"/>
                  <a:pt x="4127979" y="2397937"/>
                  <a:pt x="3958178" y="2422028"/>
                </a:cubicBezTo>
                <a:cubicBezTo>
                  <a:pt x="3788377" y="2446119"/>
                  <a:pt x="3446720" y="2445900"/>
                  <a:pt x="3282952" y="2422028"/>
                </a:cubicBezTo>
                <a:cubicBezTo>
                  <a:pt x="3119184" y="2398156"/>
                  <a:pt x="2861122" y="2403202"/>
                  <a:pt x="2563552" y="2422028"/>
                </a:cubicBezTo>
                <a:cubicBezTo>
                  <a:pt x="2265982" y="2440854"/>
                  <a:pt x="2280428" y="2433391"/>
                  <a:pt x="2065020" y="2422028"/>
                </a:cubicBezTo>
                <a:cubicBezTo>
                  <a:pt x="1849612" y="2410665"/>
                  <a:pt x="1714582" y="2420967"/>
                  <a:pt x="1433968" y="2422028"/>
                </a:cubicBezTo>
                <a:cubicBezTo>
                  <a:pt x="1153354" y="2423089"/>
                  <a:pt x="1009077" y="2438825"/>
                  <a:pt x="802915" y="2422028"/>
                </a:cubicBezTo>
                <a:cubicBezTo>
                  <a:pt x="596753" y="2405231"/>
                  <a:pt x="394402" y="2452196"/>
                  <a:pt x="127689" y="2422028"/>
                </a:cubicBezTo>
                <a:cubicBezTo>
                  <a:pt x="56027" y="2426657"/>
                  <a:pt x="2350" y="2380272"/>
                  <a:pt x="0" y="2294339"/>
                </a:cubicBezTo>
                <a:cubicBezTo>
                  <a:pt x="-6360" y="2013109"/>
                  <a:pt x="10928" y="1995440"/>
                  <a:pt x="0" y="1709344"/>
                </a:cubicBezTo>
                <a:cubicBezTo>
                  <a:pt x="-10928" y="1423249"/>
                  <a:pt x="-18909" y="1325586"/>
                  <a:pt x="0" y="1189347"/>
                </a:cubicBezTo>
                <a:cubicBezTo>
                  <a:pt x="18909" y="1053108"/>
                  <a:pt x="20840" y="783110"/>
                  <a:pt x="0" y="626019"/>
                </a:cubicBezTo>
                <a:cubicBezTo>
                  <a:pt x="-20840" y="468928"/>
                  <a:pt x="-12852" y="310700"/>
                  <a:pt x="0" y="127689"/>
                </a:cubicBezTo>
                <a:close/>
              </a:path>
              <a:path w="4672746" h="2422028" stroke="0" extrusionOk="0">
                <a:moveTo>
                  <a:pt x="0" y="127689"/>
                </a:moveTo>
                <a:cubicBezTo>
                  <a:pt x="17263" y="57113"/>
                  <a:pt x="58958" y="3118"/>
                  <a:pt x="127689" y="0"/>
                </a:cubicBezTo>
                <a:cubicBezTo>
                  <a:pt x="375515" y="21126"/>
                  <a:pt x="525439" y="23706"/>
                  <a:pt x="714568" y="0"/>
                </a:cubicBezTo>
                <a:cubicBezTo>
                  <a:pt x="903697" y="-23706"/>
                  <a:pt x="1078551" y="-30390"/>
                  <a:pt x="1345620" y="0"/>
                </a:cubicBezTo>
                <a:cubicBezTo>
                  <a:pt x="1612689" y="30390"/>
                  <a:pt x="1728311" y="-25130"/>
                  <a:pt x="1976673" y="0"/>
                </a:cubicBezTo>
                <a:cubicBezTo>
                  <a:pt x="2225035" y="25130"/>
                  <a:pt x="2265098" y="-23081"/>
                  <a:pt x="2475205" y="0"/>
                </a:cubicBezTo>
                <a:cubicBezTo>
                  <a:pt x="2685312" y="23081"/>
                  <a:pt x="2857937" y="-16169"/>
                  <a:pt x="3150431" y="0"/>
                </a:cubicBezTo>
                <a:cubicBezTo>
                  <a:pt x="3442925" y="16169"/>
                  <a:pt x="3505209" y="1661"/>
                  <a:pt x="3825657" y="0"/>
                </a:cubicBezTo>
                <a:cubicBezTo>
                  <a:pt x="4146105" y="-1661"/>
                  <a:pt x="4308318" y="34619"/>
                  <a:pt x="4545057" y="0"/>
                </a:cubicBezTo>
                <a:cubicBezTo>
                  <a:pt x="4613217" y="13867"/>
                  <a:pt x="4678349" y="59909"/>
                  <a:pt x="4672746" y="127689"/>
                </a:cubicBezTo>
                <a:cubicBezTo>
                  <a:pt x="4688870" y="252964"/>
                  <a:pt x="4656046" y="419146"/>
                  <a:pt x="4672746" y="647685"/>
                </a:cubicBezTo>
                <a:cubicBezTo>
                  <a:pt x="4689446" y="876224"/>
                  <a:pt x="4695444" y="973108"/>
                  <a:pt x="4672746" y="1124348"/>
                </a:cubicBezTo>
                <a:cubicBezTo>
                  <a:pt x="4650048" y="1275588"/>
                  <a:pt x="4649054" y="1388886"/>
                  <a:pt x="4672746" y="1622678"/>
                </a:cubicBezTo>
                <a:cubicBezTo>
                  <a:pt x="4696439" y="1856470"/>
                  <a:pt x="4700197" y="2027061"/>
                  <a:pt x="4672746" y="2294339"/>
                </a:cubicBezTo>
                <a:cubicBezTo>
                  <a:pt x="4664115" y="2354559"/>
                  <a:pt x="4599390" y="2418613"/>
                  <a:pt x="4545057" y="2422028"/>
                </a:cubicBezTo>
                <a:cubicBezTo>
                  <a:pt x="4424894" y="2404967"/>
                  <a:pt x="4153345" y="2413644"/>
                  <a:pt x="4002352" y="2422028"/>
                </a:cubicBezTo>
                <a:cubicBezTo>
                  <a:pt x="3851359" y="2430412"/>
                  <a:pt x="3669588" y="2441141"/>
                  <a:pt x="3459647" y="2422028"/>
                </a:cubicBezTo>
                <a:cubicBezTo>
                  <a:pt x="3249706" y="2402915"/>
                  <a:pt x="3033840" y="2442540"/>
                  <a:pt x="2784420" y="2422028"/>
                </a:cubicBezTo>
                <a:cubicBezTo>
                  <a:pt x="2535000" y="2401516"/>
                  <a:pt x="2480548" y="2400649"/>
                  <a:pt x="2241715" y="2422028"/>
                </a:cubicBezTo>
                <a:cubicBezTo>
                  <a:pt x="2002882" y="2443407"/>
                  <a:pt x="1947290" y="2406528"/>
                  <a:pt x="1743184" y="2422028"/>
                </a:cubicBezTo>
                <a:cubicBezTo>
                  <a:pt x="1539078" y="2437528"/>
                  <a:pt x="1191652" y="2421327"/>
                  <a:pt x="1023784" y="2422028"/>
                </a:cubicBezTo>
                <a:cubicBezTo>
                  <a:pt x="855916" y="2422729"/>
                  <a:pt x="558036" y="2404541"/>
                  <a:pt x="127689" y="2422028"/>
                </a:cubicBezTo>
                <a:cubicBezTo>
                  <a:pt x="43962" y="2422774"/>
                  <a:pt x="-4604" y="2364471"/>
                  <a:pt x="0" y="2294339"/>
                </a:cubicBezTo>
                <a:cubicBezTo>
                  <a:pt x="14031" y="2111079"/>
                  <a:pt x="-15282" y="2015627"/>
                  <a:pt x="0" y="1796010"/>
                </a:cubicBezTo>
                <a:cubicBezTo>
                  <a:pt x="15282" y="1576393"/>
                  <a:pt x="-22842" y="1393992"/>
                  <a:pt x="0" y="1211014"/>
                </a:cubicBezTo>
                <a:cubicBezTo>
                  <a:pt x="22842" y="1028036"/>
                  <a:pt x="21425" y="858168"/>
                  <a:pt x="0" y="712685"/>
                </a:cubicBezTo>
                <a:cubicBezTo>
                  <a:pt x="-21425" y="567202"/>
                  <a:pt x="28989" y="371016"/>
                  <a:pt x="0" y="127689"/>
                </a:cubicBezTo>
                <a:close/>
              </a:path>
            </a:pathLst>
          </a:custGeom>
          <a:ln w="28575"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headEnd type="none" w="lg" len="sm"/>
            <a:tailEnd type="none" w="lg" len="sm"/>
            <a:extLst>
              <a:ext uri="{C807C97D-BFC1-408E-A445-0C87EB9F89A2}">
                <ask:lineSketchStyleProps xmlns:ask="http://schemas.microsoft.com/office/drawing/2018/sketchyshapes" sd="3178163522">
                  <a:prstGeom prst="roundRect">
                    <a:avLst>
                      <a:gd name="adj" fmla="val 5272"/>
                    </a:avLst>
                  </a:prstGeom>
                  <ask:type>
                    <ask:lineSketchFreehand/>
                  </ask:type>
                </ask:lineSketchStyleProps>
              </a:ext>
            </a:extLst>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11" name="Picture 10" descr="A green circle and circles&#10;&#10;Description automatically generated with medium confidence">
            <a:extLst>
              <a:ext uri="{FF2B5EF4-FFF2-40B4-BE49-F238E27FC236}">
                <a16:creationId xmlns:a16="http://schemas.microsoft.com/office/drawing/2014/main" id="{12CAE675-B120-E4E7-F88B-0AD05959419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38134" y="3454976"/>
            <a:ext cx="1027465" cy="1083935"/>
          </a:xfrm>
          <a:prstGeom prst="rect">
            <a:avLst/>
          </a:prstGeom>
        </p:spPr>
      </p:pic>
      <p:sp>
        <p:nvSpPr>
          <p:cNvPr id="38" name="Rectangle: Rounded Corners 37">
            <a:extLst>
              <a:ext uri="{FF2B5EF4-FFF2-40B4-BE49-F238E27FC236}">
                <a16:creationId xmlns:a16="http://schemas.microsoft.com/office/drawing/2014/main" id="{FA879585-CF50-D150-021D-15AB85AD99B0}"/>
              </a:ext>
            </a:extLst>
          </p:cNvPr>
          <p:cNvSpPr/>
          <p:nvPr/>
        </p:nvSpPr>
        <p:spPr bwMode="auto">
          <a:xfrm>
            <a:off x="681092" y="2672780"/>
            <a:ext cx="2304585" cy="2422027"/>
          </a:xfrm>
          <a:custGeom>
            <a:avLst/>
            <a:gdLst>
              <a:gd name="connsiteX0" fmla="*/ 0 w 2304585"/>
              <a:gd name="connsiteY0" fmla="*/ 384105 h 2422027"/>
              <a:gd name="connsiteX1" fmla="*/ 384105 w 2304585"/>
              <a:gd name="connsiteY1" fmla="*/ 0 h 2422027"/>
              <a:gd name="connsiteX2" fmla="*/ 850139 w 2304585"/>
              <a:gd name="connsiteY2" fmla="*/ 0 h 2422027"/>
              <a:gd name="connsiteX3" fmla="*/ 1331536 w 2304585"/>
              <a:gd name="connsiteY3" fmla="*/ 0 h 2422027"/>
              <a:gd name="connsiteX4" fmla="*/ 1920480 w 2304585"/>
              <a:gd name="connsiteY4" fmla="*/ 0 h 2422027"/>
              <a:gd name="connsiteX5" fmla="*/ 2304585 w 2304585"/>
              <a:gd name="connsiteY5" fmla="*/ 384105 h 2422027"/>
              <a:gd name="connsiteX6" fmla="*/ 2304585 w 2304585"/>
              <a:gd name="connsiteY6" fmla="*/ 968454 h 2422027"/>
              <a:gd name="connsiteX7" fmla="*/ 2304585 w 2304585"/>
              <a:gd name="connsiteY7" fmla="*/ 1486650 h 2422027"/>
              <a:gd name="connsiteX8" fmla="*/ 2304585 w 2304585"/>
              <a:gd name="connsiteY8" fmla="*/ 2037922 h 2422027"/>
              <a:gd name="connsiteX9" fmla="*/ 1920480 w 2304585"/>
              <a:gd name="connsiteY9" fmla="*/ 2422027 h 2422027"/>
              <a:gd name="connsiteX10" fmla="*/ 1439083 w 2304585"/>
              <a:gd name="connsiteY10" fmla="*/ 2422027 h 2422027"/>
              <a:gd name="connsiteX11" fmla="*/ 926958 w 2304585"/>
              <a:gd name="connsiteY11" fmla="*/ 2422027 h 2422027"/>
              <a:gd name="connsiteX12" fmla="*/ 384105 w 2304585"/>
              <a:gd name="connsiteY12" fmla="*/ 2422027 h 2422027"/>
              <a:gd name="connsiteX13" fmla="*/ 0 w 2304585"/>
              <a:gd name="connsiteY13" fmla="*/ 2037922 h 2422027"/>
              <a:gd name="connsiteX14" fmla="*/ 0 w 2304585"/>
              <a:gd name="connsiteY14" fmla="*/ 1519726 h 2422027"/>
              <a:gd name="connsiteX15" fmla="*/ 0 w 2304585"/>
              <a:gd name="connsiteY15" fmla="*/ 984992 h 2422027"/>
              <a:gd name="connsiteX16" fmla="*/ 0 w 2304585"/>
              <a:gd name="connsiteY16" fmla="*/ 384105 h 2422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04585" h="2422027" fill="none" extrusionOk="0">
                <a:moveTo>
                  <a:pt x="0" y="384105"/>
                </a:moveTo>
                <a:cubicBezTo>
                  <a:pt x="-7257" y="154580"/>
                  <a:pt x="207239" y="-32828"/>
                  <a:pt x="384105" y="0"/>
                </a:cubicBezTo>
                <a:cubicBezTo>
                  <a:pt x="532627" y="-18883"/>
                  <a:pt x="640363" y="-14189"/>
                  <a:pt x="850139" y="0"/>
                </a:cubicBezTo>
                <a:cubicBezTo>
                  <a:pt x="1059915" y="14189"/>
                  <a:pt x="1203105" y="4886"/>
                  <a:pt x="1331536" y="0"/>
                </a:cubicBezTo>
                <a:cubicBezTo>
                  <a:pt x="1459967" y="-4886"/>
                  <a:pt x="1667161" y="8811"/>
                  <a:pt x="1920480" y="0"/>
                </a:cubicBezTo>
                <a:cubicBezTo>
                  <a:pt x="2119887" y="-18997"/>
                  <a:pt x="2304341" y="147259"/>
                  <a:pt x="2304585" y="384105"/>
                </a:cubicBezTo>
                <a:cubicBezTo>
                  <a:pt x="2286407" y="510221"/>
                  <a:pt x="2285146" y="765917"/>
                  <a:pt x="2304585" y="968454"/>
                </a:cubicBezTo>
                <a:cubicBezTo>
                  <a:pt x="2324024" y="1170991"/>
                  <a:pt x="2281636" y="1379468"/>
                  <a:pt x="2304585" y="1486650"/>
                </a:cubicBezTo>
                <a:cubicBezTo>
                  <a:pt x="2327534" y="1593832"/>
                  <a:pt x="2289598" y="1923514"/>
                  <a:pt x="2304585" y="2037922"/>
                </a:cubicBezTo>
                <a:cubicBezTo>
                  <a:pt x="2283385" y="2221638"/>
                  <a:pt x="2140717" y="2408574"/>
                  <a:pt x="1920480" y="2422027"/>
                </a:cubicBezTo>
                <a:cubicBezTo>
                  <a:pt x="1748713" y="2404573"/>
                  <a:pt x="1554137" y="2421831"/>
                  <a:pt x="1439083" y="2422027"/>
                </a:cubicBezTo>
                <a:cubicBezTo>
                  <a:pt x="1324029" y="2422223"/>
                  <a:pt x="1076056" y="2439317"/>
                  <a:pt x="926958" y="2422027"/>
                </a:cubicBezTo>
                <a:cubicBezTo>
                  <a:pt x="777860" y="2404737"/>
                  <a:pt x="556238" y="2402573"/>
                  <a:pt x="384105" y="2422027"/>
                </a:cubicBezTo>
                <a:cubicBezTo>
                  <a:pt x="171837" y="2466868"/>
                  <a:pt x="-12069" y="2228932"/>
                  <a:pt x="0" y="2037922"/>
                </a:cubicBezTo>
                <a:cubicBezTo>
                  <a:pt x="-25019" y="1784051"/>
                  <a:pt x="500" y="1645810"/>
                  <a:pt x="0" y="1519726"/>
                </a:cubicBezTo>
                <a:cubicBezTo>
                  <a:pt x="-500" y="1393642"/>
                  <a:pt x="1171" y="1222661"/>
                  <a:pt x="0" y="984992"/>
                </a:cubicBezTo>
                <a:cubicBezTo>
                  <a:pt x="-1171" y="747323"/>
                  <a:pt x="20923" y="659453"/>
                  <a:pt x="0" y="384105"/>
                </a:cubicBezTo>
                <a:close/>
              </a:path>
              <a:path w="2304585" h="2422027" stroke="0" extrusionOk="0">
                <a:moveTo>
                  <a:pt x="0" y="384105"/>
                </a:moveTo>
                <a:cubicBezTo>
                  <a:pt x="29712" y="163984"/>
                  <a:pt x="162720" y="-11105"/>
                  <a:pt x="384105" y="0"/>
                </a:cubicBezTo>
                <a:cubicBezTo>
                  <a:pt x="576464" y="18448"/>
                  <a:pt x="664476" y="-17864"/>
                  <a:pt x="850139" y="0"/>
                </a:cubicBezTo>
                <a:cubicBezTo>
                  <a:pt x="1035802" y="17864"/>
                  <a:pt x="1192316" y="-20594"/>
                  <a:pt x="1346900" y="0"/>
                </a:cubicBezTo>
                <a:cubicBezTo>
                  <a:pt x="1501484" y="20594"/>
                  <a:pt x="1762043" y="16978"/>
                  <a:pt x="1920480" y="0"/>
                </a:cubicBezTo>
                <a:cubicBezTo>
                  <a:pt x="2121162" y="-32572"/>
                  <a:pt x="2319896" y="187698"/>
                  <a:pt x="2304585" y="384105"/>
                </a:cubicBezTo>
                <a:cubicBezTo>
                  <a:pt x="2293375" y="595194"/>
                  <a:pt x="2291321" y="708397"/>
                  <a:pt x="2304585" y="885763"/>
                </a:cubicBezTo>
                <a:cubicBezTo>
                  <a:pt x="2317849" y="1063129"/>
                  <a:pt x="2318334" y="1246604"/>
                  <a:pt x="2304585" y="1470111"/>
                </a:cubicBezTo>
                <a:cubicBezTo>
                  <a:pt x="2290836" y="1693618"/>
                  <a:pt x="2310777" y="1885217"/>
                  <a:pt x="2304585" y="2037922"/>
                </a:cubicBezTo>
                <a:cubicBezTo>
                  <a:pt x="2322606" y="2234726"/>
                  <a:pt x="2152267" y="2387664"/>
                  <a:pt x="1920480" y="2422027"/>
                </a:cubicBezTo>
                <a:cubicBezTo>
                  <a:pt x="1686442" y="2446390"/>
                  <a:pt x="1578468" y="2409457"/>
                  <a:pt x="1408355" y="2422027"/>
                </a:cubicBezTo>
                <a:cubicBezTo>
                  <a:pt x="1238243" y="2434597"/>
                  <a:pt x="1035779" y="2426558"/>
                  <a:pt x="880866" y="2422027"/>
                </a:cubicBezTo>
                <a:cubicBezTo>
                  <a:pt x="725953" y="2417496"/>
                  <a:pt x="611914" y="2402805"/>
                  <a:pt x="384105" y="2422027"/>
                </a:cubicBezTo>
                <a:cubicBezTo>
                  <a:pt x="134391" y="2425724"/>
                  <a:pt x="5987" y="2244107"/>
                  <a:pt x="0" y="2037922"/>
                </a:cubicBezTo>
                <a:cubicBezTo>
                  <a:pt x="24947" y="1823727"/>
                  <a:pt x="7901" y="1752497"/>
                  <a:pt x="0" y="1519726"/>
                </a:cubicBezTo>
                <a:cubicBezTo>
                  <a:pt x="-7901" y="1286955"/>
                  <a:pt x="-3984" y="1105034"/>
                  <a:pt x="0" y="968454"/>
                </a:cubicBezTo>
                <a:cubicBezTo>
                  <a:pt x="3984" y="831874"/>
                  <a:pt x="13273" y="565995"/>
                  <a:pt x="0" y="384105"/>
                </a:cubicBezTo>
                <a:close/>
              </a:path>
            </a:pathLst>
          </a:custGeom>
          <a:ln w="28575"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headEnd type="none" w="lg" len="sm"/>
            <a:tailEnd type="none" w="lg" len="sm"/>
            <a:extLst>
              <a:ext uri="{C807C97D-BFC1-408E-A445-0C87EB9F89A2}">
                <ask:lineSketchStyleProps xmlns:ask="http://schemas.microsoft.com/office/drawing/2018/sketchyshapes" sd="559794842">
                  <a:prstGeom prst="roundRect">
                    <a:avLst/>
                  </a:prstGeom>
                  <ask:type>
                    <ask:lineSketchFreehand/>
                  </ask:type>
                </ask:lineSketchStyleProps>
              </a:ext>
            </a:extLst>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panose="020B0502040204020203" pitchFamily="34" charset="0"/>
              <a:cs typeface="Segoe UI" panose="020B0502040204020203" pitchFamily="34" charset="0"/>
            </a:endParaRPr>
          </a:p>
        </p:txBody>
      </p:sp>
      <p:sp>
        <p:nvSpPr>
          <p:cNvPr id="128" name="TextBox 127">
            <a:extLst>
              <a:ext uri="{FF2B5EF4-FFF2-40B4-BE49-F238E27FC236}">
                <a16:creationId xmlns:a16="http://schemas.microsoft.com/office/drawing/2014/main" id="{0C818C21-1E9C-7873-23E1-5A4E838BE093}"/>
              </a:ext>
            </a:extLst>
          </p:cNvPr>
          <p:cNvSpPr txBox="1"/>
          <p:nvPr/>
        </p:nvSpPr>
        <p:spPr>
          <a:xfrm>
            <a:off x="869216" y="2725449"/>
            <a:ext cx="1831094" cy="510569"/>
          </a:xfrm>
          <a:prstGeom prst="rect">
            <a:avLst/>
          </a:prstGeom>
          <a:noFill/>
        </p:spPr>
        <p:txBody>
          <a:bodyPr wrap="none" lIns="0" tIns="0" rIns="0" bIns="0" rtlCol="0">
            <a:spAutoFit/>
          </a:bodyPr>
          <a:lstStyle/>
          <a:p>
            <a:r>
              <a:rPr lang="en-US" sz="2800" b="1">
                <a:solidFill>
                  <a:schemeClr val="accent2">
                    <a:lumMod val="60000"/>
                    <a:lumOff val="40000"/>
                  </a:schemeClr>
                </a:solidFill>
                <a:effectLst>
                  <a:outerShdw blurRad="38100" dist="38100" dir="2700000" algn="tl">
                    <a:srgbClr val="000000">
                      <a:alpha val="43137"/>
                    </a:srgbClr>
                  </a:outerShdw>
                </a:effectLst>
                <a:latin typeface="Ink Free" panose="03080402000500000000" pitchFamily="66" charset="0"/>
              </a:rPr>
              <a:t>Dataverse</a:t>
            </a:r>
          </a:p>
        </p:txBody>
      </p:sp>
      <p:sp>
        <p:nvSpPr>
          <p:cNvPr id="162" name="TextBox 161">
            <a:extLst>
              <a:ext uri="{FF2B5EF4-FFF2-40B4-BE49-F238E27FC236}">
                <a16:creationId xmlns:a16="http://schemas.microsoft.com/office/drawing/2014/main" id="{5A8992C8-52FF-8301-502B-F0333AB50787}"/>
              </a:ext>
            </a:extLst>
          </p:cNvPr>
          <p:cNvSpPr txBox="1"/>
          <p:nvPr/>
        </p:nvSpPr>
        <p:spPr>
          <a:xfrm>
            <a:off x="4471779" y="2725021"/>
            <a:ext cx="3306996" cy="430887"/>
          </a:xfrm>
          <a:prstGeom prst="rect">
            <a:avLst/>
          </a:prstGeom>
          <a:noFill/>
          <a:effectLst>
            <a:glow rad="228600">
              <a:srgbClr val="7F5A1A">
                <a:alpha val="40000"/>
              </a:srgbClr>
            </a:glow>
          </a:effectLst>
        </p:spPr>
        <p:txBody>
          <a:bodyPr wrap="none" lIns="0" tIns="0" rIns="0" bIns="0" rtlCol="0">
            <a:spAutoFit/>
          </a:bodyPr>
          <a:lstStyle/>
          <a:p>
            <a:r>
              <a:rPr lang="en-US" sz="2800" b="1">
                <a:solidFill>
                  <a:schemeClr val="accent2">
                    <a:lumMod val="60000"/>
                    <a:lumOff val="40000"/>
                  </a:schemeClr>
                </a:solidFill>
                <a:effectLst>
                  <a:outerShdw blurRad="38100" dist="38100" dir="2700000" algn="tl">
                    <a:srgbClr val="000000">
                      <a:alpha val="43137"/>
                    </a:srgbClr>
                  </a:outerShdw>
                </a:effectLst>
                <a:latin typeface="Ink Free" panose="03080402000500000000" pitchFamily="66" charset="0"/>
              </a:rPr>
              <a:t>Fabric Real-Time Hub</a:t>
            </a:r>
          </a:p>
        </p:txBody>
      </p:sp>
      <p:pic>
        <p:nvPicPr>
          <p:cNvPr id="8" name="Picture 7" descr="A blue and white logo&#10;&#10;AI-generated content may be incorrect.">
            <a:extLst>
              <a:ext uri="{FF2B5EF4-FFF2-40B4-BE49-F238E27FC236}">
                <a16:creationId xmlns:a16="http://schemas.microsoft.com/office/drawing/2014/main" id="{01858E5B-4DCB-99C4-C2C2-9DF91C31C8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2524" y="2168517"/>
            <a:ext cx="965521" cy="1018586"/>
          </a:xfrm>
          <a:prstGeom prst="rect">
            <a:avLst/>
          </a:prstGeom>
        </p:spPr>
      </p:pic>
      <p:pic>
        <p:nvPicPr>
          <p:cNvPr id="16" name="Picture 15" descr="A white and pink logo&#10;&#10;AI-generated content may be incorrect.">
            <a:extLst>
              <a:ext uri="{FF2B5EF4-FFF2-40B4-BE49-F238E27FC236}">
                <a16:creationId xmlns:a16="http://schemas.microsoft.com/office/drawing/2014/main" id="{203177D8-A03F-479F-363D-2DC49DDCE5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59543" y="3432576"/>
            <a:ext cx="1095520" cy="1155729"/>
          </a:xfrm>
          <a:prstGeom prst="rect">
            <a:avLst/>
          </a:prstGeom>
        </p:spPr>
      </p:pic>
      <p:pic>
        <p:nvPicPr>
          <p:cNvPr id="18" name="Picture 17" descr="A blue and white logo&#10;&#10;AI-generated content may be incorrect.">
            <a:extLst>
              <a:ext uri="{FF2B5EF4-FFF2-40B4-BE49-F238E27FC236}">
                <a16:creationId xmlns:a16="http://schemas.microsoft.com/office/drawing/2014/main" id="{74EF002E-05E9-A8FE-799F-4E57F2631C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35376" y="3432576"/>
            <a:ext cx="1095520" cy="1155729"/>
          </a:xfrm>
          <a:prstGeom prst="rect">
            <a:avLst/>
          </a:prstGeom>
        </p:spPr>
      </p:pic>
      <p:cxnSp>
        <p:nvCxnSpPr>
          <p:cNvPr id="48" name="Straight Arrow Connector 47">
            <a:extLst>
              <a:ext uri="{FF2B5EF4-FFF2-40B4-BE49-F238E27FC236}">
                <a16:creationId xmlns:a16="http://schemas.microsoft.com/office/drawing/2014/main" id="{5F385927-A1F8-C183-62E4-9503E8275130}"/>
              </a:ext>
            </a:extLst>
          </p:cNvPr>
          <p:cNvCxnSpPr>
            <a:cxnSpLocks/>
            <a:stCxn id="11" idx="3"/>
            <a:endCxn id="16" idx="1"/>
          </p:cNvCxnSpPr>
          <p:nvPr/>
        </p:nvCxnSpPr>
        <p:spPr>
          <a:xfrm>
            <a:off x="2365599" y="3996944"/>
            <a:ext cx="2093944" cy="13497"/>
          </a:xfrm>
          <a:custGeom>
            <a:avLst/>
            <a:gdLst>
              <a:gd name="connsiteX0" fmla="*/ 0 w 2093944"/>
              <a:gd name="connsiteY0" fmla="*/ 0 h 13497"/>
              <a:gd name="connsiteX1" fmla="*/ 718921 w 2093944"/>
              <a:gd name="connsiteY1" fmla="*/ 4634 h 13497"/>
              <a:gd name="connsiteX2" fmla="*/ 1354084 w 2093944"/>
              <a:gd name="connsiteY2" fmla="*/ 8728 h 13497"/>
              <a:gd name="connsiteX3" fmla="*/ 2093944 w 2093944"/>
              <a:gd name="connsiteY3" fmla="*/ 13497 h 13497"/>
            </a:gdLst>
            <a:ahLst/>
            <a:cxnLst>
              <a:cxn ang="0">
                <a:pos x="connsiteX0" y="connsiteY0"/>
              </a:cxn>
              <a:cxn ang="0">
                <a:pos x="connsiteX1" y="connsiteY1"/>
              </a:cxn>
              <a:cxn ang="0">
                <a:pos x="connsiteX2" y="connsiteY2"/>
              </a:cxn>
              <a:cxn ang="0">
                <a:pos x="connsiteX3" y="connsiteY3"/>
              </a:cxn>
            </a:cxnLst>
            <a:rect l="l" t="t" r="r" b="b"/>
            <a:pathLst>
              <a:path w="2093944" h="13497" fill="none" extrusionOk="0">
                <a:moveTo>
                  <a:pt x="0" y="0"/>
                </a:moveTo>
                <a:cubicBezTo>
                  <a:pt x="331946" y="-13539"/>
                  <a:pt x="443759" y="31092"/>
                  <a:pt x="718921" y="4634"/>
                </a:cubicBezTo>
                <a:cubicBezTo>
                  <a:pt x="994083" y="-21824"/>
                  <a:pt x="1045877" y="850"/>
                  <a:pt x="1354084" y="8728"/>
                </a:cubicBezTo>
                <a:cubicBezTo>
                  <a:pt x="1662291" y="16606"/>
                  <a:pt x="1844556" y="-805"/>
                  <a:pt x="2093944" y="13497"/>
                </a:cubicBezTo>
              </a:path>
              <a:path w="2093944" h="13497" fill="none" stroke="0" extrusionOk="0">
                <a:moveTo>
                  <a:pt x="0" y="0"/>
                </a:moveTo>
                <a:cubicBezTo>
                  <a:pt x="353853" y="-18460"/>
                  <a:pt x="455441" y="11457"/>
                  <a:pt x="739860" y="4769"/>
                </a:cubicBezTo>
                <a:cubicBezTo>
                  <a:pt x="1024279" y="-1919"/>
                  <a:pt x="1231148" y="37938"/>
                  <a:pt x="1458781" y="9403"/>
                </a:cubicBezTo>
                <a:cubicBezTo>
                  <a:pt x="1686414" y="-19132"/>
                  <a:pt x="1951958" y="-3775"/>
                  <a:pt x="2093944" y="13497"/>
                </a:cubicBezTo>
              </a:path>
            </a:pathLst>
          </a:custGeom>
          <a:ln w="50800" cap="rnd">
            <a:gradFill flip="none" rotWithShape="1">
              <a:gsLst>
                <a:gs pos="3000">
                  <a:srgbClr val="D89ED1"/>
                </a:gs>
                <a:gs pos="32000">
                  <a:srgbClr val="94C4E6"/>
                </a:gs>
                <a:gs pos="88000">
                  <a:srgbClr val="1E8AB1"/>
                </a:gs>
                <a:gs pos="62000">
                  <a:srgbClr val="4CC5B3"/>
                </a:gs>
              </a:gsLst>
              <a:path path="circle">
                <a:fillToRect r="100000" b="100000"/>
              </a:path>
              <a:tileRect l="-100000" t="-100000"/>
            </a:gradFill>
            <a:headEnd type="none" w="lg" len="sm"/>
            <a:tailEnd type="none" w="lg" len="med"/>
            <a:extLst>
              <a:ext uri="{C807C97D-BFC1-408E-A445-0C87EB9F89A2}">
                <ask:lineSketchStyleProps xmlns:ask="http://schemas.microsoft.com/office/drawing/2018/sketchyshapes" sd="3830135878">
                  <a:prstGeom prst="straightConnector1">
                    <a:avLst/>
                  </a:prstGeom>
                  <ask:type>
                    <ask:lineSketchFreehand/>
                  </ask:type>
                </ask:lineSketchStyleProps>
              </a:ext>
            </a:extLst>
          </a:ln>
          <a:effectLst/>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11A5DA0-7BBE-4042-933F-FB9308A1BF1C}"/>
              </a:ext>
            </a:extLst>
          </p:cNvPr>
          <p:cNvCxnSpPr>
            <a:cxnSpLocks/>
          </p:cNvCxnSpPr>
          <p:nvPr/>
        </p:nvCxnSpPr>
        <p:spPr>
          <a:xfrm>
            <a:off x="5555063" y="3996943"/>
            <a:ext cx="1180313" cy="0"/>
          </a:xfrm>
          <a:custGeom>
            <a:avLst/>
            <a:gdLst>
              <a:gd name="connsiteX0" fmla="*/ 0 w 1180313"/>
              <a:gd name="connsiteY0" fmla="*/ 0 h 0"/>
              <a:gd name="connsiteX1" fmla="*/ 554747 w 1180313"/>
              <a:gd name="connsiteY1" fmla="*/ 0 h 0"/>
              <a:gd name="connsiteX2" fmla="*/ 1180313 w 1180313"/>
              <a:gd name="connsiteY2" fmla="*/ 1 h 0"/>
            </a:gdLst>
            <a:ahLst/>
            <a:cxnLst>
              <a:cxn ang="0">
                <a:pos x="connsiteX0" y="connsiteY0"/>
              </a:cxn>
              <a:cxn ang="0">
                <a:pos x="connsiteX1" y="connsiteY1"/>
              </a:cxn>
              <a:cxn ang="0">
                <a:pos x="connsiteX2" y="connsiteY2"/>
              </a:cxn>
            </a:cxnLst>
            <a:rect l="l" t="t" r="r" b="b"/>
            <a:pathLst>
              <a:path w="1180313" fill="none" extrusionOk="0">
                <a:moveTo>
                  <a:pt x="0" y="0"/>
                </a:moveTo>
                <a:cubicBezTo>
                  <a:pt x="205087" y="-23154"/>
                  <a:pt x="415897" y="26413"/>
                  <a:pt x="554747" y="0"/>
                </a:cubicBezTo>
                <a:cubicBezTo>
                  <a:pt x="693597" y="-26413"/>
                  <a:pt x="955523" y="2134"/>
                  <a:pt x="1180313" y="1"/>
                </a:cubicBezTo>
              </a:path>
              <a:path w="1180313" fill="none" stroke="0" extrusionOk="0">
                <a:moveTo>
                  <a:pt x="0" y="0"/>
                </a:moveTo>
                <a:cubicBezTo>
                  <a:pt x="265007" y="-15238"/>
                  <a:pt x="322716" y="6637"/>
                  <a:pt x="613763" y="1"/>
                </a:cubicBezTo>
                <a:cubicBezTo>
                  <a:pt x="904810" y="-6635"/>
                  <a:pt x="945036" y="22754"/>
                  <a:pt x="1180313" y="1"/>
                </a:cubicBezTo>
              </a:path>
            </a:pathLst>
          </a:custGeom>
          <a:ln w="50800" cap="rnd">
            <a:gradFill flip="none" rotWithShape="1">
              <a:gsLst>
                <a:gs pos="3000">
                  <a:srgbClr val="D89ED1"/>
                </a:gs>
                <a:gs pos="32000">
                  <a:srgbClr val="94C4E6"/>
                </a:gs>
                <a:gs pos="88000">
                  <a:srgbClr val="1E8AB1"/>
                </a:gs>
                <a:gs pos="62000">
                  <a:srgbClr val="4CC5B3"/>
                </a:gs>
              </a:gsLst>
              <a:path path="circle">
                <a:fillToRect r="100000" b="100000"/>
              </a:path>
              <a:tileRect l="-100000" t="-100000"/>
            </a:gradFill>
            <a:headEnd type="none" w="lg" len="sm"/>
            <a:tailEnd type="none" w="lg" len="med"/>
            <a:extLst>
              <a:ext uri="{C807C97D-BFC1-408E-A445-0C87EB9F89A2}">
                <ask:lineSketchStyleProps xmlns:ask="http://schemas.microsoft.com/office/drawing/2018/sketchyshapes" sd="1338272170">
                  <a:prstGeom prst="straightConnector1">
                    <a:avLst/>
                  </a:prstGeom>
                  <ask:type>
                    <ask:lineSketchFreehand/>
                  </ask:type>
                </ask:lineSketchStyleProps>
              </a:ext>
            </a:extLst>
          </a:ln>
          <a:effectLst/>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50146809-4923-9E02-30F9-62096B3E510E}"/>
              </a:ext>
            </a:extLst>
          </p:cNvPr>
          <p:cNvCxnSpPr>
            <a:cxnSpLocks/>
            <a:stCxn id="18" idx="3"/>
            <a:endCxn id="22" idx="1"/>
          </p:cNvCxnSpPr>
          <p:nvPr/>
        </p:nvCxnSpPr>
        <p:spPr>
          <a:xfrm flipV="1">
            <a:off x="7830896" y="3826451"/>
            <a:ext cx="2490079" cy="183990"/>
          </a:xfrm>
          <a:custGeom>
            <a:avLst/>
            <a:gdLst>
              <a:gd name="connsiteX0" fmla="*/ 0 w 2490079"/>
              <a:gd name="connsiteY0" fmla="*/ 0 h 183990"/>
              <a:gd name="connsiteX1" fmla="*/ 572718 w 2490079"/>
              <a:gd name="connsiteY1" fmla="*/ 42318 h 183990"/>
              <a:gd name="connsiteX2" fmla="*/ 1245040 w 2490079"/>
              <a:gd name="connsiteY2" fmla="*/ 91995 h 183990"/>
              <a:gd name="connsiteX3" fmla="*/ 1792857 w 2490079"/>
              <a:gd name="connsiteY3" fmla="*/ 132473 h 183990"/>
              <a:gd name="connsiteX4" fmla="*/ 2490079 w 2490079"/>
              <a:gd name="connsiteY4" fmla="*/ 183990 h 183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0079" h="183990" fill="none" extrusionOk="0">
                <a:moveTo>
                  <a:pt x="0" y="0"/>
                </a:moveTo>
                <a:cubicBezTo>
                  <a:pt x="212610" y="14784"/>
                  <a:pt x="410780" y="57251"/>
                  <a:pt x="572718" y="42318"/>
                </a:cubicBezTo>
                <a:cubicBezTo>
                  <a:pt x="734656" y="27385"/>
                  <a:pt x="1106908" y="112497"/>
                  <a:pt x="1245040" y="91995"/>
                </a:cubicBezTo>
                <a:cubicBezTo>
                  <a:pt x="1383172" y="71493"/>
                  <a:pt x="1656201" y="99995"/>
                  <a:pt x="1792857" y="132473"/>
                </a:cubicBezTo>
                <a:cubicBezTo>
                  <a:pt x="1929513" y="164951"/>
                  <a:pt x="2278024" y="179219"/>
                  <a:pt x="2490079" y="183990"/>
                </a:cubicBezTo>
              </a:path>
              <a:path w="2490079" h="183990" fill="none" stroke="0" extrusionOk="0">
                <a:moveTo>
                  <a:pt x="0" y="0"/>
                </a:moveTo>
                <a:cubicBezTo>
                  <a:pt x="202672" y="7593"/>
                  <a:pt x="425100" y="33812"/>
                  <a:pt x="572718" y="42318"/>
                </a:cubicBezTo>
                <a:cubicBezTo>
                  <a:pt x="720336" y="50823"/>
                  <a:pt x="930852" y="89677"/>
                  <a:pt x="1195238" y="88315"/>
                </a:cubicBezTo>
                <a:cubicBezTo>
                  <a:pt x="1459624" y="86953"/>
                  <a:pt x="1683504" y="136479"/>
                  <a:pt x="1817758" y="134313"/>
                </a:cubicBezTo>
                <a:cubicBezTo>
                  <a:pt x="1952012" y="132147"/>
                  <a:pt x="2311425" y="161155"/>
                  <a:pt x="2490079" y="183990"/>
                </a:cubicBezTo>
              </a:path>
            </a:pathLst>
          </a:custGeom>
          <a:ln w="50800" cap="rnd">
            <a:gradFill flip="none" rotWithShape="1">
              <a:gsLst>
                <a:gs pos="3000">
                  <a:srgbClr val="D89ED1"/>
                </a:gs>
                <a:gs pos="32000">
                  <a:srgbClr val="94C4E6"/>
                </a:gs>
                <a:gs pos="88000">
                  <a:srgbClr val="1E8AB1"/>
                </a:gs>
                <a:gs pos="62000">
                  <a:srgbClr val="4CC5B3"/>
                </a:gs>
              </a:gsLst>
              <a:path path="circle">
                <a:fillToRect r="100000" b="100000"/>
              </a:path>
              <a:tileRect l="-100000" t="-100000"/>
            </a:gradFill>
            <a:headEnd type="none" w="lg" len="sm"/>
            <a:tailEnd type="none" w="lg" len="med"/>
            <a:extLst>
              <a:ext uri="{C807C97D-BFC1-408E-A445-0C87EB9F89A2}">
                <ask:lineSketchStyleProps xmlns:ask="http://schemas.microsoft.com/office/drawing/2018/sketchyshapes" sd="1696509568">
                  <a:prstGeom prst="straightConnector1">
                    <a:avLst/>
                  </a:prstGeom>
                  <ask:type>
                    <ask:lineSketchFreehand/>
                  </ask:type>
                </ask:lineSketchStyleProps>
              </a:ext>
            </a:extLst>
          </a:ln>
          <a:effectLst/>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FD9E18F-BBDF-8671-C5DC-EF4F19A36DF7}"/>
              </a:ext>
            </a:extLst>
          </p:cNvPr>
          <p:cNvCxnSpPr>
            <a:cxnSpLocks/>
            <a:stCxn id="18" idx="3"/>
            <a:endCxn id="20" idx="1"/>
          </p:cNvCxnSpPr>
          <p:nvPr/>
        </p:nvCxnSpPr>
        <p:spPr>
          <a:xfrm>
            <a:off x="7830896" y="4010441"/>
            <a:ext cx="2490999" cy="1360240"/>
          </a:xfrm>
          <a:custGeom>
            <a:avLst/>
            <a:gdLst>
              <a:gd name="connsiteX0" fmla="*/ 0 w 2490999"/>
              <a:gd name="connsiteY0" fmla="*/ 0 h 1360240"/>
              <a:gd name="connsiteX1" fmla="*/ 473290 w 2490999"/>
              <a:gd name="connsiteY1" fmla="*/ 258446 h 1360240"/>
              <a:gd name="connsiteX2" fmla="*/ 896760 w 2490999"/>
              <a:gd name="connsiteY2" fmla="*/ 489686 h 1360240"/>
              <a:gd name="connsiteX3" fmla="*/ 1444779 w 2490999"/>
              <a:gd name="connsiteY3" fmla="*/ 788939 h 1360240"/>
              <a:gd name="connsiteX4" fmla="*/ 1942979 w 2490999"/>
              <a:gd name="connsiteY4" fmla="*/ 1060987 h 1360240"/>
              <a:gd name="connsiteX5" fmla="*/ 2490999 w 2490999"/>
              <a:gd name="connsiteY5" fmla="*/ 1360240 h 13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0999" h="1360240" fill="none" extrusionOk="0">
                <a:moveTo>
                  <a:pt x="0" y="0"/>
                </a:moveTo>
                <a:cubicBezTo>
                  <a:pt x="106747" y="65764"/>
                  <a:pt x="245146" y="126690"/>
                  <a:pt x="473290" y="258446"/>
                </a:cubicBezTo>
                <a:cubicBezTo>
                  <a:pt x="701434" y="390201"/>
                  <a:pt x="687053" y="377033"/>
                  <a:pt x="896760" y="489686"/>
                </a:cubicBezTo>
                <a:cubicBezTo>
                  <a:pt x="1106467" y="602340"/>
                  <a:pt x="1260441" y="655986"/>
                  <a:pt x="1444779" y="788939"/>
                </a:cubicBezTo>
                <a:cubicBezTo>
                  <a:pt x="1629117" y="921892"/>
                  <a:pt x="1812286" y="1013600"/>
                  <a:pt x="1942979" y="1060987"/>
                </a:cubicBezTo>
                <a:cubicBezTo>
                  <a:pt x="2073672" y="1108374"/>
                  <a:pt x="2279481" y="1266118"/>
                  <a:pt x="2490999" y="1360240"/>
                </a:cubicBezTo>
              </a:path>
              <a:path w="2490999" h="1360240" fill="none" stroke="0" extrusionOk="0">
                <a:moveTo>
                  <a:pt x="0" y="0"/>
                </a:moveTo>
                <a:cubicBezTo>
                  <a:pt x="204698" y="89949"/>
                  <a:pt x="241697" y="146146"/>
                  <a:pt x="448380" y="244843"/>
                </a:cubicBezTo>
                <a:cubicBezTo>
                  <a:pt x="655063" y="343540"/>
                  <a:pt x="758401" y="395007"/>
                  <a:pt x="946580" y="516891"/>
                </a:cubicBezTo>
                <a:cubicBezTo>
                  <a:pt x="1134759" y="638775"/>
                  <a:pt x="1204715" y="636943"/>
                  <a:pt x="1444779" y="788939"/>
                </a:cubicBezTo>
                <a:cubicBezTo>
                  <a:pt x="1684843" y="940935"/>
                  <a:pt x="1783828" y="982561"/>
                  <a:pt x="1918069" y="1047385"/>
                </a:cubicBezTo>
                <a:cubicBezTo>
                  <a:pt x="2052310" y="1112209"/>
                  <a:pt x="2247697" y="1218036"/>
                  <a:pt x="2490999" y="1360240"/>
                </a:cubicBezTo>
              </a:path>
            </a:pathLst>
          </a:custGeom>
          <a:ln w="50800" cap="rnd">
            <a:gradFill flip="none" rotWithShape="1">
              <a:gsLst>
                <a:gs pos="3000">
                  <a:srgbClr val="D89ED1"/>
                </a:gs>
                <a:gs pos="32000">
                  <a:srgbClr val="94C4E6"/>
                </a:gs>
                <a:gs pos="88000">
                  <a:srgbClr val="1E8AB1"/>
                </a:gs>
                <a:gs pos="62000">
                  <a:srgbClr val="4CC5B3"/>
                </a:gs>
              </a:gsLst>
              <a:path path="circle">
                <a:fillToRect r="100000" b="100000"/>
              </a:path>
              <a:tileRect l="-100000" t="-100000"/>
            </a:gradFill>
            <a:headEnd type="none" w="lg" len="sm"/>
            <a:tailEnd type="none" w="lg" len="med"/>
            <a:extLst>
              <a:ext uri="{C807C97D-BFC1-408E-A445-0C87EB9F89A2}">
                <ask:lineSketchStyleProps xmlns:ask="http://schemas.microsoft.com/office/drawing/2018/sketchyshapes" sd="1696509568">
                  <a:prstGeom prst="straightConnector1">
                    <a:avLst/>
                  </a:prstGeom>
                  <ask:type>
                    <ask:lineSketchFreehand/>
                  </ask:type>
                </ask:lineSketchStyleProps>
              </a:ext>
            </a:extLst>
          </a:ln>
          <a:effectLst/>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57304B6-BBD8-B007-62FA-F1B1E595AF29}"/>
              </a:ext>
            </a:extLst>
          </p:cNvPr>
          <p:cNvCxnSpPr>
            <a:cxnSpLocks/>
            <a:stCxn id="18" idx="3"/>
            <a:endCxn id="24" idx="1"/>
          </p:cNvCxnSpPr>
          <p:nvPr/>
        </p:nvCxnSpPr>
        <p:spPr>
          <a:xfrm flipV="1">
            <a:off x="7830896" y="2457730"/>
            <a:ext cx="2417237" cy="1552711"/>
          </a:xfrm>
          <a:custGeom>
            <a:avLst/>
            <a:gdLst>
              <a:gd name="connsiteX0" fmla="*/ 0 w 2417237"/>
              <a:gd name="connsiteY0" fmla="*/ 0 h 1552711"/>
              <a:gd name="connsiteX1" fmla="*/ 507620 w 2417237"/>
              <a:gd name="connsiteY1" fmla="*/ 326069 h 1552711"/>
              <a:gd name="connsiteX2" fmla="*/ 1015240 w 2417237"/>
              <a:gd name="connsiteY2" fmla="*/ 652139 h 1552711"/>
              <a:gd name="connsiteX3" fmla="*/ 1426170 w 2417237"/>
              <a:gd name="connsiteY3" fmla="*/ 916099 h 1552711"/>
              <a:gd name="connsiteX4" fmla="*/ 1885445 w 2417237"/>
              <a:gd name="connsiteY4" fmla="*/ 1211115 h 1552711"/>
              <a:gd name="connsiteX5" fmla="*/ 2417237 w 2417237"/>
              <a:gd name="connsiteY5" fmla="*/ 1552711 h 155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7237" h="1552711" fill="none" extrusionOk="0">
                <a:moveTo>
                  <a:pt x="0" y="0"/>
                </a:moveTo>
                <a:cubicBezTo>
                  <a:pt x="220400" y="113887"/>
                  <a:pt x="416754" y="242285"/>
                  <a:pt x="507620" y="326069"/>
                </a:cubicBezTo>
                <a:cubicBezTo>
                  <a:pt x="598486" y="409853"/>
                  <a:pt x="899267" y="553210"/>
                  <a:pt x="1015240" y="652139"/>
                </a:cubicBezTo>
                <a:cubicBezTo>
                  <a:pt x="1131214" y="751067"/>
                  <a:pt x="1222933" y="798875"/>
                  <a:pt x="1426170" y="916099"/>
                </a:cubicBezTo>
                <a:cubicBezTo>
                  <a:pt x="1629407" y="1033324"/>
                  <a:pt x="1763634" y="1124525"/>
                  <a:pt x="1885445" y="1211115"/>
                </a:cubicBezTo>
                <a:cubicBezTo>
                  <a:pt x="2007256" y="1297704"/>
                  <a:pt x="2190135" y="1372290"/>
                  <a:pt x="2417237" y="1552711"/>
                </a:cubicBezTo>
              </a:path>
              <a:path w="2417237" h="1552711" fill="none" stroke="0" extrusionOk="0">
                <a:moveTo>
                  <a:pt x="0" y="0"/>
                </a:moveTo>
                <a:cubicBezTo>
                  <a:pt x="190287" y="104063"/>
                  <a:pt x="225781" y="160592"/>
                  <a:pt x="410930" y="263961"/>
                </a:cubicBezTo>
                <a:cubicBezTo>
                  <a:pt x="596079" y="367329"/>
                  <a:pt x="644323" y="413605"/>
                  <a:pt x="821861" y="527922"/>
                </a:cubicBezTo>
                <a:cubicBezTo>
                  <a:pt x="999399" y="642239"/>
                  <a:pt x="1185011" y="767295"/>
                  <a:pt x="1353653" y="869518"/>
                </a:cubicBezTo>
                <a:cubicBezTo>
                  <a:pt x="1522295" y="971741"/>
                  <a:pt x="1581755" y="1044240"/>
                  <a:pt x="1788755" y="1149006"/>
                </a:cubicBezTo>
                <a:cubicBezTo>
                  <a:pt x="1995755" y="1253772"/>
                  <a:pt x="2147154" y="1404321"/>
                  <a:pt x="2417237" y="1552711"/>
                </a:cubicBezTo>
              </a:path>
            </a:pathLst>
          </a:custGeom>
          <a:ln w="50800" cap="rnd">
            <a:gradFill flip="none" rotWithShape="1">
              <a:gsLst>
                <a:gs pos="3000">
                  <a:srgbClr val="D89ED1"/>
                </a:gs>
                <a:gs pos="32000">
                  <a:srgbClr val="94C4E6"/>
                </a:gs>
                <a:gs pos="88000">
                  <a:srgbClr val="1E8AB1"/>
                </a:gs>
                <a:gs pos="62000">
                  <a:srgbClr val="4CC5B3"/>
                </a:gs>
              </a:gsLst>
              <a:path path="circle">
                <a:fillToRect r="100000" b="100000"/>
              </a:path>
              <a:tileRect l="-100000" t="-100000"/>
            </a:gradFill>
            <a:headEnd type="none" w="lg" len="sm"/>
            <a:tailEnd type="none" w="lg" len="med"/>
            <a:extLst>
              <a:ext uri="{C807C97D-BFC1-408E-A445-0C87EB9F89A2}">
                <ask:lineSketchStyleProps xmlns:ask="http://schemas.microsoft.com/office/drawing/2018/sketchyshapes" sd="2686653523">
                  <a:prstGeom prst="straightConnector1">
                    <a:avLst/>
                  </a:prstGeom>
                  <ask:type>
                    <ask:lineSketchFreehand/>
                  </ask:type>
                </ask:lineSketchStyleProps>
              </a:ext>
            </a:extLst>
          </a:ln>
          <a:effectLst/>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E5CAEE45-D51A-0984-C81E-79D7CC780F70}"/>
              </a:ext>
            </a:extLst>
          </p:cNvPr>
          <p:cNvSpPr txBox="1"/>
          <p:nvPr/>
        </p:nvSpPr>
        <p:spPr>
          <a:xfrm>
            <a:off x="4160787" y="4602958"/>
            <a:ext cx="1625839" cy="364693"/>
          </a:xfrm>
          <a:prstGeom prst="rect">
            <a:avLst/>
          </a:prstGeom>
          <a:noFill/>
          <a:effectLst>
            <a:glow rad="228600">
              <a:srgbClr val="7F5A1A">
                <a:alpha val="40000"/>
              </a:srgbClr>
            </a:glow>
          </a:effectLst>
        </p:spPr>
        <p:txBody>
          <a:bodyPr wrap="none" lIns="0" tIns="0" rIns="0" bIns="0" rtlCol="0">
            <a:spAutoFit/>
          </a:bodyPr>
          <a:lstStyle>
            <a:defPPr>
              <a:defRPr lang="en-US"/>
            </a:defPPr>
            <a:lvl1pPr>
              <a:defRPr sz="3600" b="1">
                <a:solidFill>
                  <a:schemeClr val="accent2">
                    <a:lumMod val="60000"/>
                    <a:lumOff val="40000"/>
                  </a:schemeClr>
                </a:solidFill>
                <a:effectLst>
                  <a:outerShdw blurRad="38100" dist="38100" dir="2700000" algn="tl">
                    <a:srgbClr val="000000">
                      <a:alpha val="43137"/>
                    </a:srgbClr>
                  </a:outerShdw>
                </a:effectLst>
                <a:latin typeface="Ink Free" panose="03080402000500000000" pitchFamily="66" charset="0"/>
              </a:defRPr>
            </a:lvl1pPr>
          </a:lstStyle>
          <a:p>
            <a:pPr algn="ctr"/>
            <a:r>
              <a:rPr lang="en-US" sz="2000"/>
              <a:t>Eventstream</a:t>
            </a:r>
          </a:p>
        </p:txBody>
      </p:sp>
      <p:sp>
        <p:nvSpPr>
          <p:cNvPr id="60" name="TextBox 59">
            <a:extLst>
              <a:ext uri="{FF2B5EF4-FFF2-40B4-BE49-F238E27FC236}">
                <a16:creationId xmlns:a16="http://schemas.microsoft.com/office/drawing/2014/main" id="{A7F0FDBE-785A-BCD4-1B19-C34A6EA2A19F}"/>
              </a:ext>
            </a:extLst>
          </p:cNvPr>
          <p:cNvSpPr txBox="1"/>
          <p:nvPr/>
        </p:nvSpPr>
        <p:spPr>
          <a:xfrm>
            <a:off x="6388670" y="4547767"/>
            <a:ext cx="1959974" cy="474101"/>
          </a:xfrm>
          <a:prstGeom prst="rect">
            <a:avLst/>
          </a:prstGeom>
          <a:noFill/>
        </p:spPr>
        <p:txBody>
          <a:bodyPr wrap="square">
            <a:spAutoFit/>
          </a:bodyPr>
          <a:lstStyle/>
          <a:p>
            <a:pPr algn="ctr"/>
            <a:r>
              <a:rPr lang="en-US" sz="2000" b="1">
                <a:solidFill>
                  <a:schemeClr val="accent2">
                    <a:lumMod val="60000"/>
                    <a:lumOff val="40000"/>
                  </a:schemeClr>
                </a:solidFill>
                <a:effectLst>
                  <a:outerShdw blurRad="38100" dist="38100" dir="2700000" algn="tl">
                    <a:srgbClr val="000000">
                      <a:alpha val="43137"/>
                    </a:srgbClr>
                  </a:outerShdw>
                </a:effectLst>
                <a:latin typeface="Ink Free" panose="03080402000500000000" pitchFamily="66" charset="0"/>
              </a:rPr>
              <a:t>Eventhouse</a:t>
            </a:r>
          </a:p>
        </p:txBody>
      </p:sp>
      <p:grpSp>
        <p:nvGrpSpPr>
          <p:cNvPr id="84" name="Group 83">
            <a:extLst>
              <a:ext uri="{FF2B5EF4-FFF2-40B4-BE49-F238E27FC236}">
                <a16:creationId xmlns:a16="http://schemas.microsoft.com/office/drawing/2014/main" id="{D8A37AA8-9228-727C-0B21-71960AC77727}"/>
              </a:ext>
            </a:extLst>
          </p:cNvPr>
          <p:cNvGrpSpPr>
            <a:grpSpLocks noChangeAspect="1"/>
          </p:cNvGrpSpPr>
          <p:nvPr/>
        </p:nvGrpSpPr>
        <p:grpSpPr>
          <a:xfrm>
            <a:off x="10132387" y="1976368"/>
            <a:ext cx="1289746" cy="1196734"/>
            <a:chOff x="9384724" y="3597389"/>
            <a:chExt cx="1188720" cy="1212438"/>
          </a:xfrm>
        </p:grpSpPr>
        <p:pic>
          <p:nvPicPr>
            <p:cNvPr id="24" name="Picture 23" descr="A pink lightning bolt in a white square&#10;&#10;AI-generated content may be incorrect.">
              <a:extLst>
                <a:ext uri="{FF2B5EF4-FFF2-40B4-BE49-F238E27FC236}">
                  <a16:creationId xmlns:a16="http://schemas.microsoft.com/office/drawing/2014/main" id="{E241DC55-89C8-D42E-F0F0-99634CEB7D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91404" y="3597389"/>
              <a:ext cx="975360" cy="975360"/>
            </a:xfrm>
            <a:prstGeom prst="rect">
              <a:avLst/>
            </a:prstGeom>
          </p:spPr>
        </p:pic>
        <p:sp>
          <p:nvSpPr>
            <p:cNvPr id="61" name="TextBox 60">
              <a:extLst>
                <a:ext uri="{FF2B5EF4-FFF2-40B4-BE49-F238E27FC236}">
                  <a16:creationId xmlns:a16="http://schemas.microsoft.com/office/drawing/2014/main" id="{40F3E47F-41AE-ABC7-AB59-CDCC4B0E2C6E}"/>
                </a:ext>
              </a:extLst>
            </p:cNvPr>
            <p:cNvSpPr txBox="1"/>
            <p:nvPr/>
          </p:nvSpPr>
          <p:spPr>
            <a:xfrm>
              <a:off x="9384724" y="4498011"/>
              <a:ext cx="1188720" cy="311816"/>
            </a:xfrm>
            <a:prstGeom prst="rect">
              <a:avLst/>
            </a:prstGeom>
            <a:noFill/>
          </p:spPr>
          <p:txBody>
            <a:bodyPr wrap="square">
              <a:spAutoFit/>
            </a:bodyPr>
            <a:lstStyle/>
            <a:p>
              <a:pPr algn="ctr"/>
              <a:r>
                <a:rPr lang="en-US" sz="1400" b="1">
                  <a:solidFill>
                    <a:schemeClr val="accent2">
                      <a:lumMod val="60000"/>
                      <a:lumOff val="40000"/>
                    </a:schemeClr>
                  </a:solidFill>
                  <a:effectLst>
                    <a:outerShdw blurRad="38100" dist="38100" dir="2700000" algn="tl">
                      <a:srgbClr val="000000">
                        <a:alpha val="43137"/>
                      </a:srgbClr>
                    </a:outerShdw>
                  </a:effectLst>
                  <a:latin typeface="Ink Free" panose="03080402000500000000" pitchFamily="66" charset="0"/>
                </a:rPr>
                <a:t>Activator</a:t>
              </a:r>
            </a:p>
          </p:txBody>
        </p:sp>
      </p:grpSp>
      <p:grpSp>
        <p:nvGrpSpPr>
          <p:cNvPr id="85" name="Group 84">
            <a:extLst>
              <a:ext uri="{FF2B5EF4-FFF2-40B4-BE49-F238E27FC236}">
                <a16:creationId xmlns:a16="http://schemas.microsoft.com/office/drawing/2014/main" id="{7844F292-75E4-8E84-7306-40F83924A44F}"/>
              </a:ext>
            </a:extLst>
          </p:cNvPr>
          <p:cNvGrpSpPr>
            <a:grpSpLocks noChangeAspect="1"/>
          </p:cNvGrpSpPr>
          <p:nvPr/>
        </p:nvGrpSpPr>
        <p:grpSpPr>
          <a:xfrm>
            <a:off x="10222082" y="4889318"/>
            <a:ext cx="1112197" cy="1444361"/>
            <a:chOff x="9384724" y="4787313"/>
            <a:chExt cx="1188720" cy="1463315"/>
          </a:xfrm>
        </p:grpSpPr>
        <p:pic>
          <p:nvPicPr>
            <p:cNvPr id="20" name="Picture 19" descr="A white square with pink and white logo&#10;&#10;AI-generated content may be incorrect.">
              <a:extLst>
                <a:ext uri="{FF2B5EF4-FFF2-40B4-BE49-F238E27FC236}">
                  <a16:creationId xmlns:a16="http://schemas.microsoft.com/office/drawing/2014/main" id="{C448577B-C3F2-C62F-C904-8F8797F171A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91404" y="4787313"/>
              <a:ext cx="975360" cy="975360"/>
            </a:xfrm>
            <a:prstGeom prst="rect">
              <a:avLst/>
            </a:prstGeom>
          </p:spPr>
        </p:pic>
        <p:sp>
          <p:nvSpPr>
            <p:cNvPr id="62" name="TextBox 61">
              <a:extLst>
                <a:ext uri="{FF2B5EF4-FFF2-40B4-BE49-F238E27FC236}">
                  <a16:creationId xmlns:a16="http://schemas.microsoft.com/office/drawing/2014/main" id="{F8EAA820-964A-8A0A-6ED7-D6134E94EBE8}"/>
                </a:ext>
              </a:extLst>
            </p:cNvPr>
            <p:cNvSpPr txBox="1"/>
            <p:nvPr/>
          </p:nvSpPr>
          <p:spPr>
            <a:xfrm>
              <a:off x="9384724" y="5727408"/>
              <a:ext cx="1188720" cy="523220"/>
            </a:xfrm>
            <a:prstGeom prst="rect">
              <a:avLst/>
            </a:prstGeom>
            <a:noFill/>
          </p:spPr>
          <p:txBody>
            <a:bodyPr wrap="square">
              <a:spAutoFit/>
            </a:bodyPr>
            <a:lstStyle/>
            <a:p>
              <a:pPr algn="ctr"/>
              <a:r>
                <a:rPr lang="en-US" sz="1400" b="1">
                  <a:solidFill>
                    <a:schemeClr val="accent2">
                      <a:lumMod val="60000"/>
                      <a:lumOff val="40000"/>
                    </a:schemeClr>
                  </a:solidFill>
                  <a:effectLst>
                    <a:outerShdw blurRad="38100" dist="38100" dir="2700000" algn="tl">
                      <a:srgbClr val="000000">
                        <a:alpha val="43137"/>
                      </a:srgbClr>
                    </a:outerShdw>
                  </a:effectLst>
                  <a:latin typeface="Ink Free" panose="03080402000500000000" pitchFamily="66" charset="0"/>
                </a:rPr>
                <a:t>Real-Time Dashboard</a:t>
              </a:r>
            </a:p>
          </p:txBody>
        </p:sp>
      </p:grpSp>
      <p:grpSp>
        <p:nvGrpSpPr>
          <p:cNvPr id="83" name="Group 82">
            <a:extLst>
              <a:ext uri="{FF2B5EF4-FFF2-40B4-BE49-F238E27FC236}">
                <a16:creationId xmlns:a16="http://schemas.microsoft.com/office/drawing/2014/main" id="{F113A375-04A6-07A4-54A7-51BC751D4604}"/>
              </a:ext>
            </a:extLst>
          </p:cNvPr>
          <p:cNvGrpSpPr>
            <a:grpSpLocks noChangeAspect="1"/>
          </p:cNvGrpSpPr>
          <p:nvPr/>
        </p:nvGrpSpPr>
        <p:grpSpPr>
          <a:xfrm>
            <a:off x="10221162" y="3325665"/>
            <a:ext cx="1112197" cy="1396087"/>
            <a:chOff x="9384724" y="2182981"/>
            <a:chExt cx="1188720" cy="1414408"/>
          </a:xfrm>
        </p:grpSpPr>
        <p:pic>
          <p:nvPicPr>
            <p:cNvPr id="22" name="Picture 21" descr="A yellow rectangular objects on a black background&#10;&#10;AI-generated content may be incorrect.">
              <a:extLst>
                <a:ext uri="{FF2B5EF4-FFF2-40B4-BE49-F238E27FC236}">
                  <a16:creationId xmlns:a16="http://schemas.microsoft.com/office/drawing/2014/main" id="{B15B3FA2-A3EA-2640-4401-972E05C4B68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91404" y="2182981"/>
              <a:ext cx="975360" cy="1014715"/>
            </a:xfrm>
            <a:prstGeom prst="rect">
              <a:avLst/>
            </a:prstGeom>
          </p:spPr>
        </p:pic>
        <p:sp>
          <p:nvSpPr>
            <p:cNvPr id="63" name="TextBox 62">
              <a:extLst>
                <a:ext uri="{FF2B5EF4-FFF2-40B4-BE49-F238E27FC236}">
                  <a16:creationId xmlns:a16="http://schemas.microsoft.com/office/drawing/2014/main" id="{8784B614-C531-90E0-D852-2CBF12D910B3}"/>
                </a:ext>
              </a:extLst>
            </p:cNvPr>
            <p:cNvSpPr txBox="1"/>
            <p:nvPr/>
          </p:nvSpPr>
          <p:spPr>
            <a:xfrm>
              <a:off x="9384724" y="3074169"/>
              <a:ext cx="1188720" cy="523220"/>
            </a:xfrm>
            <a:prstGeom prst="rect">
              <a:avLst/>
            </a:prstGeom>
            <a:noFill/>
          </p:spPr>
          <p:txBody>
            <a:bodyPr wrap="square">
              <a:spAutoFit/>
            </a:bodyPr>
            <a:lstStyle/>
            <a:p>
              <a:pPr algn="ctr"/>
              <a:r>
                <a:rPr lang="en-US" sz="1400" b="1">
                  <a:solidFill>
                    <a:schemeClr val="accent2">
                      <a:lumMod val="60000"/>
                      <a:lumOff val="40000"/>
                    </a:schemeClr>
                  </a:solidFill>
                  <a:effectLst>
                    <a:outerShdw blurRad="38100" dist="38100" dir="2700000" algn="tl">
                      <a:srgbClr val="000000">
                        <a:alpha val="43137"/>
                      </a:srgbClr>
                    </a:outerShdw>
                  </a:effectLst>
                  <a:latin typeface="Ink Free" panose="03080402000500000000" pitchFamily="66" charset="0"/>
                </a:rPr>
                <a:t>Power BI Report</a:t>
              </a:r>
            </a:p>
          </p:txBody>
        </p:sp>
      </p:grpSp>
      <p:sp>
        <p:nvSpPr>
          <p:cNvPr id="78" name="TextBox 77">
            <a:extLst>
              <a:ext uri="{FF2B5EF4-FFF2-40B4-BE49-F238E27FC236}">
                <a16:creationId xmlns:a16="http://schemas.microsoft.com/office/drawing/2014/main" id="{1004E179-26DF-509E-F653-2A0FC63F302D}"/>
              </a:ext>
            </a:extLst>
          </p:cNvPr>
          <p:cNvSpPr txBox="1"/>
          <p:nvPr/>
        </p:nvSpPr>
        <p:spPr>
          <a:xfrm>
            <a:off x="804061" y="4646764"/>
            <a:ext cx="2087111" cy="246221"/>
          </a:xfrm>
          <a:prstGeom prst="rect">
            <a:avLst/>
          </a:prstGeom>
          <a:noFill/>
          <a:effectLst>
            <a:glow rad="228600">
              <a:srgbClr val="7F5A1A">
                <a:alpha val="40000"/>
              </a:srgbClr>
            </a:glow>
          </a:effectLst>
        </p:spPr>
        <p:txBody>
          <a:bodyPr wrap="none" lIns="0" tIns="0" rIns="0" bIns="0" rtlCol="0">
            <a:spAutoFit/>
          </a:bodyPr>
          <a:lstStyle>
            <a:defPPr>
              <a:defRPr lang="en-US"/>
            </a:defPPr>
            <a:lvl1pPr>
              <a:defRPr sz="3600" b="1">
                <a:solidFill>
                  <a:schemeClr val="accent2">
                    <a:lumMod val="60000"/>
                    <a:lumOff val="40000"/>
                  </a:schemeClr>
                </a:solidFill>
                <a:effectLst>
                  <a:outerShdw blurRad="38100" dist="38100" dir="2700000" algn="tl">
                    <a:srgbClr val="000000">
                      <a:alpha val="43137"/>
                    </a:srgbClr>
                  </a:outerShdw>
                </a:effectLst>
                <a:latin typeface="Ink Free" panose="03080402000500000000" pitchFamily="66" charset="0"/>
              </a:defRPr>
            </a:lvl1pPr>
          </a:lstStyle>
          <a:p>
            <a:pPr algn="ctr"/>
            <a:r>
              <a:rPr lang="en-US" sz="1600"/>
              <a:t>Plugin Registration Tool</a:t>
            </a:r>
          </a:p>
        </p:txBody>
      </p:sp>
      <p:sp>
        <p:nvSpPr>
          <p:cNvPr id="80" name="TextBox 79">
            <a:extLst>
              <a:ext uri="{FF2B5EF4-FFF2-40B4-BE49-F238E27FC236}">
                <a16:creationId xmlns:a16="http://schemas.microsoft.com/office/drawing/2014/main" id="{76C6CA03-E0C9-8396-0D2B-3DBCE996B070}"/>
              </a:ext>
            </a:extLst>
          </p:cNvPr>
          <p:cNvSpPr txBox="1"/>
          <p:nvPr/>
        </p:nvSpPr>
        <p:spPr>
          <a:xfrm>
            <a:off x="8753653" y="4126572"/>
            <a:ext cx="428516" cy="291754"/>
          </a:xfrm>
          <a:prstGeom prst="rect">
            <a:avLst/>
          </a:prstGeom>
          <a:noFill/>
          <a:effectLst>
            <a:glow rad="228600">
              <a:srgbClr val="7F5A1A">
                <a:alpha val="40000"/>
              </a:srgbClr>
            </a:glow>
          </a:effectLst>
        </p:spPr>
        <p:txBody>
          <a:bodyPr wrap="none" lIns="0" tIns="0" rIns="0" bIns="0" rtlCol="0">
            <a:spAutoFit/>
          </a:bodyPr>
          <a:lstStyle>
            <a:defPPr>
              <a:defRPr lang="en-US"/>
            </a:defPPr>
            <a:lvl1pPr>
              <a:defRPr sz="3600" b="1">
                <a:solidFill>
                  <a:schemeClr val="accent2">
                    <a:lumMod val="60000"/>
                    <a:lumOff val="40000"/>
                  </a:schemeClr>
                </a:solidFill>
                <a:effectLst>
                  <a:outerShdw blurRad="38100" dist="38100" dir="2700000" algn="tl">
                    <a:srgbClr val="000000">
                      <a:alpha val="43137"/>
                    </a:srgbClr>
                  </a:outerShdw>
                </a:effectLst>
                <a:latin typeface="Ink Free" panose="03080402000500000000" pitchFamily="66" charset="0"/>
              </a:defRPr>
            </a:lvl1pPr>
          </a:lstStyle>
          <a:p>
            <a:pPr algn="ctr"/>
            <a:r>
              <a:rPr lang="en-US" sz="1600"/>
              <a:t>KQL</a:t>
            </a:r>
          </a:p>
        </p:txBody>
      </p:sp>
      <p:sp>
        <p:nvSpPr>
          <p:cNvPr id="82" name="TextBox 81">
            <a:extLst>
              <a:ext uri="{FF2B5EF4-FFF2-40B4-BE49-F238E27FC236}">
                <a16:creationId xmlns:a16="http://schemas.microsoft.com/office/drawing/2014/main" id="{365DCEE2-8BA9-0E64-4ABB-A79BE24729E7}"/>
              </a:ext>
            </a:extLst>
          </p:cNvPr>
          <p:cNvSpPr txBox="1"/>
          <p:nvPr/>
        </p:nvSpPr>
        <p:spPr>
          <a:xfrm>
            <a:off x="8753653" y="3544741"/>
            <a:ext cx="428516" cy="291754"/>
          </a:xfrm>
          <a:prstGeom prst="rect">
            <a:avLst/>
          </a:prstGeom>
          <a:noFill/>
          <a:effectLst>
            <a:glow rad="228600">
              <a:srgbClr val="7F5A1A">
                <a:alpha val="40000"/>
              </a:srgbClr>
            </a:glow>
          </a:effectLst>
        </p:spPr>
        <p:txBody>
          <a:bodyPr wrap="square" lIns="0" tIns="0" rIns="0" bIns="0" rtlCol="0">
            <a:spAutoFit/>
          </a:bodyPr>
          <a:lstStyle>
            <a:defPPr>
              <a:defRPr lang="en-US"/>
            </a:defPPr>
            <a:lvl1pPr>
              <a:defRPr sz="3600" b="1">
                <a:solidFill>
                  <a:schemeClr val="accent2">
                    <a:lumMod val="60000"/>
                    <a:lumOff val="40000"/>
                  </a:schemeClr>
                </a:solidFill>
                <a:effectLst>
                  <a:outerShdw blurRad="38100" dist="38100" dir="2700000" algn="tl">
                    <a:srgbClr val="000000">
                      <a:alpha val="43137"/>
                    </a:srgbClr>
                  </a:outerShdw>
                </a:effectLst>
                <a:latin typeface="Ink Free" panose="03080402000500000000" pitchFamily="66" charset="0"/>
              </a:defRPr>
            </a:lvl1pPr>
          </a:lstStyle>
          <a:p>
            <a:pPr algn="ctr"/>
            <a:r>
              <a:rPr lang="en-US" sz="1600"/>
              <a:t>KQL</a:t>
            </a:r>
          </a:p>
        </p:txBody>
      </p:sp>
    </p:spTree>
    <p:extLst>
      <p:ext uri="{BB962C8B-B14F-4D97-AF65-F5344CB8AC3E}">
        <p14:creationId xmlns:p14="http://schemas.microsoft.com/office/powerpoint/2010/main" val="2561137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par>
                                <p:cTn id="13" presetID="22" presetClass="entr" presetSubtype="8"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par>
                                <p:cTn id="21" presetID="22" presetClass="entr" presetSubtype="8"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wipe(left)">
                                      <p:cBhvr>
                                        <p:cTn id="23" dur="500"/>
                                        <p:tgtEl>
                                          <p:spTgt spid="5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ipe(left)">
                                      <p:cBhvr>
                                        <p:cTn id="28" dur="500"/>
                                        <p:tgtEl>
                                          <p:spTgt spid="56"/>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84"/>
                                        </p:tgtEl>
                                        <p:attrNameLst>
                                          <p:attrName>style.visibility</p:attrName>
                                        </p:attrNameLst>
                                      </p:cBhvr>
                                      <p:to>
                                        <p:strVal val="visible"/>
                                      </p:to>
                                    </p:set>
                                    <p:animEffect transition="in" filter="wipe(left)">
                                      <p:cBhvr>
                                        <p:cTn id="32" dur="500"/>
                                        <p:tgtEl>
                                          <p:spTgt spid="8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wipe(left)">
                                      <p:cBhvr>
                                        <p:cTn id="37" dur="500"/>
                                        <p:tgtEl>
                                          <p:spTgt spid="52"/>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83"/>
                                        </p:tgtEl>
                                        <p:attrNameLst>
                                          <p:attrName>style.visibility</p:attrName>
                                        </p:attrNameLst>
                                      </p:cBhvr>
                                      <p:to>
                                        <p:strVal val="visible"/>
                                      </p:to>
                                    </p:set>
                                    <p:animEffect transition="in" filter="wipe(left)">
                                      <p:cBhvr>
                                        <p:cTn id="41" dur="500"/>
                                        <p:tgtEl>
                                          <p:spTgt spid="8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54"/>
                                        </p:tgtEl>
                                        <p:attrNameLst>
                                          <p:attrName>style.visibility</p:attrName>
                                        </p:attrNameLst>
                                      </p:cBhvr>
                                      <p:to>
                                        <p:strVal val="visible"/>
                                      </p:to>
                                    </p:set>
                                    <p:animEffect transition="in" filter="wipe(left)">
                                      <p:cBhvr>
                                        <p:cTn id="46" dur="500"/>
                                        <p:tgtEl>
                                          <p:spTgt spid="54"/>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85"/>
                                        </p:tgtEl>
                                        <p:attrNameLst>
                                          <p:attrName>style.visibility</p:attrName>
                                        </p:attrNameLst>
                                      </p:cBhvr>
                                      <p:to>
                                        <p:strVal val="visible"/>
                                      </p:to>
                                    </p:set>
                                    <p:animEffect transition="in" filter="wipe(left)">
                                      <p:cBhvr>
                                        <p:cTn id="50" dur="500"/>
                                        <p:tgtEl>
                                          <p:spTgt spid="85"/>
                                        </p:tgtEl>
                                      </p:cBhvr>
                                    </p:animEffect>
                                  </p:childTnLst>
                                </p:cTn>
                              </p:par>
                            </p:childTnLst>
                          </p:cTn>
                        </p:par>
                        <p:par>
                          <p:cTn id="51" fill="hold">
                            <p:stCondLst>
                              <p:cond delay="1000"/>
                            </p:stCondLst>
                            <p:childTnLst>
                              <p:par>
                                <p:cTn id="52" presetID="22" presetClass="entr" presetSubtype="8" fill="hold" grpId="0" nodeType="afterEffect">
                                  <p:stCondLst>
                                    <p:cond delay="0"/>
                                  </p:stCondLst>
                                  <p:childTnLst>
                                    <p:set>
                                      <p:cBhvr>
                                        <p:cTn id="53" dur="1" fill="hold">
                                          <p:stCondLst>
                                            <p:cond delay="0"/>
                                          </p:stCondLst>
                                        </p:cTn>
                                        <p:tgtEl>
                                          <p:spTgt spid="82"/>
                                        </p:tgtEl>
                                        <p:attrNameLst>
                                          <p:attrName>style.visibility</p:attrName>
                                        </p:attrNameLst>
                                      </p:cBhvr>
                                      <p:to>
                                        <p:strVal val="visible"/>
                                      </p:to>
                                    </p:set>
                                    <p:animEffect transition="in" filter="wipe(left)">
                                      <p:cBhvr>
                                        <p:cTn id="54" dur="500"/>
                                        <p:tgtEl>
                                          <p:spTgt spid="82"/>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80"/>
                                        </p:tgtEl>
                                        <p:attrNameLst>
                                          <p:attrName>style.visibility</p:attrName>
                                        </p:attrNameLst>
                                      </p:cBhvr>
                                      <p:to>
                                        <p:strVal val="visible"/>
                                      </p:to>
                                    </p:set>
                                    <p:animEffect transition="in" filter="wipe(down)">
                                      <p:cBhvr>
                                        <p:cTn id="57"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D7A613-3AC3-07CD-335B-0F81EAD96F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17302C-B677-016B-E638-5B0313F9837B}"/>
              </a:ext>
            </a:extLst>
          </p:cNvPr>
          <p:cNvSpPr>
            <a:spLocks noGrp="1"/>
          </p:cNvSpPr>
          <p:nvPr>
            <p:ph type="title"/>
          </p:nvPr>
        </p:nvSpPr>
        <p:spPr>
          <a:xfrm>
            <a:off x="588263" y="457200"/>
            <a:ext cx="11018520" cy="830997"/>
          </a:xfrm>
        </p:spPr>
        <p:txBody>
          <a:bodyPr/>
          <a:lstStyle/>
          <a:p>
            <a:r>
              <a:rPr lang="en-US" sz="5400" b="1">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Segoe UI Semibold" panose="020B0502040204020203" pitchFamily="34" charset="0"/>
              </a:rPr>
              <a:t>Demo</a:t>
            </a:r>
          </a:p>
        </p:txBody>
      </p:sp>
      <p:sp>
        <p:nvSpPr>
          <p:cNvPr id="3" name="Text Placeholder 2">
            <a:extLst>
              <a:ext uri="{FF2B5EF4-FFF2-40B4-BE49-F238E27FC236}">
                <a16:creationId xmlns:a16="http://schemas.microsoft.com/office/drawing/2014/main" id="{BAED15D0-28E4-305F-70EE-41F4FFC498FB}"/>
              </a:ext>
            </a:extLst>
          </p:cNvPr>
          <p:cNvSpPr>
            <a:spLocks noGrp="1"/>
          </p:cNvSpPr>
          <p:nvPr>
            <p:ph type="body" sz="quarter" idx="10"/>
          </p:nvPr>
        </p:nvSpPr>
        <p:spPr>
          <a:xfrm>
            <a:off x="586740" y="1826256"/>
            <a:ext cx="11018520" cy="3553152"/>
          </a:xfrm>
        </p:spPr>
        <p:txBody>
          <a:bodyPr/>
          <a:lstStyle/>
          <a:p>
            <a:pPr marL="457200" indent="-457200">
              <a:lnSpc>
                <a:spcPct val="150000"/>
              </a:lnSpc>
              <a:buFont typeface="Arial" panose="020B0604020202020204" pitchFamily="34" charset="0"/>
              <a:buChar char="•"/>
            </a:pPr>
            <a:r>
              <a:rPr lang="en-US" sz="3600"/>
              <a:t>Data Outbound from Dataverse Events</a:t>
            </a:r>
          </a:p>
          <a:p>
            <a:pPr marL="457200" indent="-457200">
              <a:lnSpc>
                <a:spcPct val="150000"/>
              </a:lnSpc>
              <a:buFont typeface="Arial" panose="020B0604020202020204" pitchFamily="34" charset="0"/>
              <a:buChar char="•"/>
            </a:pPr>
            <a:r>
              <a:rPr lang="en-US" sz="3600"/>
              <a:t>Capture with Eventstream</a:t>
            </a:r>
          </a:p>
          <a:p>
            <a:pPr marL="457200" indent="-457200">
              <a:lnSpc>
                <a:spcPct val="150000"/>
              </a:lnSpc>
              <a:buFont typeface="Arial" panose="020B0604020202020204" pitchFamily="34" charset="0"/>
              <a:buChar char="•"/>
            </a:pPr>
            <a:r>
              <a:rPr lang="en-US" sz="3600"/>
              <a:t>Aggregate in </a:t>
            </a:r>
            <a:r>
              <a:rPr lang="en-US" sz="3600" err="1"/>
              <a:t>Eventhouse</a:t>
            </a:r>
            <a:endParaRPr lang="en-US" sz="3600"/>
          </a:p>
          <a:p>
            <a:pPr marL="457200" indent="-457200">
              <a:lnSpc>
                <a:spcPct val="150000"/>
              </a:lnSpc>
              <a:buFont typeface="Arial" panose="020B0604020202020204" pitchFamily="34" charset="0"/>
              <a:buChar char="•"/>
            </a:pPr>
            <a:r>
              <a:rPr lang="en-US" sz="3600"/>
              <a:t>Visualize with RTI Dashboard and Power BI</a:t>
            </a:r>
          </a:p>
        </p:txBody>
      </p:sp>
    </p:spTree>
    <p:extLst>
      <p:ext uri="{BB962C8B-B14F-4D97-AF65-F5344CB8AC3E}">
        <p14:creationId xmlns:p14="http://schemas.microsoft.com/office/powerpoint/2010/main" val="22989400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AAD34-99B6-EC03-1312-B117FCB1F2BA}"/>
            </a:ext>
          </a:extLst>
        </p:cNvPr>
        <p:cNvGrpSpPr/>
        <p:nvPr/>
      </p:nvGrpSpPr>
      <p:grpSpPr>
        <a:xfrm>
          <a:off x="0" y="0"/>
          <a:ext cx="0" cy="0"/>
          <a:chOff x="0" y="0"/>
          <a:chExt cx="0" cy="0"/>
        </a:xfrm>
      </p:grpSpPr>
      <p:pic>
        <p:nvPicPr>
          <p:cNvPr id="12" name="Picture1">
            <a:extLst>
              <a:ext uri="{FF2B5EF4-FFF2-40B4-BE49-F238E27FC236}">
                <a16:creationId xmlns:a16="http://schemas.microsoft.com/office/drawing/2014/main" id="{80A45779-D670-1CD8-FDD9-1B32101F5BB4}"/>
              </a:ext>
            </a:extLst>
          </p:cNvPr>
          <p:cNvPicPr>
            <a:picLocks noChangeAspect="1"/>
          </p:cNvPicPr>
          <p:nvPr/>
        </p:nvPicPr>
        <p:blipFill>
          <a:blip r:embed="rId2"/>
          <a:stretch>
            <a:fillRect/>
          </a:stretch>
        </p:blipFill>
        <p:spPr>
          <a:xfrm>
            <a:off x="3423660" y="1410095"/>
            <a:ext cx="8416947" cy="4862264"/>
          </a:xfrm>
          <a:prstGeom prst="rect">
            <a:avLst/>
          </a:prstGeom>
        </p:spPr>
      </p:pic>
      <p:pic>
        <p:nvPicPr>
          <p:cNvPr id="6" name="Picture 2">
            <a:extLst>
              <a:ext uri="{FF2B5EF4-FFF2-40B4-BE49-F238E27FC236}">
                <a16:creationId xmlns:a16="http://schemas.microsoft.com/office/drawing/2014/main" id="{0FF1E6DC-0084-B660-3937-31BFA6B58D1A}"/>
              </a:ext>
            </a:extLst>
          </p:cNvPr>
          <p:cNvPicPr>
            <a:picLocks noChangeAspect="1"/>
          </p:cNvPicPr>
          <p:nvPr/>
        </p:nvPicPr>
        <p:blipFill>
          <a:blip r:embed="rId3"/>
          <a:stretch>
            <a:fillRect/>
          </a:stretch>
        </p:blipFill>
        <p:spPr>
          <a:xfrm>
            <a:off x="3412439" y="1431439"/>
            <a:ext cx="8416943" cy="4862262"/>
          </a:xfrm>
          <a:prstGeom prst="rect">
            <a:avLst/>
          </a:prstGeom>
        </p:spPr>
      </p:pic>
      <p:pic>
        <p:nvPicPr>
          <p:cNvPr id="7" name="Picture 3">
            <a:extLst>
              <a:ext uri="{FF2B5EF4-FFF2-40B4-BE49-F238E27FC236}">
                <a16:creationId xmlns:a16="http://schemas.microsoft.com/office/drawing/2014/main" id="{3DC80457-8108-40CD-5C11-B05D6A568B0F}"/>
              </a:ext>
            </a:extLst>
          </p:cNvPr>
          <p:cNvPicPr>
            <a:picLocks noChangeAspect="1"/>
          </p:cNvPicPr>
          <p:nvPr/>
        </p:nvPicPr>
        <p:blipFill>
          <a:blip r:embed="rId4"/>
          <a:stretch>
            <a:fillRect/>
          </a:stretch>
        </p:blipFill>
        <p:spPr>
          <a:xfrm>
            <a:off x="3412457" y="1420772"/>
            <a:ext cx="8416947" cy="4862264"/>
          </a:xfrm>
          <a:prstGeom prst="rect">
            <a:avLst/>
          </a:prstGeom>
        </p:spPr>
      </p:pic>
      <p:grpSp>
        <p:nvGrpSpPr>
          <p:cNvPr id="19" name="Picture Custom Endpoint">
            <a:extLst>
              <a:ext uri="{FF2B5EF4-FFF2-40B4-BE49-F238E27FC236}">
                <a16:creationId xmlns:a16="http://schemas.microsoft.com/office/drawing/2014/main" id="{739B99B4-9A3D-FFCF-42F7-D7DA47EC2288}"/>
              </a:ext>
            </a:extLst>
          </p:cNvPr>
          <p:cNvGrpSpPr/>
          <p:nvPr/>
        </p:nvGrpSpPr>
        <p:grpSpPr>
          <a:xfrm>
            <a:off x="588263" y="1801091"/>
            <a:ext cx="9241538" cy="3477568"/>
            <a:chOff x="588263" y="1801091"/>
            <a:chExt cx="9241538" cy="3477568"/>
          </a:xfrm>
        </p:grpSpPr>
        <p:sp>
          <p:nvSpPr>
            <p:cNvPr id="5" name="TextBox 4">
              <a:extLst>
                <a:ext uri="{FF2B5EF4-FFF2-40B4-BE49-F238E27FC236}">
                  <a16:creationId xmlns:a16="http://schemas.microsoft.com/office/drawing/2014/main" id="{FC0AE1AC-21E8-D909-7AEB-4998A5ACFA5A}"/>
                </a:ext>
              </a:extLst>
            </p:cNvPr>
            <p:cNvSpPr txBox="1"/>
            <p:nvPr/>
          </p:nvSpPr>
          <p:spPr>
            <a:xfrm>
              <a:off x="588263" y="1801091"/>
              <a:ext cx="1968103" cy="307777"/>
            </a:xfrm>
            <a:prstGeom prst="rect">
              <a:avLst/>
            </a:prstGeom>
            <a:noFill/>
          </p:spPr>
          <p:txBody>
            <a:bodyPr wrap="none" lIns="0" tIns="0" rIns="0" bIns="0" rtlCol="0">
              <a:spAutoFit/>
            </a:bodyPr>
            <a:lstStyle/>
            <a:p>
              <a:pPr algn="l"/>
              <a:r>
                <a:rPr lang="en-US" sz="2000"/>
                <a:t>Custom endpoint</a:t>
              </a:r>
            </a:p>
          </p:txBody>
        </p:sp>
        <p:sp>
          <p:nvSpPr>
            <p:cNvPr id="8" name="Rectangle: Rounded Corners 7">
              <a:extLst>
                <a:ext uri="{FF2B5EF4-FFF2-40B4-BE49-F238E27FC236}">
                  <a16:creationId xmlns:a16="http://schemas.microsoft.com/office/drawing/2014/main" id="{A030C6F7-CCDD-1CC9-F581-7A0DE24C98CA}"/>
                </a:ext>
              </a:extLst>
            </p:cNvPr>
            <p:cNvSpPr/>
            <p:nvPr/>
          </p:nvSpPr>
          <p:spPr bwMode="auto">
            <a:xfrm>
              <a:off x="8482135" y="3775363"/>
              <a:ext cx="1347666" cy="1503296"/>
            </a:xfrm>
            <a:custGeom>
              <a:avLst/>
              <a:gdLst>
                <a:gd name="connsiteX0" fmla="*/ 0 w 1347666"/>
                <a:gd name="connsiteY0" fmla="*/ 224615 h 1503296"/>
                <a:gd name="connsiteX1" fmla="*/ 224615 w 1347666"/>
                <a:gd name="connsiteY1" fmla="*/ 0 h 1503296"/>
                <a:gd name="connsiteX2" fmla="*/ 691802 w 1347666"/>
                <a:gd name="connsiteY2" fmla="*/ 0 h 1503296"/>
                <a:gd name="connsiteX3" fmla="*/ 1123051 w 1347666"/>
                <a:gd name="connsiteY3" fmla="*/ 0 h 1503296"/>
                <a:gd name="connsiteX4" fmla="*/ 1347666 w 1347666"/>
                <a:gd name="connsiteY4" fmla="*/ 224615 h 1503296"/>
                <a:gd name="connsiteX5" fmla="*/ 1347666 w 1347666"/>
                <a:gd name="connsiteY5" fmla="*/ 720026 h 1503296"/>
                <a:gd name="connsiteX6" fmla="*/ 1347666 w 1347666"/>
                <a:gd name="connsiteY6" fmla="*/ 1278681 h 1503296"/>
                <a:gd name="connsiteX7" fmla="*/ 1123051 w 1347666"/>
                <a:gd name="connsiteY7" fmla="*/ 1503296 h 1503296"/>
                <a:gd name="connsiteX8" fmla="*/ 655864 w 1347666"/>
                <a:gd name="connsiteY8" fmla="*/ 1503296 h 1503296"/>
                <a:gd name="connsiteX9" fmla="*/ 224615 w 1347666"/>
                <a:gd name="connsiteY9" fmla="*/ 1503296 h 1503296"/>
                <a:gd name="connsiteX10" fmla="*/ 0 w 1347666"/>
                <a:gd name="connsiteY10" fmla="*/ 1278681 h 1503296"/>
                <a:gd name="connsiteX11" fmla="*/ 0 w 1347666"/>
                <a:gd name="connsiteY11" fmla="*/ 751648 h 1503296"/>
                <a:gd name="connsiteX12" fmla="*/ 0 w 1347666"/>
                <a:gd name="connsiteY12" fmla="*/ 224615 h 1503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666" h="1503296" fill="none" extrusionOk="0">
                  <a:moveTo>
                    <a:pt x="0" y="224615"/>
                  </a:moveTo>
                  <a:cubicBezTo>
                    <a:pt x="-859" y="85093"/>
                    <a:pt x="73794" y="-15648"/>
                    <a:pt x="224615" y="0"/>
                  </a:cubicBezTo>
                  <a:cubicBezTo>
                    <a:pt x="432865" y="-4287"/>
                    <a:pt x="516867" y="-5471"/>
                    <a:pt x="691802" y="0"/>
                  </a:cubicBezTo>
                  <a:cubicBezTo>
                    <a:pt x="866737" y="5471"/>
                    <a:pt x="1013848" y="16006"/>
                    <a:pt x="1123051" y="0"/>
                  </a:cubicBezTo>
                  <a:cubicBezTo>
                    <a:pt x="1240708" y="-15321"/>
                    <a:pt x="1367905" y="81726"/>
                    <a:pt x="1347666" y="224615"/>
                  </a:cubicBezTo>
                  <a:cubicBezTo>
                    <a:pt x="1348027" y="370731"/>
                    <a:pt x="1332480" y="549923"/>
                    <a:pt x="1347666" y="720026"/>
                  </a:cubicBezTo>
                  <a:cubicBezTo>
                    <a:pt x="1362852" y="890129"/>
                    <a:pt x="1341104" y="1076677"/>
                    <a:pt x="1347666" y="1278681"/>
                  </a:cubicBezTo>
                  <a:cubicBezTo>
                    <a:pt x="1344540" y="1378623"/>
                    <a:pt x="1265555" y="1491213"/>
                    <a:pt x="1123051" y="1503296"/>
                  </a:cubicBezTo>
                  <a:cubicBezTo>
                    <a:pt x="962943" y="1522322"/>
                    <a:pt x="867175" y="1482840"/>
                    <a:pt x="655864" y="1503296"/>
                  </a:cubicBezTo>
                  <a:cubicBezTo>
                    <a:pt x="444553" y="1523752"/>
                    <a:pt x="359026" y="1483618"/>
                    <a:pt x="224615" y="1503296"/>
                  </a:cubicBezTo>
                  <a:cubicBezTo>
                    <a:pt x="97344" y="1502404"/>
                    <a:pt x="17779" y="1406034"/>
                    <a:pt x="0" y="1278681"/>
                  </a:cubicBezTo>
                  <a:cubicBezTo>
                    <a:pt x="-17870" y="1116258"/>
                    <a:pt x="6233" y="941941"/>
                    <a:pt x="0" y="751648"/>
                  </a:cubicBezTo>
                  <a:cubicBezTo>
                    <a:pt x="-6233" y="561355"/>
                    <a:pt x="9062" y="429723"/>
                    <a:pt x="0" y="224615"/>
                  </a:cubicBezTo>
                  <a:close/>
                </a:path>
                <a:path w="1347666" h="1503296" stroke="0" extrusionOk="0">
                  <a:moveTo>
                    <a:pt x="0" y="224615"/>
                  </a:moveTo>
                  <a:cubicBezTo>
                    <a:pt x="19178" y="95410"/>
                    <a:pt x="90079" y="-12587"/>
                    <a:pt x="224615" y="0"/>
                  </a:cubicBezTo>
                  <a:cubicBezTo>
                    <a:pt x="364792" y="-17170"/>
                    <a:pt x="511477" y="-12026"/>
                    <a:pt x="646880" y="0"/>
                  </a:cubicBezTo>
                  <a:cubicBezTo>
                    <a:pt x="782283" y="12026"/>
                    <a:pt x="905840" y="-21778"/>
                    <a:pt x="1123051" y="0"/>
                  </a:cubicBezTo>
                  <a:cubicBezTo>
                    <a:pt x="1238336" y="11510"/>
                    <a:pt x="1359152" y="113527"/>
                    <a:pt x="1347666" y="224615"/>
                  </a:cubicBezTo>
                  <a:cubicBezTo>
                    <a:pt x="1370832" y="386586"/>
                    <a:pt x="1374313" y="606492"/>
                    <a:pt x="1347666" y="762189"/>
                  </a:cubicBezTo>
                  <a:cubicBezTo>
                    <a:pt x="1321019" y="917886"/>
                    <a:pt x="1333165" y="1115092"/>
                    <a:pt x="1347666" y="1278681"/>
                  </a:cubicBezTo>
                  <a:cubicBezTo>
                    <a:pt x="1344256" y="1418397"/>
                    <a:pt x="1244271" y="1494129"/>
                    <a:pt x="1123051" y="1503296"/>
                  </a:cubicBezTo>
                  <a:cubicBezTo>
                    <a:pt x="912824" y="1496956"/>
                    <a:pt x="841439" y="1514278"/>
                    <a:pt x="682817" y="1503296"/>
                  </a:cubicBezTo>
                  <a:cubicBezTo>
                    <a:pt x="524195" y="1492314"/>
                    <a:pt x="412933" y="1483619"/>
                    <a:pt x="224615" y="1503296"/>
                  </a:cubicBezTo>
                  <a:cubicBezTo>
                    <a:pt x="123900" y="1507875"/>
                    <a:pt x="2236" y="1384469"/>
                    <a:pt x="0" y="1278681"/>
                  </a:cubicBezTo>
                  <a:cubicBezTo>
                    <a:pt x="4908" y="1060915"/>
                    <a:pt x="19075" y="941092"/>
                    <a:pt x="0" y="762189"/>
                  </a:cubicBezTo>
                  <a:cubicBezTo>
                    <a:pt x="-19075" y="583286"/>
                    <a:pt x="-1357" y="466054"/>
                    <a:pt x="0" y="224615"/>
                  </a:cubicBezTo>
                  <a:close/>
                </a:path>
              </a:pathLst>
            </a:custGeom>
            <a:ln w="57150"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headEnd type="none" w="lg" len="sm"/>
              <a:tailEnd type="none" w="lg" len="sm"/>
              <a:extLst>
                <a:ext uri="{C807C97D-BFC1-408E-A445-0C87EB9F89A2}">
                  <ask:lineSketchStyleProps xmlns:ask="http://schemas.microsoft.com/office/drawing/2018/sketchyshapes" sd="559794842">
                    <a:prstGeom prst="roundRect">
                      <a:avLst/>
                    </a:prstGeom>
                    <ask:type>
                      <ask:lineSketchFreehand/>
                    </ask:type>
                  </ask:lineSketchStyleProps>
                </a:ext>
              </a:extLst>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panose="020B0502040204020203" pitchFamily="34" charset="0"/>
                <a:cs typeface="Segoe UI" panose="020B0502040204020203" pitchFamily="34" charset="0"/>
              </a:endParaRPr>
            </a:p>
          </p:txBody>
        </p:sp>
      </p:grpSp>
      <p:grpSp>
        <p:nvGrpSpPr>
          <p:cNvPr id="17" name="Group Name">
            <a:extLst>
              <a:ext uri="{FF2B5EF4-FFF2-40B4-BE49-F238E27FC236}">
                <a16:creationId xmlns:a16="http://schemas.microsoft.com/office/drawing/2014/main" id="{01182BDC-5C1E-F951-C31A-BC95D5EF3BDE}"/>
              </a:ext>
            </a:extLst>
          </p:cNvPr>
          <p:cNvGrpSpPr/>
          <p:nvPr/>
        </p:nvGrpSpPr>
        <p:grpSpPr>
          <a:xfrm>
            <a:off x="588262" y="1420770"/>
            <a:ext cx="11241138" cy="4862263"/>
            <a:chOff x="588262" y="1420770"/>
            <a:chExt cx="11241138" cy="4862263"/>
          </a:xfrm>
        </p:grpSpPr>
        <p:pic>
          <p:nvPicPr>
            <p:cNvPr id="10" name="Picturev4">
              <a:extLst>
                <a:ext uri="{FF2B5EF4-FFF2-40B4-BE49-F238E27FC236}">
                  <a16:creationId xmlns:a16="http://schemas.microsoft.com/office/drawing/2014/main" id="{F64CE58D-69DB-82CC-E74B-60522D92D692}"/>
                </a:ext>
              </a:extLst>
            </p:cNvPr>
            <p:cNvPicPr>
              <a:picLocks noChangeAspect="1"/>
            </p:cNvPicPr>
            <p:nvPr/>
          </p:nvPicPr>
          <p:blipFill>
            <a:blip r:embed="rId5"/>
            <a:stretch>
              <a:fillRect/>
            </a:stretch>
          </p:blipFill>
          <p:spPr>
            <a:xfrm>
              <a:off x="3412456" y="1420770"/>
              <a:ext cx="8416944" cy="4862263"/>
            </a:xfrm>
            <a:prstGeom prst="rect">
              <a:avLst/>
            </a:prstGeom>
          </p:spPr>
        </p:pic>
        <p:sp>
          <p:nvSpPr>
            <p:cNvPr id="11" name="TextBox 10">
              <a:extLst>
                <a:ext uri="{FF2B5EF4-FFF2-40B4-BE49-F238E27FC236}">
                  <a16:creationId xmlns:a16="http://schemas.microsoft.com/office/drawing/2014/main" id="{83BE152A-DD4D-3BD0-CE8C-37A34E26BEED}"/>
                </a:ext>
              </a:extLst>
            </p:cNvPr>
            <p:cNvSpPr txBox="1"/>
            <p:nvPr/>
          </p:nvSpPr>
          <p:spPr>
            <a:xfrm>
              <a:off x="588262" y="2788227"/>
              <a:ext cx="904094" cy="307777"/>
            </a:xfrm>
            <a:prstGeom prst="rect">
              <a:avLst/>
            </a:prstGeom>
            <a:noFill/>
          </p:spPr>
          <p:txBody>
            <a:bodyPr wrap="none" lIns="0" tIns="0" rIns="0" bIns="0" rtlCol="0">
              <a:spAutoFit/>
            </a:bodyPr>
            <a:lstStyle/>
            <a:p>
              <a:pPr algn="l"/>
              <a:r>
                <a:rPr lang="en-US" sz="2000"/>
                <a:t>Name It</a:t>
              </a:r>
            </a:p>
          </p:txBody>
        </p:sp>
      </p:grpSp>
      <p:grpSp>
        <p:nvGrpSpPr>
          <p:cNvPr id="15" name="Group Publish">
            <a:extLst>
              <a:ext uri="{FF2B5EF4-FFF2-40B4-BE49-F238E27FC236}">
                <a16:creationId xmlns:a16="http://schemas.microsoft.com/office/drawing/2014/main" id="{70C54050-49F2-4468-AFA9-44605A982093}"/>
              </a:ext>
            </a:extLst>
          </p:cNvPr>
          <p:cNvGrpSpPr/>
          <p:nvPr/>
        </p:nvGrpSpPr>
        <p:grpSpPr>
          <a:xfrm>
            <a:off x="576648" y="1420770"/>
            <a:ext cx="11241132" cy="4862262"/>
            <a:chOff x="588262" y="1420767"/>
            <a:chExt cx="11241132" cy="4862262"/>
          </a:xfrm>
        </p:grpSpPr>
        <p:pic>
          <p:nvPicPr>
            <p:cNvPr id="13" name="Picture 12">
              <a:extLst>
                <a:ext uri="{FF2B5EF4-FFF2-40B4-BE49-F238E27FC236}">
                  <a16:creationId xmlns:a16="http://schemas.microsoft.com/office/drawing/2014/main" id="{1004C03F-DC12-2E50-EA2A-8F6AF5C8D094}"/>
                </a:ext>
              </a:extLst>
            </p:cNvPr>
            <p:cNvPicPr>
              <a:picLocks noChangeAspect="1"/>
            </p:cNvPicPr>
            <p:nvPr/>
          </p:nvPicPr>
          <p:blipFill>
            <a:blip r:embed="rId6"/>
            <a:stretch>
              <a:fillRect/>
            </a:stretch>
          </p:blipFill>
          <p:spPr>
            <a:xfrm>
              <a:off x="3412451" y="1420767"/>
              <a:ext cx="8416943" cy="4862262"/>
            </a:xfrm>
            <a:prstGeom prst="rect">
              <a:avLst/>
            </a:prstGeom>
          </p:spPr>
        </p:pic>
        <p:sp>
          <p:nvSpPr>
            <p:cNvPr id="14" name="TextBox 13">
              <a:extLst>
                <a:ext uri="{FF2B5EF4-FFF2-40B4-BE49-F238E27FC236}">
                  <a16:creationId xmlns:a16="http://schemas.microsoft.com/office/drawing/2014/main" id="{7AEFDDC9-99FB-D41A-AC68-F01CF7403C04}"/>
                </a:ext>
              </a:extLst>
            </p:cNvPr>
            <p:cNvSpPr txBox="1"/>
            <p:nvPr/>
          </p:nvSpPr>
          <p:spPr>
            <a:xfrm>
              <a:off x="588262" y="3775363"/>
              <a:ext cx="892873" cy="307777"/>
            </a:xfrm>
            <a:prstGeom prst="rect">
              <a:avLst/>
            </a:prstGeom>
            <a:noFill/>
          </p:spPr>
          <p:txBody>
            <a:bodyPr wrap="none" lIns="0" tIns="0" rIns="0" bIns="0" rtlCol="0">
              <a:spAutoFit/>
            </a:bodyPr>
            <a:lstStyle/>
            <a:p>
              <a:pPr algn="l"/>
              <a:r>
                <a:rPr lang="en-US" sz="2000"/>
                <a:t>Publish!</a:t>
              </a:r>
            </a:p>
          </p:txBody>
        </p:sp>
      </p:grpSp>
      <p:sp>
        <p:nvSpPr>
          <p:cNvPr id="20" name="Rectangle: Publish">
            <a:extLst>
              <a:ext uri="{FF2B5EF4-FFF2-40B4-BE49-F238E27FC236}">
                <a16:creationId xmlns:a16="http://schemas.microsoft.com/office/drawing/2014/main" id="{2705009E-64AC-164D-BD98-2857139F656D}"/>
              </a:ext>
            </a:extLst>
          </p:cNvPr>
          <p:cNvSpPr/>
          <p:nvPr/>
        </p:nvSpPr>
        <p:spPr bwMode="auto">
          <a:xfrm>
            <a:off x="11046940" y="1706617"/>
            <a:ext cx="754364" cy="748260"/>
          </a:xfrm>
          <a:custGeom>
            <a:avLst/>
            <a:gdLst>
              <a:gd name="connsiteX0" fmla="*/ 0 w 754364"/>
              <a:gd name="connsiteY0" fmla="*/ 124712 h 748260"/>
              <a:gd name="connsiteX1" fmla="*/ 124712 w 754364"/>
              <a:gd name="connsiteY1" fmla="*/ 0 h 748260"/>
              <a:gd name="connsiteX2" fmla="*/ 629652 w 754364"/>
              <a:gd name="connsiteY2" fmla="*/ 0 h 748260"/>
              <a:gd name="connsiteX3" fmla="*/ 754364 w 754364"/>
              <a:gd name="connsiteY3" fmla="*/ 124712 h 748260"/>
              <a:gd name="connsiteX4" fmla="*/ 754364 w 754364"/>
              <a:gd name="connsiteY4" fmla="*/ 623548 h 748260"/>
              <a:gd name="connsiteX5" fmla="*/ 629652 w 754364"/>
              <a:gd name="connsiteY5" fmla="*/ 748260 h 748260"/>
              <a:gd name="connsiteX6" fmla="*/ 124712 w 754364"/>
              <a:gd name="connsiteY6" fmla="*/ 748260 h 748260"/>
              <a:gd name="connsiteX7" fmla="*/ 0 w 754364"/>
              <a:gd name="connsiteY7" fmla="*/ 623548 h 748260"/>
              <a:gd name="connsiteX8" fmla="*/ 0 w 754364"/>
              <a:gd name="connsiteY8" fmla="*/ 124712 h 748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4364" h="748260" fill="none" extrusionOk="0">
                <a:moveTo>
                  <a:pt x="0" y="124712"/>
                </a:moveTo>
                <a:cubicBezTo>
                  <a:pt x="12170" y="58223"/>
                  <a:pt x="56153" y="-2594"/>
                  <a:pt x="124712" y="0"/>
                </a:cubicBezTo>
                <a:cubicBezTo>
                  <a:pt x="328588" y="2732"/>
                  <a:pt x="486179" y="-198"/>
                  <a:pt x="629652" y="0"/>
                </a:cubicBezTo>
                <a:cubicBezTo>
                  <a:pt x="686524" y="1181"/>
                  <a:pt x="763215" y="47039"/>
                  <a:pt x="754364" y="124712"/>
                </a:cubicBezTo>
                <a:cubicBezTo>
                  <a:pt x="772391" y="313696"/>
                  <a:pt x="764979" y="492508"/>
                  <a:pt x="754364" y="623548"/>
                </a:cubicBezTo>
                <a:cubicBezTo>
                  <a:pt x="745258" y="701127"/>
                  <a:pt x="692962" y="756790"/>
                  <a:pt x="629652" y="748260"/>
                </a:cubicBezTo>
                <a:cubicBezTo>
                  <a:pt x="519463" y="765036"/>
                  <a:pt x="279286" y="736724"/>
                  <a:pt x="124712" y="748260"/>
                </a:cubicBezTo>
                <a:cubicBezTo>
                  <a:pt x="55918" y="746551"/>
                  <a:pt x="-279" y="700528"/>
                  <a:pt x="0" y="623548"/>
                </a:cubicBezTo>
                <a:cubicBezTo>
                  <a:pt x="-19376" y="490435"/>
                  <a:pt x="21023" y="246553"/>
                  <a:pt x="0" y="124712"/>
                </a:cubicBezTo>
                <a:close/>
              </a:path>
              <a:path w="754364" h="748260" stroke="0" extrusionOk="0">
                <a:moveTo>
                  <a:pt x="0" y="124712"/>
                </a:moveTo>
                <a:cubicBezTo>
                  <a:pt x="7639" y="53782"/>
                  <a:pt x="45131" y="-12850"/>
                  <a:pt x="124712" y="0"/>
                </a:cubicBezTo>
                <a:cubicBezTo>
                  <a:pt x="275900" y="-19675"/>
                  <a:pt x="507166" y="13636"/>
                  <a:pt x="629652" y="0"/>
                </a:cubicBezTo>
                <a:cubicBezTo>
                  <a:pt x="706844" y="3556"/>
                  <a:pt x="766067" y="57329"/>
                  <a:pt x="754364" y="124712"/>
                </a:cubicBezTo>
                <a:cubicBezTo>
                  <a:pt x="746962" y="362840"/>
                  <a:pt x="775580" y="432281"/>
                  <a:pt x="754364" y="623548"/>
                </a:cubicBezTo>
                <a:cubicBezTo>
                  <a:pt x="756240" y="694717"/>
                  <a:pt x="684592" y="747359"/>
                  <a:pt x="629652" y="748260"/>
                </a:cubicBezTo>
                <a:cubicBezTo>
                  <a:pt x="526943" y="762512"/>
                  <a:pt x="358984" y="761504"/>
                  <a:pt x="124712" y="748260"/>
                </a:cubicBezTo>
                <a:cubicBezTo>
                  <a:pt x="55665" y="734876"/>
                  <a:pt x="-2060" y="686244"/>
                  <a:pt x="0" y="623548"/>
                </a:cubicBezTo>
                <a:cubicBezTo>
                  <a:pt x="-2157" y="498550"/>
                  <a:pt x="-16994" y="343322"/>
                  <a:pt x="0" y="124712"/>
                </a:cubicBezTo>
                <a:close/>
              </a:path>
            </a:pathLst>
          </a:custGeom>
          <a:ln w="57150"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headEnd type="none" w="lg" len="sm"/>
            <a:tailEnd type="none" w="lg" len="sm"/>
            <a:extLst>
              <a:ext uri="{C807C97D-BFC1-408E-A445-0C87EB9F89A2}">
                <ask:lineSketchStyleProps xmlns:ask="http://schemas.microsoft.com/office/drawing/2018/sketchyshapes" sd="559794842">
                  <a:prstGeom prst="roundRect">
                    <a:avLst/>
                  </a:prstGeom>
                  <ask:type>
                    <ask:lineSketchFreehand/>
                  </ask:type>
                </ask:lineSketchStyleProps>
              </a:ext>
            </a:extLst>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panose="020B0502040204020203" pitchFamily="34" charset="0"/>
              <a:cs typeface="Segoe UI" panose="020B0502040204020203" pitchFamily="34" charset="0"/>
            </a:endParaRPr>
          </a:p>
        </p:txBody>
      </p:sp>
      <p:pic>
        <p:nvPicPr>
          <p:cNvPr id="4" name="Picture 5">
            <a:extLst>
              <a:ext uri="{FF2B5EF4-FFF2-40B4-BE49-F238E27FC236}">
                <a16:creationId xmlns:a16="http://schemas.microsoft.com/office/drawing/2014/main" id="{B52CF7D9-DE57-4485-834F-22A88215BFB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412458" y="1420772"/>
            <a:ext cx="8416947" cy="4862263"/>
          </a:xfrm>
          <a:prstGeom prst="rect">
            <a:avLst/>
          </a:prstGeom>
        </p:spPr>
      </p:pic>
      <p:sp>
        <p:nvSpPr>
          <p:cNvPr id="21" name="Rectangle: Connection">
            <a:extLst>
              <a:ext uri="{FF2B5EF4-FFF2-40B4-BE49-F238E27FC236}">
                <a16:creationId xmlns:a16="http://schemas.microsoft.com/office/drawing/2014/main" id="{304BCE2F-768E-FF67-AA74-1CA079E0A2A7}"/>
              </a:ext>
            </a:extLst>
          </p:cNvPr>
          <p:cNvSpPr/>
          <p:nvPr/>
        </p:nvSpPr>
        <p:spPr bwMode="auto">
          <a:xfrm>
            <a:off x="5416377" y="5601729"/>
            <a:ext cx="4296033" cy="392239"/>
          </a:xfrm>
          <a:custGeom>
            <a:avLst/>
            <a:gdLst>
              <a:gd name="connsiteX0" fmla="*/ 0 w 4296033"/>
              <a:gd name="connsiteY0" fmla="*/ 65374 h 392239"/>
              <a:gd name="connsiteX1" fmla="*/ 65374 w 4296033"/>
              <a:gd name="connsiteY1" fmla="*/ 0 h 392239"/>
              <a:gd name="connsiteX2" fmla="*/ 717935 w 4296033"/>
              <a:gd name="connsiteY2" fmla="*/ 0 h 392239"/>
              <a:gd name="connsiteX3" fmla="*/ 1328844 w 4296033"/>
              <a:gd name="connsiteY3" fmla="*/ 0 h 392239"/>
              <a:gd name="connsiteX4" fmla="*/ 2064711 w 4296033"/>
              <a:gd name="connsiteY4" fmla="*/ 0 h 392239"/>
              <a:gd name="connsiteX5" fmla="*/ 2758925 w 4296033"/>
              <a:gd name="connsiteY5" fmla="*/ 0 h 392239"/>
              <a:gd name="connsiteX6" fmla="*/ 3369833 w 4296033"/>
              <a:gd name="connsiteY6" fmla="*/ 0 h 392239"/>
              <a:gd name="connsiteX7" fmla="*/ 4230659 w 4296033"/>
              <a:gd name="connsiteY7" fmla="*/ 0 h 392239"/>
              <a:gd name="connsiteX8" fmla="*/ 4296033 w 4296033"/>
              <a:gd name="connsiteY8" fmla="*/ 65374 h 392239"/>
              <a:gd name="connsiteX9" fmla="*/ 4296033 w 4296033"/>
              <a:gd name="connsiteY9" fmla="*/ 326865 h 392239"/>
              <a:gd name="connsiteX10" fmla="*/ 4230659 w 4296033"/>
              <a:gd name="connsiteY10" fmla="*/ 392239 h 392239"/>
              <a:gd name="connsiteX11" fmla="*/ 3453139 w 4296033"/>
              <a:gd name="connsiteY11" fmla="*/ 392239 h 392239"/>
              <a:gd name="connsiteX12" fmla="*/ 2800578 w 4296033"/>
              <a:gd name="connsiteY12" fmla="*/ 392239 h 392239"/>
              <a:gd name="connsiteX13" fmla="*/ 2064711 w 4296033"/>
              <a:gd name="connsiteY13" fmla="*/ 392239 h 392239"/>
              <a:gd name="connsiteX14" fmla="*/ 1412149 w 4296033"/>
              <a:gd name="connsiteY14" fmla="*/ 392239 h 392239"/>
              <a:gd name="connsiteX15" fmla="*/ 842894 w 4296033"/>
              <a:gd name="connsiteY15" fmla="*/ 392239 h 392239"/>
              <a:gd name="connsiteX16" fmla="*/ 65374 w 4296033"/>
              <a:gd name="connsiteY16" fmla="*/ 392239 h 392239"/>
              <a:gd name="connsiteX17" fmla="*/ 0 w 4296033"/>
              <a:gd name="connsiteY17" fmla="*/ 326865 h 392239"/>
              <a:gd name="connsiteX18" fmla="*/ 0 w 4296033"/>
              <a:gd name="connsiteY18" fmla="*/ 65374 h 39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96033" h="392239" fill="none" extrusionOk="0">
                <a:moveTo>
                  <a:pt x="0" y="65374"/>
                </a:moveTo>
                <a:cubicBezTo>
                  <a:pt x="-5972" y="25736"/>
                  <a:pt x="21845" y="-4383"/>
                  <a:pt x="65374" y="0"/>
                </a:cubicBezTo>
                <a:cubicBezTo>
                  <a:pt x="229973" y="-18015"/>
                  <a:pt x="437633" y="9072"/>
                  <a:pt x="717935" y="0"/>
                </a:cubicBezTo>
                <a:cubicBezTo>
                  <a:pt x="998237" y="-9072"/>
                  <a:pt x="1029892" y="-13740"/>
                  <a:pt x="1328844" y="0"/>
                </a:cubicBezTo>
                <a:cubicBezTo>
                  <a:pt x="1627796" y="13740"/>
                  <a:pt x="1818975" y="36273"/>
                  <a:pt x="2064711" y="0"/>
                </a:cubicBezTo>
                <a:cubicBezTo>
                  <a:pt x="2310447" y="-36273"/>
                  <a:pt x="2479261" y="-17781"/>
                  <a:pt x="2758925" y="0"/>
                </a:cubicBezTo>
                <a:cubicBezTo>
                  <a:pt x="3038589" y="17781"/>
                  <a:pt x="3071778" y="20146"/>
                  <a:pt x="3369833" y="0"/>
                </a:cubicBezTo>
                <a:cubicBezTo>
                  <a:pt x="3667888" y="-20146"/>
                  <a:pt x="3827170" y="-31674"/>
                  <a:pt x="4230659" y="0"/>
                </a:cubicBezTo>
                <a:cubicBezTo>
                  <a:pt x="4264061" y="-3623"/>
                  <a:pt x="4296707" y="28150"/>
                  <a:pt x="4296033" y="65374"/>
                </a:cubicBezTo>
                <a:cubicBezTo>
                  <a:pt x="4299115" y="153188"/>
                  <a:pt x="4308169" y="265152"/>
                  <a:pt x="4296033" y="326865"/>
                </a:cubicBezTo>
                <a:cubicBezTo>
                  <a:pt x="4301960" y="357723"/>
                  <a:pt x="4264323" y="393856"/>
                  <a:pt x="4230659" y="392239"/>
                </a:cubicBezTo>
                <a:cubicBezTo>
                  <a:pt x="3938387" y="379447"/>
                  <a:pt x="3686731" y="414603"/>
                  <a:pt x="3453139" y="392239"/>
                </a:cubicBezTo>
                <a:cubicBezTo>
                  <a:pt x="3219547" y="369875"/>
                  <a:pt x="3120750" y="398910"/>
                  <a:pt x="2800578" y="392239"/>
                </a:cubicBezTo>
                <a:cubicBezTo>
                  <a:pt x="2480406" y="385568"/>
                  <a:pt x="2412034" y="388048"/>
                  <a:pt x="2064711" y="392239"/>
                </a:cubicBezTo>
                <a:cubicBezTo>
                  <a:pt x="1717388" y="396430"/>
                  <a:pt x="1667036" y="367834"/>
                  <a:pt x="1412149" y="392239"/>
                </a:cubicBezTo>
                <a:cubicBezTo>
                  <a:pt x="1157262" y="416644"/>
                  <a:pt x="1015855" y="384851"/>
                  <a:pt x="842894" y="392239"/>
                </a:cubicBezTo>
                <a:cubicBezTo>
                  <a:pt x="669934" y="399627"/>
                  <a:pt x="434749" y="410468"/>
                  <a:pt x="65374" y="392239"/>
                </a:cubicBezTo>
                <a:cubicBezTo>
                  <a:pt x="28877" y="397080"/>
                  <a:pt x="-247" y="370454"/>
                  <a:pt x="0" y="326865"/>
                </a:cubicBezTo>
                <a:cubicBezTo>
                  <a:pt x="-12936" y="266920"/>
                  <a:pt x="196" y="134203"/>
                  <a:pt x="0" y="65374"/>
                </a:cubicBezTo>
                <a:close/>
              </a:path>
              <a:path w="4296033" h="392239" stroke="0" extrusionOk="0">
                <a:moveTo>
                  <a:pt x="0" y="65374"/>
                </a:moveTo>
                <a:cubicBezTo>
                  <a:pt x="8121" y="27086"/>
                  <a:pt x="26095" y="-3810"/>
                  <a:pt x="65374" y="0"/>
                </a:cubicBezTo>
                <a:cubicBezTo>
                  <a:pt x="333045" y="-12505"/>
                  <a:pt x="446623" y="-6393"/>
                  <a:pt x="634630" y="0"/>
                </a:cubicBezTo>
                <a:cubicBezTo>
                  <a:pt x="822637" y="6393"/>
                  <a:pt x="987107" y="-10517"/>
                  <a:pt x="1287191" y="0"/>
                </a:cubicBezTo>
                <a:cubicBezTo>
                  <a:pt x="1587275" y="10517"/>
                  <a:pt x="1689173" y="-22490"/>
                  <a:pt x="1898099" y="0"/>
                </a:cubicBezTo>
                <a:cubicBezTo>
                  <a:pt x="2107025" y="22490"/>
                  <a:pt x="2382169" y="-19169"/>
                  <a:pt x="2592314" y="0"/>
                </a:cubicBezTo>
                <a:cubicBezTo>
                  <a:pt x="2802460" y="19169"/>
                  <a:pt x="3066463" y="678"/>
                  <a:pt x="3203222" y="0"/>
                </a:cubicBezTo>
                <a:cubicBezTo>
                  <a:pt x="3339981" y="-678"/>
                  <a:pt x="3813287" y="-8996"/>
                  <a:pt x="4230659" y="0"/>
                </a:cubicBezTo>
                <a:cubicBezTo>
                  <a:pt x="4265437" y="6096"/>
                  <a:pt x="4294856" y="25459"/>
                  <a:pt x="4296033" y="65374"/>
                </a:cubicBezTo>
                <a:cubicBezTo>
                  <a:pt x="4283334" y="187227"/>
                  <a:pt x="4304752" y="255888"/>
                  <a:pt x="4296033" y="326865"/>
                </a:cubicBezTo>
                <a:cubicBezTo>
                  <a:pt x="4294609" y="365403"/>
                  <a:pt x="4269076" y="396788"/>
                  <a:pt x="4230659" y="392239"/>
                </a:cubicBezTo>
                <a:cubicBezTo>
                  <a:pt x="4001687" y="364157"/>
                  <a:pt x="3818764" y="398954"/>
                  <a:pt x="3661403" y="392239"/>
                </a:cubicBezTo>
                <a:cubicBezTo>
                  <a:pt x="3504042" y="385524"/>
                  <a:pt x="3168848" y="423974"/>
                  <a:pt x="2967189" y="392239"/>
                </a:cubicBezTo>
                <a:cubicBezTo>
                  <a:pt x="2765530" y="360504"/>
                  <a:pt x="2649625" y="412256"/>
                  <a:pt x="2356281" y="392239"/>
                </a:cubicBezTo>
                <a:cubicBezTo>
                  <a:pt x="2062937" y="372222"/>
                  <a:pt x="1951555" y="365061"/>
                  <a:pt x="1787025" y="392239"/>
                </a:cubicBezTo>
                <a:cubicBezTo>
                  <a:pt x="1622495" y="419417"/>
                  <a:pt x="1354815" y="421778"/>
                  <a:pt x="1176117" y="392239"/>
                </a:cubicBezTo>
                <a:cubicBezTo>
                  <a:pt x="997419" y="362700"/>
                  <a:pt x="514227" y="343297"/>
                  <a:pt x="65374" y="392239"/>
                </a:cubicBezTo>
                <a:cubicBezTo>
                  <a:pt x="34909" y="395582"/>
                  <a:pt x="6102" y="360628"/>
                  <a:pt x="0" y="326865"/>
                </a:cubicBezTo>
                <a:cubicBezTo>
                  <a:pt x="-12539" y="241674"/>
                  <a:pt x="-3316" y="154864"/>
                  <a:pt x="0" y="65374"/>
                </a:cubicBezTo>
                <a:close/>
              </a:path>
            </a:pathLst>
          </a:custGeom>
          <a:ln w="57150"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headEnd type="none" w="lg" len="sm"/>
            <a:tailEnd type="none" w="lg" len="sm"/>
            <a:extLst>
              <a:ext uri="{C807C97D-BFC1-408E-A445-0C87EB9F89A2}">
                <ask:lineSketchStyleProps xmlns:ask="http://schemas.microsoft.com/office/drawing/2018/sketchyshapes" sd="559794842">
                  <a:prstGeom prst="roundRect">
                    <a:avLst/>
                  </a:prstGeom>
                  <ask:type>
                    <ask:lineSketchFreehand/>
                  </ask:type>
                </ask:lineSketchStyleProps>
              </a:ext>
            </a:extLst>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panose="020B0502040204020203" pitchFamily="34" charset="0"/>
              <a:cs typeface="Segoe UI" panose="020B0502040204020203" pitchFamily="34" charset="0"/>
            </a:endParaRPr>
          </a:p>
        </p:txBody>
      </p:sp>
      <p:sp>
        <p:nvSpPr>
          <p:cNvPr id="22" name="TextBox 21">
            <a:extLst>
              <a:ext uri="{FF2B5EF4-FFF2-40B4-BE49-F238E27FC236}">
                <a16:creationId xmlns:a16="http://schemas.microsoft.com/office/drawing/2014/main" id="{CA20D6F8-7EB9-024E-C953-41CFC2E97381}"/>
              </a:ext>
            </a:extLst>
          </p:cNvPr>
          <p:cNvSpPr txBox="1"/>
          <p:nvPr/>
        </p:nvSpPr>
        <p:spPr>
          <a:xfrm>
            <a:off x="576648" y="4762502"/>
            <a:ext cx="2033955" cy="615553"/>
          </a:xfrm>
          <a:prstGeom prst="rect">
            <a:avLst/>
          </a:prstGeom>
          <a:noFill/>
        </p:spPr>
        <p:txBody>
          <a:bodyPr wrap="none" lIns="0" tIns="0" rIns="0" bIns="0" rtlCol="0">
            <a:spAutoFit/>
          </a:bodyPr>
          <a:lstStyle/>
          <a:p>
            <a:pPr algn="l"/>
            <a:r>
              <a:rPr lang="en-US" sz="2000"/>
              <a:t>Copy the </a:t>
            </a:r>
            <a:br>
              <a:rPr lang="en-US" sz="2000"/>
            </a:br>
            <a:r>
              <a:rPr lang="en-US" sz="2000"/>
              <a:t>Connection String</a:t>
            </a:r>
          </a:p>
        </p:txBody>
      </p:sp>
      <p:sp>
        <p:nvSpPr>
          <p:cNvPr id="2" name="Title 1">
            <a:extLst>
              <a:ext uri="{FF2B5EF4-FFF2-40B4-BE49-F238E27FC236}">
                <a16:creationId xmlns:a16="http://schemas.microsoft.com/office/drawing/2014/main" id="{076051BB-FED2-E59A-00E7-E1BC3513AA26}"/>
              </a:ext>
            </a:extLst>
          </p:cNvPr>
          <p:cNvSpPr>
            <a:spLocks noGrp="1"/>
          </p:cNvSpPr>
          <p:nvPr>
            <p:ph type="title"/>
          </p:nvPr>
        </p:nvSpPr>
        <p:spPr/>
        <p:txBody>
          <a:bodyPr/>
          <a:lstStyle/>
          <a:p>
            <a:r>
              <a:rPr lang="en-US"/>
              <a:t>Configure a Fabric Eventstream</a:t>
            </a:r>
          </a:p>
        </p:txBody>
      </p:sp>
    </p:spTree>
    <p:extLst>
      <p:ext uri="{BB962C8B-B14F-4D97-AF65-F5344CB8AC3E}">
        <p14:creationId xmlns:p14="http://schemas.microsoft.com/office/powerpoint/2010/main" val="8511703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8" fill="hold"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heel(8)">
                                      <p:cBhvr>
                                        <p:cTn id="24" dur="20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down)">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down)">
                                      <p:cBhvr>
                                        <p:cTn id="34" dur="500"/>
                                        <p:tgtEl>
                                          <p:spTgt spid="15"/>
                                        </p:tgtEl>
                                      </p:cBhvr>
                                    </p:animEffect>
                                  </p:childTnLst>
                                </p:cTn>
                              </p:par>
                            </p:childTnLst>
                          </p:cTn>
                        </p:par>
                        <p:par>
                          <p:cTn id="35" fill="hold">
                            <p:stCondLst>
                              <p:cond delay="500"/>
                            </p:stCondLst>
                            <p:childTnLst>
                              <p:par>
                                <p:cTn id="36" presetID="21" presetClass="entr" presetSubtype="1" fill="hold" grpId="0"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heel(1)">
                                      <p:cBhvr>
                                        <p:cTn id="38" dur="200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ipe(down)">
                                      <p:cBhvr>
                                        <p:cTn id="43" dur="500"/>
                                        <p:tgtEl>
                                          <p:spTgt spid="4"/>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1000"/>
                                        <p:tgtEl>
                                          <p:spTgt spid="22"/>
                                        </p:tgtEl>
                                      </p:cBhvr>
                                    </p:animEffect>
                                    <p:anim calcmode="lin" valueType="num">
                                      <p:cBhvr>
                                        <p:cTn id="49" dur="1000" fill="hold"/>
                                        <p:tgtEl>
                                          <p:spTgt spid="22"/>
                                        </p:tgtEl>
                                        <p:attrNameLst>
                                          <p:attrName>ppt_x</p:attrName>
                                        </p:attrNameLst>
                                      </p:cBhvr>
                                      <p:tavLst>
                                        <p:tav tm="0">
                                          <p:val>
                                            <p:strVal val="#ppt_x"/>
                                          </p:val>
                                        </p:tav>
                                        <p:tav tm="100000">
                                          <p:val>
                                            <p:strVal val="#ppt_x"/>
                                          </p:val>
                                        </p:tav>
                                      </p:tavLst>
                                    </p:anim>
                                    <p:anim calcmode="lin" valueType="num">
                                      <p:cBhvr>
                                        <p:cTn id="50" dur="1000" fill="hold"/>
                                        <p:tgtEl>
                                          <p:spTgt spid="22"/>
                                        </p:tgtEl>
                                        <p:attrNameLst>
                                          <p:attrName>ppt_y</p:attrName>
                                        </p:attrNameLst>
                                      </p:cBhvr>
                                      <p:tavLst>
                                        <p:tav tm="0">
                                          <p:val>
                                            <p:strVal val="#ppt_y+.1"/>
                                          </p:val>
                                        </p:tav>
                                        <p:tav tm="100000">
                                          <p:val>
                                            <p:strVal val="#ppt_y"/>
                                          </p:val>
                                        </p:tav>
                                      </p:tavLst>
                                    </p:anim>
                                  </p:childTnLst>
                                </p:cTn>
                              </p:par>
                            </p:childTnLst>
                          </p:cTn>
                        </p:par>
                        <p:par>
                          <p:cTn id="51" fill="hold">
                            <p:stCondLst>
                              <p:cond delay="1000"/>
                            </p:stCondLst>
                            <p:childTnLst>
                              <p:par>
                                <p:cTn id="52" presetID="21" presetClass="entr" presetSubtype="1" fill="hold" grpId="0" nodeType="after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heel(1)">
                                      <p:cBhvr>
                                        <p:cTn id="54"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7F10D-1566-3E3B-8EFB-AA7F39662272}"/>
              </a:ext>
            </a:extLst>
          </p:cNvPr>
          <p:cNvSpPr>
            <a:spLocks noGrp="1"/>
          </p:cNvSpPr>
          <p:nvPr>
            <p:ph type="title"/>
          </p:nvPr>
        </p:nvSpPr>
        <p:spPr/>
        <p:txBody>
          <a:bodyPr/>
          <a:lstStyle/>
          <a:p>
            <a:r>
              <a:rPr lang="en-US"/>
              <a:t>Dataverse Plugin Registration Tool : Service Endpoint</a:t>
            </a:r>
          </a:p>
        </p:txBody>
      </p:sp>
      <p:pic>
        <p:nvPicPr>
          <p:cNvPr id="4" name="Picture 3">
            <a:extLst>
              <a:ext uri="{FF2B5EF4-FFF2-40B4-BE49-F238E27FC236}">
                <a16:creationId xmlns:a16="http://schemas.microsoft.com/office/drawing/2014/main" id="{1EF331EB-5AA8-CD01-3935-6C95D8778CAD}"/>
              </a:ext>
            </a:extLst>
          </p:cNvPr>
          <p:cNvPicPr>
            <a:picLocks noChangeAspect="1"/>
          </p:cNvPicPr>
          <p:nvPr/>
        </p:nvPicPr>
        <p:blipFill>
          <a:blip r:embed="rId2"/>
          <a:stretch>
            <a:fillRect/>
          </a:stretch>
        </p:blipFill>
        <p:spPr>
          <a:xfrm>
            <a:off x="1565754" y="1414012"/>
            <a:ext cx="8730640" cy="4986790"/>
          </a:xfrm>
          <a:prstGeom prst="rect">
            <a:avLst/>
          </a:prstGeom>
        </p:spPr>
      </p:pic>
      <p:pic>
        <p:nvPicPr>
          <p:cNvPr id="6" name="Picture 5">
            <a:extLst>
              <a:ext uri="{FF2B5EF4-FFF2-40B4-BE49-F238E27FC236}">
                <a16:creationId xmlns:a16="http://schemas.microsoft.com/office/drawing/2014/main" id="{0EA2D8E7-3A54-CFDF-0B01-BA3BA37EC782}"/>
              </a:ext>
            </a:extLst>
          </p:cNvPr>
          <p:cNvPicPr>
            <a:picLocks noChangeAspect="1"/>
          </p:cNvPicPr>
          <p:nvPr/>
        </p:nvPicPr>
        <p:blipFill>
          <a:blip r:embed="rId3"/>
          <a:stretch>
            <a:fillRect/>
          </a:stretch>
        </p:blipFill>
        <p:spPr>
          <a:xfrm>
            <a:off x="1565754" y="1414011"/>
            <a:ext cx="8730640" cy="4986789"/>
          </a:xfrm>
          <a:prstGeom prst="rect">
            <a:avLst/>
          </a:prstGeom>
        </p:spPr>
      </p:pic>
      <p:pic>
        <p:nvPicPr>
          <p:cNvPr id="8" name="Picture 7">
            <a:extLst>
              <a:ext uri="{FF2B5EF4-FFF2-40B4-BE49-F238E27FC236}">
                <a16:creationId xmlns:a16="http://schemas.microsoft.com/office/drawing/2014/main" id="{C01083AA-6BEE-8E6F-B24C-14757021106D}"/>
              </a:ext>
            </a:extLst>
          </p:cNvPr>
          <p:cNvPicPr>
            <a:picLocks noChangeAspect="1"/>
          </p:cNvPicPr>
          <p:nvPr/>
        </p:nvPicPr>
        <p:blipFill>
          <a:blip r:embed="rId4"/>
          <a:stretch>
            <a:fillRect/>
          </a:stretch>
        </p:blipFill>
        <p:spPr>
          <a:xfrm>
            <a:off x="1565754" y="1414011"/>
            <a:ext cx="8730640" cy="4986789"/>
          </a:xfrm>
          <a:prstGeom prst="rect">
            <a:avLst/>
          </a:prstGeom>
        </p:spPr>
      </p:pic>
      <p:pic>
        <p:nvPicPr>
          <p:cNvPr id="10" name="Picture 9">
            <a:extLst>
              <a:ext uri="{FF2B5EF4-FFF2-40B4-BE49-F238E27FC236}">
                <a16:creationId xmlns:a16="http://schemas.microsoft.com/office/drawing/2014/main" id="{06F2746D-CFE0-528F-7401-2BFBA18DDAE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565754" y="1414012"/>
            <a:ext cx="8730639" cy="4986788"/>
          </a:xfrm>
          <a:prstGeom prst="rect">
            <a:avLst/>
          </a:prstGeom>
        </p:spPr>
      </p:pic>
    </p:spTree>
    <p:extLst>
      <p:ext uri="{BB962C8B-B14F-4D97-AF65-F5344CB8AC3E}">
        <p14:creationId xmlns:p14="http://schemas.microsoft.com/office/powerpoint/2010/main" val="29716558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arn(inVertical)">
                                      <p:cBhvr>
                                        <p:cTn id="10" dur="500"/>
                                        <p:tgtEl>
                                          <p:spTgt spid="8"/>
                                        </p:tgtEl>
                                      </p:cBhvr>
                                    </p:animEffect>
                                  </p:childTnLst>
                                </p:cTn>
                              </p:par>
                              <p:par>
                                <p:cTn id="11" presetID="16" presetClass="entr" presetSubtype="21"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2F861-A8D0-4E86-9106-EC00B6C2CB89}"/>
              </a:ext>
            </a:extLst>
          </p:cNvPr>
          <p:cNvSpPr>
            <a:spLocks noGrp="1"/>
          </p:cNvSpPr>
          <p:nvPr>
            <p:ph type="title"/>
          </p:nvPr>
        </p:nvSpPr>
        <p:spPr/>
        <p:txBody>
          <a:bodyPr/>
          <a:lstStyle/>
          <a:p>
            <a:r>
              <a:rPr lang="en-US"/>
              <a:t>Configure a Step and Post Image</a:t>
            </a:r>
          </a:p>
        </p:txBody>
      </p:sp>
      <p:pic>
        <p:nvPicPr>
          <p:cNvPr id="4" name="Picture 3">
            <a:extLst>
              <a:ext uri="{FF2B5EF4-FFF2-40B4-BE49-F238E27FC236}">
                <a16:creationId xmlns:a16="http://schemas.microsoft.com/office/drawing/2014/main" id="{42A77A20-EA21-1CB8-9BEA-68625F92AAFD}"/>
              </a:ext>
            </a:extLst>
          </p:cNvPr>
          <p:cNvPicPr>
            <a:picLocks noChangeAspect="1"/>
          </p:cNvPicPr>
          <p:nvPr/>
        </p:nvPicPr>
        <p:blipFill>
          <a:blip r:embed="rId2"/>
          <a:stretch>
            <a:fillRect/>
          </a:stretch>
        </p:blipFill>
        <p:spPr>
          <a:xfrm>
            <a:off x="1392096" y="1281754"/>
            <a:ext cx="9199652" cy="5254681"/>
          </a:xfrm>
          <a:prstGeom prst="rect">
            <a:avLst/>
          </a:prstGeom>
        </p:spPr>
      </p:pic>
      <p:sp>
        <p:nvSpPr>
          <p:cNvPr id="5" name="Rounded Rectangle 38">
            <a:extLst>
              <a:ext uri="{FF2B5EF4-FFF2-40B4-BE49-F238E27FC236}">
                <a16:creationId xmlns:a16="http://schemas.microsoft.com/office/drawing/2014/main" id="{FBC4C7FA-2629-AEBA-A6FC-D407FC3906A5}"/>
              </a:ext>
            </a:extLst>
          </p:cNvPr>
          <p:cNvSpPr/>
          <p:nvPr/>
        </p:nvSpPr>
        <p:spPr bwMode="auto">
          <a:xfrm>
            <a:off x="2728331" y="2426688"/>
            <a:ext cx="4246472" cy="199256"/>
          </a:xfrm>
          <a:custGeom>
            <a:avLst/>
            <a:gdLst>
              <a:gd name="connsiteX0" fmla="*/ 0 w 4246472"/>
              <a:gd name="connsiteY0" fmla="*/ 10505 h 199256"/>
              <a:gd name="connsiteX1" fmla="*/ 10505 w 4246472"/>
              <a:gd name="connsiteY1" fmla="*/ 0 h 199256"/>
              <a:gd name="connsiteX2" fmla="*/ 529633 w 4246472"/>
              <a:gd name="connsiteY2" fmla="*/ 0 h 199256"/>
              <a:gd name="connsiteX3" fmla="*/ 1217780 w 4246472"/>
              <a:gd name="connsiteY3" fmla="*/ 0 h 199256"/>
              <a:gd name="connsiteX4" fmla="*/ 1736908 w 4246472"/>
              <a:gd name="connsiteY4" fmla="*/ 0 h 199256"/>
              <a:gd name="connsiteX5" fmla="*/ 2425055 w 4246472"/>
              <a:gd name="connsiteY5" fmla="*/ 0 h 199256"/>
              <a:gd name="connsiteX6" fmla="*/ 3113201 w 4246472"/>
              <a:gd name="connsiteY6" fmla="*/ 0 h 199256"/>
              <a:gd name="connsiteX7" fmla="*/ 4235967 w 4246472"/>
              <a:gd name="connsiteY7" fmla="*/ 0 h 199256"/>
              <a:gd name="connsiteX8" fmla="*/ 4246472 w 4246472"/>
              <a:gd name="connsiteY8" fmla="*/ 10505 h 199256"/>
              <a:gd name="connsiteX9" fmla="*/ 4246472 w 4246472"/>
              <a:gd name="connsiteY9" fmla="*/ 188751 h 199256"/>
              <a:gd name="connsiteX10" fmla="*/ 4235967 w 4246472"/>
              <a:gd name="connsiteY10" fmla="*/ 199256 h 199256"/>
              <a:gd name="connsiteX11" fmla="*/ 3590075 w 4246472"/>
              <a:gd name="connsiteY11" fmla="*/ 199256 h 199256"/>
              <a:gd name="connsiteX12" fmla="*/ 3070947 w 4246472"/>
              <a:gd name="connsiteY12" fmla="*/ 199256 h 199256"/>
              <a:gd name="connsiteX13" fmla="*/ 2509564 w 4246472"/>
              <a:gd name="connsiteY13" fmla="*/ 199256 h 199256"/>
              <a:gd name="connsiteX14" fmla="*/ 1905927 w 4246472"/>
              <a:gd name="connsiteY14" fmla="*/ 199256 h 199256"/>
              <a:gd name="connsiteX15" fmla="*/ 1302289 w 4246472"/>
              <a:gd name="connsiteY15" fmla="*/ 199256 h 199256"/>
              <a:gd name="connsiteX16" fmla="*/ 698652 w 4246472"/>
              <a:gd name="connsiteY16" fmla="*/ 199256 h 199256"/>
              <a:gd name="connsiteX17" fmla="*/ 10505 w 4246472"/>
              <a:gd name="connsiteY17" fmla="*/ 199256 h 199256"/>
              <a:gd name="connsiteX18" fmla="*/ 0 w 4246472"/>
              <a:gd name="connsiteY18" fmla="*/ 188751 h 199256"/>
              <a:gd name="connsiteX19" fmla="*/ 0 w 4246472"/>
              <a:gd name="connsiteY19" fmla="*/ 10505 h 199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46472" h="199256" fill="none" extrusionOk="0">
                <a:moveTo>
                  <a:pt x="0" y="10505"/>
                </a:moveTo>
                <a:cubicBezTo>
                  <a:pt x="-1339" y="4779"/>
                  <a:pt x="3444" y="-106"/>
                  <a:pt x="10505" y="0"/>
                </a:cubicBezTo>
                <a:cubicBezTo>
                  <a:pt x="245596" y="-21572"/>
                  <a:pt x="320283" y="-18154"/>
                  <a:pt x="529633" y="0"/>
                </a:cubicBezTo>
                <a:cubicBezTo>
                  <a:pt x="738983" y="18154"/>
                  <a:pt x="1064162" y="-31607"/>
                  <a:pt x="1217780" y="0"/>
                </a:cubicBezTo>
                <a:cubicBezTo>
                  <a:pt x="1371398" y="31607"/>
                  <a:pt x="1488639" y="-11410"/>
                  <a:pt x="1736908" y="0"/>
                </a:cubicBezTo>
                <a:cubicBezTo>
                  <a:pt x="1985177" y="11410"/>
                  <a:pt x="2128567" y="-1601"/>
                  <a:pt x="2425055" y="0"/>
                </a:cubicBezTo>
                <a:cubicBezTo>
                  <a:pt x="2721543" y="1601"/>
                  <a:pt x="2935402" y="-1105"/>
                  <a:pt x="3113201" y="0"/>
                </a:cubicBezTo>
                <a:cubicBezTo>
                  <a:pt x="3291000" y="1105"/>
                  <a:pt x="3736404" y="38770"/>
                  <a:pt x="4235967" y="0"/>
                </a:cubicBezTo>
                <a:cubicBezTo>
                  <a:pt x="4241860" y="174"/>
                  <a:pt x="4245967" y="3778"/>
                  <a:pt x="4246472" y="10505"/>
                </a:cubicBezTo>
                <a:cubicBezTo>
                  <a:pt x="4245570" y="79356"/>
                  <a:pt x="4243854" y="128536"/>
                  <a:pt x="4246472" y="188751"/>
                </a:cubicBezTo>
                <a:cubicBezTo>
                  <a:pt x="4246361" y="195322"/>
                  <a:pt x="4241822" y="199105"/>
                  <a:pt x="4235967" y="199256"/>
                </a:cubicBezTo>
                <a:cubicBezTo>
                  <a:pt x="4022128" y="185946"/>
                  <a:pt x="3740360" y="206201"/>
                  <a:pt x="3590075" y="199256"/>
                </a:cubicBezTo>
                <a:cubicBezTo>
                  <a:pt x="3439790" y="192311"/>
                  <a:pt x="3314764" y="220124"/>
                  <a:pt x="3070947" y="199256"/>
                </a:cubicBezTo>
                <a:cubicBezTo>
                  <a:pt x="2827130" y="178388"/>
                  <a:pt x="2623439" y="195380"/>
                  <a:pt x="2509564" y="199256"/>
                </a:cubicBezTo>
                <a:cubicBezTo>
                  <a:pt x="2395689" y="203132"/>
                  <a:pt x="2124765" y="208330"/>
                  <a:pt x="1905927" y="199256"/>
                </a:cubicBezTo>
                <a:cubicBezTo>
                  <a:pt x="1687089" y="190182"/>
                  <a:pt x="1585195" y="189774"/>
                  <a:pt x="1302289" y="199256"/>
                </a:cubicBezTo>
                <a:cubicBezTo>
                  <a:pt x="1019383" y="208738"/>
                  <a:pt x="911377" y="222182"/>
                  <a:pt x="698652" y="199256"/>
                </a:cubicBezTo>
                <a:cubicBezTo>
                  <a:pt x="485927" y="176330"/>
                  <a:pt x="327370" y="182314"/>
                  <a:pt x="10505" y="199256"/>
                </a:cubicBezTo>
                <a:cubicBezTo>
                  <a:pt x="3331" y="198854"/>
                  <a:pt x="-1047" y="195091"/>
                  <a:pt x="0" y="188751"/>
                </a:cubicBezTo>
                <a:cubicBezTo>
                  <a:pt x="-8814" y="131963"/>
                  <a:pt x="-8118" y="64976"/>
                  <a:pt x="0" y="10505"/>
                </a:cubicBezTo>
                <a:close/>
              </a:path>
              <a:path w="4246472" h="199256" stroke="0" extrusionOk="0">
                <a:moveTo>
                  <a:pt x="0" y="10505"/>
                </a:moveTo>
                <a:cubicBezTo>
                  <a:pt x="540" y="4701"/>
                  <a:pt x="5064" y="628"/>
                  <a:pt x="10505" y="0"/>
                </a:cubicBezTo>
                <a:cubicBezTo>
                  <a:pt x="173899" y="18031"/>
                  <a:pt x="366194" y="7084"/>
                  <a:pt x="571888" y="0"/>
                </a:cubicBezTo>
                <a:cubicBezTo>
                  <a:pt x="777582" y="-7084"/>
                  <a:pt x="880593" y="4936"/>
                  <a:pt x="1175525" y="0"/>
                </a:cubicBezTo>
                <a:cubicBezTo>
                  <a:pt x="1470457" y="-4936"/>
                  <a:pt x="1543834" y="27079"/>
                  <a:pt x="1779163" y="0"/>
                </a:cubicBezTo>
                <a:cubicBezTo>
                  <a:pt x="2014492" y="-27079"/>
                  <a:pt x="2022567" y="14448"/>
                  <a:pt x="2256036" y="0"/>
                </a:cubicBezTo>
                <a:cubicBezTo>
                  <a:pt x="2489505" y="-14448"/>
                  <a:pt x="2681357" y="5759"/>
                  <a:pt x="2901928" y="0"/>
                </a:cubicBezTo>
                <a:cubicBezTo>
                  <a:pt x="3122499" y="-5759"/>
                  <a:pt x="3392316" y="5114"/>
                  <a:pt x="3547820" y="0"/>
                </a:cubicBezTo>
                <a:cubicBezTo>
                  <a:pt x="3703324" y="-5114"/>
                  <a:pt x="3997999" y="-20587"/>
                  <a:pt x="4235967" y="0"/>
                </a:cubicBezTo>
                <a:cubicBezTo>
                  <a:pt x="4241616" y="896"/>
                  <a:pt x="4246896" y="4911"/>
                  <a:pt x="4246472" y="10505"/>
                </a:cubicBezTo>
                <a:cubicBezTo>
                  <a:pt x="4251484" y="49996"/>
                  <a:pt x="4253479" y="139551"/>
                  <a:pt x="4246472" y="188751"/>
                </a:cubicBezTo>
                <a:cubicBezTo>
                  <a:pt x="4246677" y="195871"/>
                  <a:pt x="4241223" y="198032"/>
                  <a:pt x="4235967" y="199256"/>
                </a:cubicBezTo>
                <a:cubicBezTo>
                  <a:pt x="4110499" y="201270"/>
                  <a:pt x="3870137" y="172768"/>
                  <a:pt x="3632330" y="199256"/>
                </a:cubicBezTo>
                <a:cubicBezTo>
                  <a:pt x="3394523" y="225744"/>
                  <a:pt x="3184419" y="214547"/>
                  <a:pt x="3070947" y="199256"/>
                </a:cubicBezTo>
                <a:cubicBezTo>
                  <a:pt x="2957475" y="183965"/>
                  <a:pt x="2568899" y="202229"/>
                  <a:pt x="2382800" y="199256"/>
                </a:cubicBezTo>
                <a:cubicBezTo>
                  <a:pt x="2196701" y="196283"/>
                  <a:pt x="2054918" y="229209"/>
                  <a:pt x="1779163" y="199256"/>
                </a:cubicBezTo>
                <a:cubicBezTo>
                  <a:pt x="1503408" y="169303"/>
                  <a:pt x="1492564" y="196199"/>
                  <a:pt x="1260034" y="199256"/>
                </a:cubicBezTo>
                <a:cubicBezTo>
                  <a:pt x="1027504" y="202313"/>
                  <a:pt x="759898" y="203760"/>
                  <a:pt x="614142" y="199256"/>
                </a:cubicBezTo>
                <a:cubicBezTo>
                  <a:pt x="468386" y="194752"/>
                  <a:pt x="169478" y="196858"/>
                  <a:pt x="10505" y="199256"/>
                </a:cubicBezTo>
                <a:cubicBezTo>
                  <a:pt x="3654" y="198554"/>
                  <a:pt x="-837" y="194488"/>
                  <a:pt x="0" y="188751"/>
                </a:cubicBezTo>
                <a:cubicBezTo>
                  <a:pt x="6943" y="149755"/>
                  <a:pt x="-7904" y="87371"/>
                  <a:pt x="0" y="10505"/>
                </a:cubicBezTo>
                <a:close/>
              </a:path>
            </a:pathLst>
          </a:custGeom>
          <a:ln w="28575"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headEnd type="none" w="lg" len="sm"/>
            <a:tailEnd type="none" w="lg" len="sm"/>
            <a:extLst>
              <a:ext uri="{C807C97D-BFC1-408E-A445-0C87EB9F89A2}">
                <ask:lineSketchStyleProps xmlns:ask="http://schemas.microsoft.com/office/drawing/2018/sketchyshapes" sd="3178163522">
                  <a:prstGeom prst="roundRect">
                    <a:avLst>
                      <a:gd name="adj" fmla="val 5272"/>
                    </a:avLst>
                  </a:prstGeom>
                  <ask:type>
                    <ask:lineSketchFreehand/>
                  </ask:type>
                </ask:lineSketchStyleProps>
              </a:ext>
            </a:extLst>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 name="Rounded Rectangle 38">
            <a:extLst>
              <a:ext uri="{FF2B5EF4-FFF2-40B4-BE49-F238E27FC236}">
                <a16:creationId xmlns:a16="http://schemas.microsoft.com/office/drawing/2014/main" id="{E07721BE-16AE-2195-74E0-14469E768C05}"/>
              </a:ext>
            </a:extLst>
          </p:cNvPr>
          <p:cNvSpPr/>
          <p:nvPr/>
        </p:nvSpPr>
        <p:spPr bwMode="auto">
          <a:xfrm>
            <a:off x="2728332" y="2655456"/>
            <a:ext cx="4246472" cy="199256"/>
          </a:xfrm>
          <a:custGeom>
            <a:avLst/>
            <a:gdLst>
              <a:gd name="connsiteX0" fmla="*/ 0 w 4246472"/>
              <a:gd name="connsiteY0" fmla="*/ 10505 h 199256"/>
              <a:gd name="connsiteX1" fmla="*/ 10505 w 4246472"/>
              <a:gd name="connsiteY1" fmla="*/ 0 h 199256"/>
              <a:gd name="connsiteX2" fmla="*/ 529633 w 4246472"/>
              <a:gd name="connsiteY2" fmla="*/ 0 h 199256"/>
              <a:gd name="connsiteX3" fmla="*/ 1217780 w 4246472"/>
              <a:gd name="connsiteY3" fmla="*/ 0 h 199256"/>
              <a:gd name="connsiteX4" fmla="*/ 1736908 w 4246472"/>
              <a:gd name="connsiteY4" fmla="*/ 0 h 199256"/>
              <a:gd name="connsiteX5" fmla="*/ 2425055 w 4246472"/>
              <a:gd name="connsiteY5" fmla="*/ 0 h 199256"/>
              <a:gd name="connsiteX6" fmla="*/ 3113201 w 4246472"/>
              <a:gd name="connsiteY6" fmla="*/ 0 h 199256"/>
              <a:gd name="connsiteX7" fmla="*/ 4235967 w 4246472"/>
              <a:gd name="connsiteY7" fmla="*/ 0 h 199256"/>
              <a:gd name="connsiteX8" fmla="*/ 4246472 w 4246472"/>
              <a:gd name="connsiteY8" fmla="*/ 10505 h 199256"/>
              <a:gd name="connsiteX9" fmla="*/ 4246472 w 4246472"/>
              <a:gd name="connsiteY9" fmla="*/ 188751 h 199256"/>
              <a:gd name="connsiteX10" fmla="*/ 4235967 w 4246472"/>
              <a:gd name="connsiteY10" fmla="*/ 199256 h 199256"/>
              <a:gd name="connsiteX11" fmla="*/ 3590075 w 4246472"/>
              <a:gd name="connsiteY11" fmla="*/ 199256 h 199256"/>
              <a:gd name="connsiteX12" fmla="*/ 3070947 w 4246472"/>
              <a:gd name="connsiteY12" fmla="*/ 199256 h 199256"/>
              <a:gd name="connsiteX13" fmla="*/ 2509564 w 4246472"/>
              <a:gd name="connsiteY13" fmla="*/ 199256 h 199256"/>
              <a:gd name="connsiteX14" fmla="*/ 1905927 w 4246472"/>
              <a:gd name="connsiteY14" fmla="*/ 199256 h 199256"/>
              <a:gd name="connsiteX15" fmla="*/ 1302289 w 4246472"/>
              <a:gd name="connsiteY15" fmla="*/ 199256 h 199256"/>
              <a:gd name="connsiteX16" fmla="*/ 698652 w 4246472"/>
              <a:gd name="connsiteY16" fmla="*/ 199256 h 199256"/>
              <a:gd name="connsiteX17" fmla="*/ 10505 w 4246472"/>
              <a:gd name="connsiteY17" fmla="*/ 199256 h 199256"/>
              <a:gd name="connsiteX18" fmla="*/ 0 w 4246472"/>
              <a:gd name="connsiteY18" fmla="*/ 188751 h 199256"/>
              <a:gd name="connsiteX19" fmla="*/ 0 w 4246472"/>
              <a:gd name="connsiteY19" fmla="*/ 10505 h 199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46472" h="199256" fill="none" extrusionOk="0">
                <a:moveTo>
                  <a:pt x="0" y="10505"/>
                </a:moveTo>
                <a:cubicBezTo>
                  <a:pt x="-1339" y="4779"/>
                  <a:pt x="3444" y="-106"/>
                  <a:pt x="10505" y="0"/>
                </a:cubicBezTo>
                <a:cubicBezTo>
                  <a:pt x="245596" y="-21572"/>
                  <a:pt x="320283" y="-18154"/>
                  <a:pt x="529633" y="0"/>
                </a:cubicBezTo>
                <a:cubicBezTo>
                  <a:pt x="738983" y="18154"/>
                  <a:pt x="1064162" y="-31607"/>
                  <a:pt x="1217780" y="0"/>
                </a:cubicBezTo>
                <a:cubicBezTo>
                  <a:pt x="1371398" y="31607"/>
                  <a:pt x="1488639" y="-11410"/>
                  <a:pt x="1736908" y="0"/>
                </a:cubicBezTo>
                <a:cubicBezTo>
                  <a:pt x="1985177" y="11410"/>
                  <a:pt x="2128567" y="-1601"/>
                  <a:pt x="2425055" y="0"/>
                </a:cubicBezTo>
                <a:cubicBezTo>
                  <a:pt x="2721543" y="1601"/>
                  <a:pt x="2935402" y="-1105"/>
                  <a:pt x="3113201" y="0"/>
                </a:cubicBezTo>
                <a:cubicBezTo>
                  <a:pt x="3291000" y="1105"/>
                  <a:pt x="3736404" y="38770"/>
                  <a:pt x="4235967" y="0"/>
                </a:cubicBezTo>
                <a:cubicBezTo>
                  <a:pt x="4241860" y="174"/>
                  <a:pt x="4245967" y="3778"/>
                  <a:pt x="4246472" y="10505"/>
                </a:cubicBezTo>
                <a:cubicBezTo>
                  <a:pt x="4245570" y="79356"/>
                  <a:pt x="4243854" y="128536"/>
                  <a:pt x="4246472" y="188751"/>
                </a:cubicBezTo>
                <a:cubicBezTo>
                  <a:pt x="4246361" y="195322"/>
                  <a:pt x="4241822" y="199105"/>
                  <a:pt x="4235967" y="199256"/>
                </a:cubicBezTo>
                <a:cubicBezTo>
                  <a:pt x="4022128" y="185946"/>
                  <a:pt x="3740360" y="206201"/>
                  <a:pt x="3590075" y="199256"/>
                </a:cubicBezTo>
                <a:cubicBezTo>
                  <a:pt x="3439790" y="192311"/>
                  <a:pt x="3314764" y="220124"/>
                  <a:pt x="3070947" y="199256"/>
                </a:cubicBezTo>
                <a:cubicBezTo>
                  <a:pt x="2827130" y="178388"/>
                  <a:pt x="2623439" y="195380"/>
                  <a:pt x="2509564" y="199256"/>
                </a:cubicBezTo>
                <a:cubicBezTo>
                  <a:pt x="2395689" y="203132"/>
                  <a:pt x="2124765" y="208330"/>
                  <a:pt x="1905927" y="199256"/>
                </a:cubicBezTo>
                <a:cubicBezTo>
                  <a:pt x="1687089" y="190182"/>
                  <a:pt x="1585195" y="189774"/>
                  <a:pt x="1302289" y="199256"/>
                </a:cubicBezTo>
                <a:cubicBezTo>
                  <a:pt x="1019383" y="208738"/>
                  <a:pt x="911377" y="222182"/>
                  <a:pt x="698652" y="199256"/>
                </a:cubicBezTo>
                <a:cubicBezTo>
                  <a:pt x="485927" y="176330"/>
                  <a:pt x="327370" y="182314"/>
                  <a:pt x="10505" y="199256"/>
                </a:cubicBezTo>
                <a:cubicBezTo>
                  <a:pt x="3331" y="198854"/>
                  <a:pt x="-1047" y="195091"/>
                  <a:pt x="0" y="188751"/>
                </a:cubicBezTo>
                <a:cubicBezTo>
                  <a:pt x="-8814" y="131963"/>
                  <a:pt x="-8118" y="64976"/>
                  <a:pt x="0" y="10505"/>
                </a:cubicBezTo>
                <a:close/>
              </a:path>
              <a:path w="4246472" h="199256" stroke="0" extrusionOk="0">
                <a:moveTo>
                  <a:pt x="0" y="10505"/>
                </a:moveTo>
                <a:cubicBezTo>
                  <a:pt x="540" y="4701"/>
                  <a:pt x="5064" y="628"/>
                  <a:pt x="10505" y="0"/>
                </a:cubicBezTo>
                <a:cubicBezTo>
                  <a:pt x="173899" y="18031"/>
                  <a:pt x="366194" y="7084"/>
                  <a:pt x="571888" y="0"/>
                </a:cubicBezTo>
                <a:cubicBezTo>
                  <a:pt x="777582" y="-7084"/>
                  <a:pt x="880593" y="4936"/>
                  <a:pt x="1175525" y="0"/>
                </a:cubicBezTo>
                <a:cubicBezTo>
                  <a:pt x="1470457" y="-4936"/>
                  <a:pt x="1543834" y="27079"/>
                  <a:pt x="1779163" y="0"/>
                </a:cubicBezTo>
                <a:cubicBezTo>
                  <a:pt x="2014492" y="-27079"/>
                  <a:pt x="2022567" y="14448"/>
                  <a:pt x="2256036" y="0"/>
                </a:cubicBezTo>
                <a:cubicBezTo>
                  <a:pt x="2489505" y="-14448"/>
                  <a:pt x="2681357" y="5759"/>
                  <a:pt x="2901928" y="0"/>
                </a:cubicBezTo>
                <a:cubicBezTo>
                  <a:pt x="3122499" y="-5759"/>
                  <a:pt x="3392316" y="5114"/>
                  <a:pt x="3547820" y="0"/>
                </a:cubicBezTo>
                <a:cubicBezTo>
                  <a:pt x="3703324" y="-5114"/>
                  <a:pt x="3997999" y="-20587"/>
                  <a:pt x="4235967" y="0"/>
                </a:cubicBezTo>
                <a:cubicBezTo>
                  <a:pt x="4241616" y="896"/>
                  <a:pt x="4246896" y="4911"/>
                  <a:pt x="4246472" y="10505"/>
                </a:cubicBezTo>
                <a:cubicBezTo>
                  <a:pt x="4251484" y="49996"/>
                  <a:pt x="4253479" y="139551"/>
                  <a:pt x="4246472" y="188751"/>
                </a:cubicBezTo>
                <a:cubicBezTo>
                  <a:pt x="4246677" y="195871"/>
                  <a:pt x="4241223" y="198032"/>
                  <a:pt x="4235967" y="199256"/>
                </a:cubicBezTo>
                <a:cubicBezTo>
                  <a:pt x="4110499" y="201270"/>
                  <a:pt x="3870137" y="172768"/>
                  <a:pt x="3632330" y="199256"/>
                </a:cubicBezTo>
                <a:cubicBezTo>
                  <a:pt x="3394523" y="225744"/>
                  <a:pt x="3184419" y="214547"/>
                  <a:pt x="3070947" y="199256"/>
                </a:cubicBezTo>
                <a:cubicBezTo>
                  <a:pt x="2957475" y="183965"/>
                  <a:pt x="2568899" y="202229"/>
                  <a:pt x="2382800" y="199256"/>
                </a:cubicBezTo>
                <a:cubicBezTo>
                  <a:pt x="2196701" y="196283"/>
                  <a:pt x="2054918" y="229209"/>
                  <a:pt x="1779163" y="199256"/>
                </a:cubicBezTo>
                <a:cubicBezTo>
                  <a:pt x="1503408" y="169303"/>
                  <a:pt x="1492564" y="196199"/>
                  <a:pt x="1260034" y="199256"/>
                </a:cubicBezTo>
                <a:cubicBezTo>
                  <a:pt x="1027504" y="202313"/>
                  <a:pt x="759898" y="203760"/>
                  <a:pt x="614142" y="199256"/>
                </a:cubicBezTo>
                <a:cubicBezTo>
                  <a:pt x="468386" y="194752"/>
                  <a:pt x="169478" y="196858"/>
                  <a:pt x="10505" y="199256"/>
                </a:cubicBezTo>
                <a:cubicBezTo>
                  <a:pt x="3654" y="198554"/>
                  <a:pt x="-837" y="194488"/>
                  <a:pt x="0" y="188751"/>
                </a:cubicBezTo>
                <a:cubicBezTo>
                  <a:pt x="6943" y="149755"/>
                  <a:pt x="-7904" y="87371"/>
                  <a:pt x="0" y="10505"/>
                </a:cubicBezTo>
                <a:close/>
              </a:path>
            </a:pathLst>
          </a:custGeom>
          <a:ln w="28575"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headEnd type="none" w="lg" len="sm"/>
            <a:tailEnd type="none" w="lg" len="sm"/>
            <a:extLst>
              <a:ext uri="{C807C97D-BFC1-408E-A445-0C87EB9F89A2}">
                <ask:lineSketchStyleProps xmlns:ask="http://schemas.microsoft.com/office/drawing/2018/sketchyshapes" sd="3178163522">
                  <a:prstGeom prst="roundRect">
                    <a:avLst>
                      <a:gd name="adj" fmla="val 5272"/>
                    </a:avLst>
                  </a:prstGeom>
                  <ask:type>
                    <ask:lineSketchFreehand/>
                  </ask:type>
                </ask:lineSketchStyleProps>
              </a:ext>
            </a:extLst>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 name="Rounded Rectangle 38">
            <a:extLst>
              <a:ext uri="{FF2B5EF4-FFF2-40B4-BE49-F238E27FC236}">
                <a16:creationId xmlns:a16="http://schemas.microsoft.com/office/drawing/2014/main" id="{E82CF630-DEAD-B0F7-C60A-6E00138D5172}"/>
              </a:ext>
            </a:extLst>
          </p:cNvPr>
          <p:cNvSpPr/>
          <p:nvPr/>
        </p:nvSpPr>
        <p:spPr bwMode="auto">
          <a:xfrm>
            <a:off x="2728332" y="3079190"/>
            <a:ext cx="4246472" cy="199256"/>
          </a:xfrm>
          <a:custGeom>
            <a:avLst/>
            <a:gdLst>
              <a:gd name="connsiteX0" fmla="*/ 0 w 4246472"/>
              <a:gd name="connsiteY0" fmla="*/ 10505 h 199256"/>
              <a:gd name="connsiteX1" fmla="*/ 10505 w 4246472"/>
              <a:gd name="connsiteY1" fmla="*/ 0 h 199256"/>
              <a:gd name="connsiteX2" fmla="*/ 529633 w 4246472"/>
              <a:gd name="connsiteY2" fmla="*/ 0 h 199256"/>
              <a:gd name="connsiteX3" fmla="*/ 1217780 w 4246472"/>
              <a:gd name="connsiteY3" fmla="*/ 0 h 199256"/>
              <a:gd name="connsiteX4" fmla="*/ 1736908 w 4246472"/>
              <a:gd name="connsiteY4" fmla="*/ 0 h 199256"/>
              <a:gd name="connsiteX5" fmla="*/ 2425055 w 4246472"/>
              <a:gd name="connsiteY5" fmla="*/ 0 h 199256"/>
              <a:gd name="connsiteX6" fmla="*/ 3113201 w 4246472"/>
              <a:gd name="connsiteY6" fmla="*/ 0 h 199256"/>
              <a:gd name="connsiteX7" fmla="*/ 4235967 w 4246472"/>
              <a:gd name="connsiteY7" fmla="*/ 0 h 199256"/>
              <a:gd name="connsiteX8" fmla="*/ 4246472 w 4246472"/>
              <a:gd name="connsiteY8" fmla="*/ 10505 h 199256"/>
              <a:gd name="connsiteX9" fmla="*/ 4246472 w 4246472"/>
              <a:gd name="connsiteY9" fmla="*/ 188751 h 199256"/>
              <a:gd name="connsiteX10" fmla="*/ 4235967 w 4246472"/>
              <a:gd name="connsiteY10" fmla="*/ 199256 h 199256"/>
              <a:gd name="connsiteX11" fmla="*/ 3590075 w 4246472"/>
              <a:gd name="connsiteY11" fmla="*/ 199256 h 199256"/>
              <a:gd name="connsiteX12" fmla="*/ 3070947 w 4246472"/>
              <a:gd name="connsiteY12" fmla="*/ 199256 h 199256"/>
              <a:gd name="connsiteX13" fmla="*/ 2509564 w 4246472"/>
              <a:gd name="connsiteY13" fmla="*/ 199256 h 199256"/>
              <a:gd name="connsiteX14" fmla="*/ 1905927 w 4246472"/>
              <a:gd name="connsiteY14" fmla="*/ 199256 h 199256"/>
              <a:gd name="connsiteX15" fmla="*/ 1302289 w 4246472"/>
              <a:gd name="connsiteY15" fmla="*/ 199256 h 199256"/>
              <a:gd name="connsiteX16" fmla="*/ 698652 w 4246472"/>
              <a:gd name="connsiteY16" fmla="*/ 199256 h 199256"/>
              <a:gd name="connsiteX17" fmla="*/ 10505 w 4246472"/>
              <a:gd name="connsiteY17" fmla="*/ 199256 h 199256"/>
              <a:gd name="connsiteX18" fmla="*/ 0 w 4246472"/>
              <a:gd name="connsiteY18" fmla="*/ 188751 h 199256"/>
              <a:gd name="connsiteX19" fmla="*/ 0 w 4246472"/>
              <a:gd name="connsiteY19" fmla="*/ 10505 h 199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246472" h="199256" fill="none" extrusionOk="0">
                <a:moveTo>
                  <a:pt x="0" y="10505"/>
                </a:moveTo>
                <a:cubicBezTo>
                  <a:pt x="-1339" y="4779"/>
                  <a:pt x="3444" y="-106"/>
                  <a:pt x="10505" y="0"/>
                </a:cubicBezTo>
                <a:cubicBezTo>
                  <a:pt x="245596" y="-21572"/>
                  <a:pt x="320283" y="-18154"/>
                  <a:pt x="529633" y="0"/>
                </a:cubicBezTo>
                <a:cubicBezTo>
                  <a:pt x="738983" y="18154"/>
                  <a:pt x="1064162" y="-31607"/>
                  <a:pt x="1217780" y="0"/>
                </a:cubicBezTo>
                <a:cubicBezTo>
                  <a:pt x="1371398" y="31607"/>
                  <a:pt x="1488639" y="-11410"/>
                  <a:pt x="1736908" y="0"/>
                </a:cubicBezTo>
                <a:cubicBezTo>
                  <a:pt x="1985177" y="11410"/>
                  <a:pt x="2128567" y="-1601"/>
                  <a:pt x="2425055" y="0"/>
                </a:cubicBezTo>
                <a:cubicBezTo>
                  <a:pt x="2721543" y="1601"/>
                  <a:pt x="2935402" y="-1105"/>
                  <a:pt x="3113201" y="0"/>
                </a:cubicBezTo>
                <a:cubicBezTo>
                  <a:pt x="3291000" y="1105"/>
                  <a:pt x="3736404" y="38770"/>
                  <a:pt x="4235967" y="0"/>
                </a:cubicBezTo>
                <a:cubicBezTo>
                  <a:pt x="4241860" y="174"/>
                  <a:pt x="4245967" y="3778"/>
                  <a:pt x="4246472" y="10505"/>
                </a:cubicBezTo>
                <a:cubicBezTo>
                  <a:pt x="4245570" y="79356"/>
                  <a:pt x="4243854" y="128536"/>
                  <a:pt x="4246472" y="188751"/>
                </a:cubicBezTo>
                <a:cubicBezTo>
                  <a:pt x="4246361" y="195322"/>
                  <a:pt x="4241822" y="199105"/>
                  <a:pt x="4235967" y="199256"/>
                </a:cubicBezTo>
                <a:cubicBezTo>
                  <a:pt x="4022128" y="185946"/>
                  <a:pt x="3740360" y="206201"/>
                  <a:pt x="3590075" y="199256"/>
                </a:cubicBezTo>
                <a:cubicBezTo>
                  <a:pt x="3439790" y="192311"/>
                  <a:pt x="3314764" y="220124"/>
                  <a:pt x="3070947" y="199256"/>
                </a:cubicBezTo>
                <a:cubicBezTo>
                  <a:pt x="2827130" y="178388"/>
                  <a:pt x="2623439" y="195380"/>
                  <a:pt x="2509564" y="199256"/>
                </a:cubicBezTo>
                <a:cubicBezTo>
                  <a:pt x="2395689" y="203132"/>
                  <a:pt x="2124765" y="208330"/>
                  <a:pt x="1905927" y="199256"/>
                </a:cubicBezTo>
                <a:cubicBezTo>
                  <a:pt x="1687089" y="190182"/>
                  <a:pt x="1585195" y="189774"/>
                  <a:pt x="1302289" y="199256"/>
                </a:cubicBezTo>
                <a:cubicBezTo>
                  <a:pt x="1019383" y="208738"/>
                  <a:pt x="911377" y="222182"/>
                  <a:pt x="698652" y="199256"/>
                </a:cubicBezTo>
                <a:cubicBezTo>
                  <a:pt x="485927" y="176330"/>
                  <a:pt x="327370" y="182314"/>
                  <a:pt x="10505" y="199256"/>
                </a:cubicBezTo>
                <a:cubicBezTo>
                  <a:pt x="3331" y="198854"/>
                  <a:pt x="-1047" y="195091"/>
                  <a:pt x="0" y="188751"/>
                </a:cubicBezTo>
                <a:cubicBezTo>
                  <a:pt x="-8814" y="131963"/>
                  <a:pt x="-8118" y="64976"/>
                  <a:pt x="0" y="10505"/>
                </a:cubicBezTo>
                <a:close/>
              </a:path>
              <a:path w="4246472" h="199256" stroke="0" extrusionOk="0">
                <a:moveTo>
                  <a:pt x="0" y="10505"/>
                </a:moveTo>
                <a:cubicBezTo>
                  <a:pt x="540" y="4701"/>
                  <a:pt x="5064" y="628"/>
                  <a:pt x="10505" y="0"/>
                </a:cubicBezTo>
                <a:cubicBezTo>
                  <a:pt x="173899" y="18031"/>
                  <a:pt x="366194" y="7084"/>
                  <a:pt x="571888" y="0"/>
                </a:cubicBezTo>
                <a:cubicBezTo>
                  <a:pt x="777582" y="-7084"/>
                  <a:pt x="880593" y="4936"/>
                  <a:pt x="1175525" y="0"/>
                </a:cubicBezTo>
                <a:cubicBezTo>
                  <a:pt x="1470457" y="-4936"/>
                  <a:pt x="1543834" y="27079"/>
                  <a:pt x="1779163" y="0"/>
                </a:cubicBezTo>
                <a:cubicBezTo>
                  <a:pt x="2014492" y="-27079"/>
                  <a:pt x="2022567" y="14448"/>
                  <a:pt x="2256036" y="0"/>
                </a:cubicBezTo>
                <a:cubicBezTo>
                  <a:pt x="2489505" y="-14448"/>
                  <a:pt x="2681357" y="5759"/>
                  <a:pt x="2901928" y="0"/>
                </a:cubicBezTo>
                <a:cubicBezTo>
                  <a:pt x="3122499" y="-5759"/>
                  <a:pt x="3392316" y="5114"/>
                  <a:pt x="3547820" y="0"/>
                </a:cubicBezTo>
                <a:cubicBezTo>
                  <a:pt x="3703324" y="-5114"/>
                  <a:pt x="3997999" y="-20587"/>
                  <a:pt x="4235967" y="0"/>
                </a:cubicBezTo>
                <a:cubicBezTo>
                  <a:pt x="4241616" y="896"/>
                  <a:pt x="4246896" y="4911"/>
                  <a:pt x="4246472" y="10505"/>
                </a:cubicBezTo>
                <a:cubicBezTo>
                  <a:pt x="4251484" y="49996"/>
                  <a:pt x="4253479" y="139551"/>
                  <a:pt x="4246472" y="188751"/>
                </a:cubicBezTo>
                <a:cubicBezTo>
                  <a:pt x="4246677" y="195871"/>
                  <a:pt x="4241223" y="198032"/>
                  <a:pt x="4235967" y="199256"/>
                </a:cubicBezTo>
                <a:cubicBezTo>
                  <a:pt x="4110499" y="201270"/>
                  <a:pt x="3870137" y="172768"/>
                  <a:pt x="3632330" y="199256"/>
                </a:cubicBezTo>
                <a:cubicBezTo>
                  <a:pt x="3394523" y="225744"/>
                  <a:pt x="3184419" y="214547"/>
                  <a:pt x="3070947" y="199256"/>
                </a:cubicBezTo>
                <a:cubicBezTo>
                  <a:pt x="2957475" y="183965"/>
                  <a:pt x="2568899" y="202229"/>
                  <a:pt x="2382800" y="199256"/>
                </a:cubicBezTo>
                <a:cubicBezTo>
                  <a:pt x="2196701" y="196283"/>
                  <a:pt x="2054918" y="229209"/>
                  <a:pt x="1779163" y="199256"/>
                </a:cubicBezTo>
                <a:cubicBezTo>
                  <a:pt x="1503408" y="169303"/>
                  <a:pt x="1492564" y="196199"/>
                  <a:pt x="1260034" y="199256"/>
                </a:cubicBezTo>
                <a:cubicBezTo>
                  <a:pt x="1027504" y="202313"/>
                  <a:pt x="759898" y="203760"/>
                  <a:pt x="614142" y="199256"/>
                </a:cubicBezTo>
                <a:cubicBezTo>
                  <a:pt x="468386" y="194752"/>
                  <a:pt x="169478" y="196858"/>
                  <a:pt x="10505" y="199256"/>
                </a:cubicBezTo>
                <a:cubicBezTo>
                  <a:pt x="3654" y="198554"/>
                  <a:pt x="-837" y="194488"/>
                  <a:pt x="0" y="188751"/>
                </a:cubicBezTo>
                <a:cubicBezTo>
                  <a:pt x="6943" y="149755"/>
                  <a:pt x="-7904" y="87371"/>
                  <a:pt x="0" y="10505"/>
                </a:cubicBezTo>
                <a:close/>
              </a:path>
            </a:pathLst>
          </a:custGeom>
          <a:ln w="28575"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headEnd type="none" w="lg" len="sm"/>
            <a:tailEnd type="none" w="lg" len="sm"/>
            <a:extLst>
              <a:ext uri="{C807C97D-BFC1-408E-A445-0C87EB9F89A2}">
                <ask:lineSketchStyleProps xmlns:ask="http://schemas.microsoft.com/office/drawing/2018/sketchyshapes" sd="3178163522">
                  <a:prstGeom prst="roundRect">
                    <a:avLst>
                      <a:gd name="adj" fmla="val 5272"/>
                    </a:avLst>
                  </a:prstGeom>
                  <ask:type>
                    <ask:lineSketchFreehand/>
                  </ask:type>
                </ask:lineSketchStyleProps>
              </a:ext>
            </a:extLst>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 name="Rounded Rectangle 38">
            <a:extLst>
              <a:ext uri="{FF2B5EF4-FFF2-40B4-BE49-F238E27FC236}">
                <a16:creationId xmlns:a16="http://schemas.microsoft.com/office/drawing/2014/main" id="{B3EC738D-6CA6-2FF4-810D-DECD8BB9B5B2}"/>
              </a:ext>
            </a:extLst>
          </p:cNvPr>
          <p:cNvSpPr/>
          <p:nvPr/>
        </p:nvSpPr>
        <p:spPr bwMode="auto">
          <a:xfrm>
            <a:off x="4887658" y="4415883"/>
            <a:ext cx="1032872" cy="657474"/>
          </a:xfrm>
          <a:custGeom>
            <a:avLst/>
            <a:gdLst>
              <a:gd name="connsiteX0" fmla="*/ 0 w 1032872"/>
              <a:gd name="connsiteY0" fmla="*/ 34662 h 657474"/>
              <a:gd name="connsiteX1" fmla="*/ 34662 w 1032872"/>
              <a:gd name="connsiteY1" fmla="*/ 0 h 657474"/>
              <a:gd name="connsiteX2" fmla="*/ 506801 w 1032872"/>
              <a:gd name="connsiteY2" fmla="*/ 0 h 657474"/>
              <a:gd name="connsiteX3" fmla="*/ 998210 w 1032872"/>
              <a:gd name="connsiteY3" fmla="*/ 0 h 657474"/>
              <a:gd name="connsiteX4" fmla="*/ 1032872 w 1032872"/>
              <a:gd name="connsiteY4" fmla="*/ 34662 h 657474"/>
              <a:gd name="connsiteX5" fmla="*/ 1032872 w 1032872"/>
              <a:gd name="connsiteY5" fmla="*/ 622812 h 657474"/>
              <a:gd name="connsiteX6" fmla="*/ 998210 w 1032872"/>
              <a:gd name="connsiteY6" fmla="*/ 657474 h 657474"/>
              <a:gd name="connsiteX7" fmla="*/ 506801 w 1032872"/>
              <a:gd name="connsiteY7" fmla="*/ 657474 h 657474"/>
              <a:gd name="connsiteX8" fmla="*/ 34662 w 1032872"/>
              <a:gd name="connsiteY8" fmla="*/ 657474 h 657474"/>
              <a:gd name="connsiteX9" fmla="*/ 0 w 1032872"/>
              <a:gd name="connsiteY9" fmla="*/ 622812 h 657474"/>
              <a:gd name="connsiteX10" fmla="*/ 0 w 1032872"/>
              <a:gd name="connsiteY10" fmla="*/ 34662 h 657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2872" h="657474" fill="none" extrusionOk="0">
                <a:moveTo>
                  <a:pt x="0" y="34662"/>
                </a:moveTo>
                <a:cubicBezTo>
                  <a:pt x="624" y="15198"/>
                  <a:pt x="17412" y="-115"/>
                  <a:pt x="34662" y="0"/>
                </a:cubicBezTo>
                <a:cubicBezTo>
                  <a:pt x="234874" y="22660"/>
                  <a:pt x="283327" y="13244"/>
                  <a:pt x="506801" y="0"/>
                </a:cubicBezTo>
                <a:cubicBezTo>
                  <a:pt x="730275" y="-13244"/>
                  <a:pt x="771043" y="-22156"/>
                  <a:pt x="998210" y="0"/>
                </a:cubicBezTo>
                <a:cubicBezTo>
                  <a:pt x="1014160" y="667"/>
                  <a:pt x="1033424" y="16333"/>
                  <a:pt x="1032872" y="34662"/>
                </a:cubicBezTo>
                <a:cubicBezTo>
                  <a:pt x="1016319" y="229805"/>
                  <a:pt x="1013575" y="357821"/>
                  <a:pt x="1032872" y="622812"/>
                </a:cubicBezTo>
                <a:cubicBezTo>
                  <a:pt x="1030998" y="640701"/>
                  <a:pt x="1015325" y="657316"/>
                  <a:pt x="998210" y="657474"/>
                </a:cubicBezTo>
                <a:cubicBezTo>
                  <a:pt x="899091" y="648340"/>
                  <a:pt x="708854" y="637839"/>
                  <a:pt x="506801" y="657474"/>
                </a:cubicBezTo>
                <a:cubicBezTo>
                  <a:pt x="304748" y="677109"/>
                  <a:pt x="198599" y="652803"/>
                  <a:pt x="34662" y="657474"/>
                </a:cubicBezTo>
                <a:cubicBezTo>
                  <a:pt x="13812" y="658388"/>
                  <a:pt x="111" y="643355"/>
                  <a:pt x="0" y="622812"/>
                </a:cubicBezTo>
                <a:cubicBezTo>
                  <a:pt x="-23217" y="344240"/>
                  <a:pt x="11449" y="239284"/>
                  <a:pt x="0" y="34662"/>
                </a:cubicBezTo>
                <a:close/>
              </a:path>
              <a:path w="1032872" h="657474" stroke="0" extrusionOk="0">
                <a:moveTo>
                  <a:pt x="0" y="34662"/>
                </a:moveTo>
                <a:cubicBezTo>
                  <a:pt x="3971" y="15506"/>
                  <a:pt x="17658" y="3726"/>
                  <a:pt x="34662" y="0"/>
                </a:cubicBezTo>
                <a:cubicBezTo>
                  <a:pt x="253159" y="-18057"/>
                  <a:pt x="349934" y="11199"/>
                  <a:pt x="506801" y="0"/>
                </a:cubicBezTo>
                <a:cubicBezTo>
                  <a:pt x="663668" y="-11199"/>
                  <a:pt x="884356" y="-20425"/>
                  <a:pt x="998210" y="0"/>
                </a:cubicBezTo>
                <a:cubicBezTo>
                  <a:pt x="1017503" y="1951"/>
                  <a:pt x="1031751" y="14332"/>
                  <a:pt x="1032872" y="34662"/>
                </a:cubicBezTo>
                <a:cubicBezTo>
                  <a:pt x="1058298" y="293699"/>
                  <a:pt x="1050064" y="380238"/>
                  <a:pt x="1032872" y="622812"/>
                </a:cubicBezTo>
                <a:cubicBezTo>
                  <a:pt x="1030849" y="639355"/>
                  <a:pt x="1020619" y="654139"/>
                  <a:pt x="998210" y="657474"/>
                </a:cubicBezTo>
                <a:cubicBezTo>
                  <a:pt x="853956" y="678118"/>
                  <a:pt x="704157" y="638618"/>
                  <a:pt x="497165" y="657474"/>
                </a:cubicBezTo>
                <a:cubicBezTo>
                  <a:pt x="290173" y="676330"/>
                  <a:pt x="182251" y="664393"/>
                  <a:pt x="34662" y="657474"/>
                </a:cubicBezTo>
                <a:cubicBezTo>
                  <a:pt x="16085" y="655870"/>
                  <a:pt x="1725" y="645826"/>
                  <a:pt x="0" y="622812"/>
                </a:cubicBezTo>
                <a:cubicBezTo>
                  <a:pt x="-29032" y="498782"/>
                  <a:pt x="12488" y="234824"/>
                  <a:pt x="0" y="34662"/>
                </a:cubicBezTo>
                <a:close/>
              </a:path>
            </a:pathLst>
          </a:custGeom>
          <a:ln w="28575"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headEnd type="none" w="lg" len="sm"/>
            <a:tailEnd type="none" w="lg" len="sm"/>
            <a:extLst>
              <a:ext uri="{C807C97D-BFC1-408E-A445-0C87EB9F89A2}">
                <ask:lineSketchStyleProps xmlns:ask="http://schemas.microsoft.com/office/drawing/2018/sketchyshapes" sd="3178163522">
                  <a:prstGeom prst="roundRect">
                    <a:avLst>
                      <a:gd name="adj" fmla="val 5272"/>
                    </a:avLst>
                  </a:prstGeom>
                  <ask:type>
                    <ask:lineSketchFreehand/>
                  </ask:type>
                </ask:lineSketchStyleProps>
              </a:ext>
            </a:extLst>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10" name="Picture 9">
            <a:extLst>
              <a:ext uri="{FF2B5EF4-FFF2-40B4-BE49-F238E27FC236}">
                <a16:creationId xmlns:a16="http://schemas.microsoft.com/office/drawing/2014/main" id="{0814A2E2-7E42-3D0C-E16F-A960D2963CC7}"/>
              </a:ext>
            </a:extLst>
          </p:cNvPr>
          <p:cNvPicPr>
            <a:picLocks noChangeAspect="1"/>
          </p:cNvPicPr>
          <p:nvPr/>
        </p:nvPicPr>
        <p:blipFill>
          <a:blip r:embed="rId3"/>
          <a:stretch>
            <a:fillRect/>
          </a:stretch>
        </p:blipFill>
        <p:spPr>
          <a:xfrm>
            <a:off x="7120502" y="1754668"/>
            <a:ext cx="3870629" cy="3453535"/>
          </a:xfrm>
          <a:prstGeom prst="rect">
            <a:avLst/>
          </a:prstGeom>
        </p:spPr>
      </p:pic>
    </p:spTree>
    <p:extLst>
      <p:ext uri="{BB962C8B-B14F-4D97-AF65-F5344CB8AC3E}">
        <p14:creationId xmlns:p14="http://schemas.microsoft.com/office/powerpoint/2010/main" val="38339028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10" presetClass="exit" presetSubtype="0" fill="hold" grpId="1" nodeType="withEffect">
                                  <p:stCondLst>
                                    <p:cond delay="0"/>
                                  </p:stCondLst>
                                  <p:childTnLst>
                                    <p:animEffect transition="out" filter="fade">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1+#ppt_h/2"/>
                                          </p:val>
                                        </p:tav>
                                        <p:tav tm="100000">
                                          <p:val>
                                            <p:strVal val="#ppt_y"/>
                                          </p:val>
                                        </p:tav>
                                      </p:tavLst>
                                    </p:anim>
                                  </p:childTnLst>
                                </p:cTn>
                              </p:par>
                              <p:par>
                                <p:cTn id="24" presetID="10" presetClass="exit" presetSubtype="0" fill="hold" grpId="1" nodeType="withEffect">
                                  <p:stCondLst>
                                    <p:cond delay="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500" fill="hold"/>
                                        <p:tgtEl>
                                          <p:spTgt spid="8"/>
                                        </p:tgtEl>
                                        <p:attrNameLst>
                                          <p:attrName>ppt_x</p:attrName>
                                        </p:attrNameLst>
                                      </p:cBhvr>
                                      <p:tavLst>
                                        <p:tav tm="0">
                                          <p:val>
                                            <p:strVal val="#ppt_x"/>
                                          </p:val>
                                        </p:tav>
                                        <p:tav tm="100000">
                                          <p:val>
                                            <p:strVal val="#ppt_x"/>
                                          </p:val>
                                        </p:tav>
                                      </p:tavLst>
                                    </p:anim>
                                    <p:anim calcmode="lin" valueType="num">
                                      <p:cBhvr additive="base">
                                        <p:cTn id="39" dur="500" fill="hold"/>
                                        <p:tgtEl>
                                          <p:spTgt spid="8"/>
                                        </p:tgtEl>
                                        <p:attrNameLst>
                                          <p:attrName>ppt_y</p:attrName>
                                        </p:attrNameLst>
                                      </p:cBhvr>
                                      <p:tavLst>
                                        <p:tav tm="0">
                                          <p:val>
                                            <p:strVal val="1+#ppt_h/2"/>
                                          </p:val>
                                        </p:tav>
                                        <p:tav tm="100000">
                                          <p:val>
                                            <p:strVal val="#ppt_y"/>
                                          </p:val>
                                        </p:tav>
                                      </p:tavLst>
                                    </p:anim>
                                  </p:childTnLst>
                                </p:cTn>
                              </p:par>
                              <p:par>
                                <p:cTn id="40" presetID="10" presetClass="exit" presetSubtype="0" fill="hold" nodeType="withEffect">
                                  <p:stCondLst>
                                    <p:cond delay="0"/>
                                  </p:stCondLst>
                                  <p:childTnLst>
                                    <p:animEffect transition="out" filter="fade">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7"/>
                                        </p:tgtEl>
                                      </p:cBhvr>
                                    </p:animEffect>
                                    <p:set>
                                      <p:cBhvr>
                                        <p:cTn id="45"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A2DB5-9044-5219-5B8A-1DCAFFC3729F}"/>
              </a:ext>
            </a:extLst>
          </p:cNvPr>
          <p:cNvSpPr>
            <a:spLocks noGrp="1"/>
          </p:cNvSpPr>
          <p:nvPr>
            <p:ph type="title"/>
          </p:nvPr>
        </p:nvSpPr>
        <p:spPr/>
        <p:txBody>
          <a:bodyPr/>
          <a:lstStyle/>
          <a:p>
            <a:r>
              <a:rPr lang="en-US"/>
              <a:t>Add a Post Image</a:t>
            </a:r>
          </a:p>
        </p:txBody>
      </p:sp>
      <p:pic>
        <p:nvPicPr>
          <p:cNvPr id="4" name="Picture 3">
            <a:extLst>
              <a:ext uri="{FF2B5EF4-FFF2-40B4-BE49-F238E27FC236}">
                <a16:creationId xmlns:a16="http://schemas.microsoft.com/office/drawing/2014/main" id="{73A9AF6B-45F2-C6B5-038D-FB38F8BF3DEE}"/>
              </a:ext>
            </a:extLst>
          </p:cNvPr>
          <p:cNvPicPr>
            <a:picLocks noChangeAspect="1"/>
          </p:cNvPicPr>
          <p:nvPr/>
        </p:nvPicPr>
        <p:blipFill>
          <a:blip r:embed="rId2"/>
          <a:stretch>
            <a:fillRect/>
          </a:stretch>
        </p:blipFill>
        <p:spPr>
          <a:xfrm>
            <a:off x="1520632" y="1327759"/>
            <a:ext cx="8724846" cy="4983480"/>
          </a:xfrm>
          <a:prstGeom prst="rect">
            <a:avLst/>
          </a:prstGeom>
        </p:spPr>
      </p:pic>
      <p:pic>
        <p:nvPicPr>
          <p:cNvPr id="6" name="Picture 5">
            <a:extLst>
              <a:ext uri="{FF2B5EF4-FFF2-40B4-BE49-F238E27FC236}">
                <a16:creationId xmlns:a16="http://schemas.microsoft.com/office/drawing/2014/main" id="{C7FF93F4-A734-5904-A680-F4A4A865830F}"/>
              </a:ext>
            </a:extLst>
          </p:cNvPr>
          <p:cNvPicPr>
            <a:picLocks noChangeAspect="1"/>
          </p:cNvPicPr>
          <p:nvPr/>
        </p:nvPicPr>
        <p:blipFill>
          <a:blip r:embed="rId3"/>
          <a:stretch>
            <a:fillRect/>
          </a:stretch>
        </p:blipFill>
        <p:spPr>
          <a:xfrm>
            <a:off x="1520633" y="1325490"/>
            <a:ext cx="8724846" cy="4983480"/>
          </a:xfrm>
          <a:prstGeom prst="rect">
            <a:avLst/>
          </a:prstGeom>
        </p:spPr>
      </p:pic>
      <p:pic>
        <p:nvPicPr>
          <p:cNvPr id="8" name="Picture 7">
            <a:extLst>
              <a:ext uri="{FF2B5EF4-FFF2-40B4-BE49-F238E27FC236}">
                <a16:creationId xmlns:a16="http://schemas.microsoft.com/office/drawing/2014/main" id="{4F6EAE7F-1042-B66D-CE1E-982EA8186CC8}"/>
              </a:ext>
            </a:extLst>
          </p:cNvPr>
          <p:cNvPicPr>
            <a:picLocks noChangeAspect="1"/>
          </p:cNvPicPr>
          <p:nvPr/>
        </p:nvPicPr>
        <p:blipFill>
          <a:blip r:embed="rId4"/>
          <a:stretch>
            <a:fillRect/>
          </a:stretch>
        </p:blipFill>
        <p:spPr>
          <a:xfrm>
            <a:off x="7690334" y="2038889"/>
            <a:ext cx="3589082" cy="3202327"/>
          </a:xfrm>
          <a:prstGeom prst="rect">
            <a:avLst/>
          </a:prstGeom>
        </p:spPr>
      </p:pic>
    </p:spTree>
    <p:extLst>
      <p:ext uri="{BB962C8B-B14F-4D97-AF65-F5344CB8AC3E}">
        <p14:creationId xmlns:p14="http://schemas.microsoft.com/office/powerpoint/2010/main" val="7747091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9EFF7-C47C-06AD-C82A-6A6CD613016F}"/>
              </a:ext>
            </a:extLst>
          </p:cNvPr>
          <p:cNvSpPr>
            <a:spLocks noGrp="1"/>
          </p:cNvSpPr>
          <p:nvPr>
            <p:ph type="title"/>
          </p:nvPr>
        </p:nvSpPr>
        <p:spPr/>
        <p:txBody>
          <a:bodyPr/>
          <a:lstStyle/>
          <a:p>
            <a:r>
              <a:rPr lang="en-US"/>
              <a:t>Create an </a:t>
            </a:r>
            <a:r>
              <a:rPr lang="en-US" err="1"/>
              <a:t>Eventhouse</a:t>
            </a:r>
            <a:r>
              <a:rPr lang="en-US"/>
              <a:t> and link to Eventstream</a:t>
            </a:r>
          </a:p>
        </p:txBody>
      </p:sp>
      <p:pic>
        <p:nvPicPr>
          <p:cNvPr id="4" name="Picture 3">
            <a:extLst>
              <a:ext uri="{FF2B5EF4-FFF2-40B4-BE49-F238E27FC236}">
                <a16:creationId xmlns:a16="http://schemas.microsoft.com/office/drawing/2014/main" id="{47ABB90A-D0B2-D177-33C9-7F6F30284E7E}"/>
              </a:ext>
            </a:extLst>
          </p:cNvPr>
          <p:cNvPicPr>
            <a:picLocks noChangeAspect="1"/>
          </p:cNvPicPr>
          <p:nvPr/>
        </p:nvPicPr>
        <p:blipFill>
          <a:blip r:embed="rId2"/>
          <a:stretch>
            <a:fillRect/>
          </a:stretch>
        </p:blipFill>
        <p:spPr>
          <a:xfrm>
            <a:off x="1379971" y="1417320"/>
            <a:ext cx="8619538" cy="4983480"/>
          </a:xfrm>
          <a:prstGeom prst="rect">
            <a:avLst/>
          </a:prstGeom>
        </p:spPr>
      </p:pic>
      <p:pic>
        <p:nvPicPr>
          <p:cNvPr id="8" name="Picture 7">
            <a:extLst>
              <a:ext uri="{FF2B5EF4-FFF2-40B4-BE49-F238E27FC236}">
                <a16:creationId xmlns:a16="http://schemas.microsoft.com/office/drawing/2014/main" id="{86006E84-3B1C-506F-5C32-1969330CA405}"/>
              </a:ext>
            </a:extLst>
          </p:cNvPr>
          <p:cNvPicPr>
            <a:picLocks noChangeAspect="1"/>
          </p:cNvPicPr>
          <p:nvPr/>
        </p:nvPicPr>
        <p:blipFill>
          <a:blip r:embed="rId3"/>
          <a:stretch>
            <a:fillRect/>
          </a:stretch>
        </p:blipFill>
        <p:spPr>
          <a:xfrm>
            <a:off x="1379971" y="1371600"/>
            <a:ext cx="8619538" cy="4983480"/>
          </a:xfrm>
          <a:prstGeom prst="rect">
            <a:avLst/>
          </a:prstGeom>
        </p:spPr>
      </p:pic>
      <p:sp>
        <p:nvSpPr>
          <p:cNvPr id="10" name="Rectangle 9">
            <a:extLst>
              <a:ext uri="{FF2B5EF4-FFF2-40B4-BE49-F238E27FC236}">
                <a16:creationId xmlns:a16="http://schemas.microsoft.com/office/drawing/2014/main" id="{A6AC6C0C-55C4-71A5-39B4-6BDE79FD9EC8}"/>
              </a:ext>
            </a:extLst>
          </p:cNvPr>
          <p:cNvSpPr/>
          <p:nvPr/>
        </p:nvSpPr>
        <p:spPr bwMode="auto">
          <a:xfrm>
            <a:off x="1987463" y="4609578"/>
            <a:ext cx="4108537" cy="1402915"/>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l" defTabSz="932472" fontAlgn="base">
              <a:spcBef>
                <a:spcPct val="0"/>
              </a:spcBef>
              <a:spcAft>
                <a:spcPct val="0"/>
              </a:spcAft>
              <a:buFont typeface="Arial" panose="020B0604020202020204" pitchFamily="34" charset="0"/>
              <a:buChar char="•"/>
            </a:pPr>
            <a:r>
              <a:rPr lang="en-US" sz="2000">
                <a:solidFill>
                  <a:schemeClr val="tx1"/>
                </a:solidFill>
                <a:ea typeface="Segoe UI" pitchFamily="34" charset="0"/>
                <a:cs typeface="Segoe UI" pitchFamily="34" charset="0"/>
              </a:rPr>
              <a:t>Connect to </a:t>
            </a:r>
            <a:r>
              <a:rPr lang="en-US" sz="2000" err="1">
                <a:solidFill>
                  <a:schemeClr val="tx1"/>
                </a:solidFill>
                <a:ea typeface="Segoe UI" pitchFamily="34" charset="0"/>
                <a:cs typeface="Segoe UI" pitchFamily="34" charset="0"/>
              </a:rPr>
              <a:t>Eventhouse</a:t>
            </a:r>
            <a:endParaRPr lang="en-US" sz="2000">
              <a:solidFill>
                <a:schemeClr val="tx1"/>
              </a:solidFill>
              <a:ea typeface="Segoe UI" pitchFamily="34" charset="0"/>
              <a:cs typeface="Segoe UI" pitchFamily="34" charset="0"/>
            </a:endParaRPr>
          </a:p>
          <a:p>
            <a:pPr marL="342900" indent="-342900" algn="l" defTabSz="932472" fontAlgn="base">
              <a:spcBef>
                <a:spcPct val="0"/>
              </a:spcBef>
              <a:spcAft>
                <a:spcPct val="0"/>
              </a:spcAft>
              <a:buFont typeface="Arial" panose="020B0604020202020204" pitchFamily="34" charset="0"/>
              <a:buChar char="•"/>
            </a:pPr>
            <a:r>
              <a:rPr lang="en-US" sz="2000">
                <a:solidFill>
                  <a:schemeClr val="tx1"/>
                </a:solidFill>
                <a:ea typeface="Segoe UI" pitchFamily="34" charset="0"/>
                <a:cs typeface="Segoe UI" pitchFamily="34" charset="0"/>
              </a:rPr>
              <a:t>Create </a:t>
            </a:r>
            <a:r>
              <a:rPr lang="en-US" sz="2000" err="1">
                <a:solidFill>
                  <a:schemeClr val="tx1"/>
                </a:solidFill>
                <a:ea typeface="Segoe UI" pitchFamily="34" charset="0"/>
                <a:cs typeface="Segoe UI" pitchFamily="34" charset="0"/>
              </a:rPr>
              <a:t>db</a:t>
            </a:r>
            <a:r>
              <a:rPr lang="en-US" sz="2000">
                <a:solidFill>
                  <a:schemeClr val="tx1"/>
                </a:solidFill>
                <a:ea typeface="Segoe UI" pitchFamily="34" charset="0"/>
                <a:cs typeface="Segoe UI" pitchFamily="34" charset="0"/>
              </a:rPr>
              <a:t> “</a:t>
            </a:r>
            <a:r>
              <a:rPr lang="en-US" sz="2000" err="1">
                <a:solidFill>
                  <a:schemeClr val="tx1"/>
                </a:solidFill>
                <a:ea typeface="Segoe UI" pitchFamily="34" charset="0"/>
                <a:cs typeface="Segoe UI" pitchFamily="34" charset="0"/>
              </a:rPr>
              <a:t>Incidents_Raw</a:t>
            </a:r>
            <a:r>
              <a:rPr lang="en-US" sz="2000">
                <a:solidFill>
                  <a:schemeClr val="tx1"/>
                </a:solidFill>
                <a:ea typeface="Segoe UI" pitchFamily="34" charset="0"/>
                <a:cs typeface="Segoe UI" pitchFamily="34" charset="0"/>
              </a:rPr>
              <a:t>”</a:t>
            </a:r>
          </a:p>
          <a:p>
            <a:pPr marL="342900" indent="-342900" algn="l" defTabSz="932472" fontAlgn="base">
              <a:spcBef>
                <a:spcPct val="0"/>
              </a:spcBef>
              <a:spcAft>
                <a:spcPct val="0"/>
              </a:spcAft>
              <a:buFont typeface="Arial" panose="020B0604020202020204" pitchFamily="34" charset="0"/>
              <a:buChar char="•"/>
            </a:pPr>
            <a:r>
              <a:rPr lang="en-US" sz="2000">
                <a:solidFill>
                  <a:schemeClr val="tx1"/>
                </a:solidFill>
                <a:ea typeface="Segoe UI" pitchFamily="34" charset="0"/>
                <a:cs typeface="Segoe UI" pitchFamily="34" charset="0"/>
              </a:rPr>
              <a:t>Publish.</a:t>
            </a:r>
          </a:p>
        </p:txBody>
      </p:sp>
      <p:pic>
        <p:nvPicPr>
          <p:cNvPr id="6" name="Picture 5">
            <a:extLst>
              <a:ext uri="{FF2B5EF4-FFF2-40B4-BE49-F238E27FC236}">
                <a16:creationId xmlns:a16="http://schemas.microsoft.com/office/drawing/2014/main" id="{01A594C7-559D-5D0B-0B91-B5F3C24DEAED}"/>
              </a:ext>
            </a:extLst>
          </p:cNvPr>
          <p:cNvPicPr>
            <a:picLocks noChangeAspect="1"/>
          </p:cNvPicPr>
          <p:nvPr/>
        </p:nvPicPr>
        <p:blipFill>
          <a:blip r:embed="rId4"/>
          <a:stretch>
            <a:fillRect/>
          </a:stretch>
        </p:blipFill>
        <p:spPr>
          <a:xfrm>
            <a:off x="1379971" y="1325880"/>
            <a:ext cx="8619538" cy="4983480"/>
          </a:xfrm>
          <a:prstGeom prst="rect">
            <a:avLst/>
          </a:prstGeom>
        </p:spPr>
      </p:pic>
    </p:spTree>
    <p:extLst>
      <p:ext uri="{BB962C8B-B14F-4D97-AF65-F5344CB8AC3E}">
        <p14:creationId xmlns:p14="http://schemas.microsoft.com/office/powerpoint/2010/main" val="1205380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1E39930-B97A-14B4-BF52-2A82DAEA4B65}"/>
              </a:ext>
            </a:extLst>
          </p:cNvPr>
          <p:cNvSpPr>
            <a:spLocks noGrp="1"/>
          </p:cNvSpPr>
          <p:nvPr>
            <p:ph type="title"/>
          </p:nvPr>
        </p:nvSpPr>
        <p:spPr>
          <a:xfrm>
            <a:off x="588263" y="869747"/>
            <a:ext cx="11018520" cy="553998"/>
          </a:xfrm>
        </p:spPr>
        <p:txBody>
          <a:bodyPr/>
          <a:lstStyle/>
          <a:p>
            <a:r>
              <a:rPr lang="en-US"/>
              <a:t>Agenda</a:t>
            </a:r>
          </a:p>
        </p:txBody>
      </p:sp>
      <p:sp>
        <p:nvSpPr>
          <p:cNvPr id="7" name="Text Placeholder 6">
            <a:extLst>
              <a:ext uri="{FF2B5EF4-FFF2-40B4-BE49-F238E27FC236}">
                <a16:creationId xmlns:a16="http://schemas.microsoft.com/office/drawing/2014/main" id="{6D284173-A220-11CF-05E9-058E64040E5F}"/>
              </a:ext>
            </a:extLst>
          </p:cNvPr>
          <p:cNvSpPr>
            <a:spLocks noGrp="1"/>
          </p:cNvSpPr>
          <p:nvPr>
            <p:ph type="body" sz="quarter" idx="16"/>
          </p:nvPr>
        </p:nvSpPr>
        <p:spPr>
          <a:xfrm>
            <a:off x="2037906" y="4800600"/>
            <a:ext cx="2313432" cy="830997"/>
          </a:xfrm>
        </p:spPr>
        <p:txBody>
          <a:bodyPr/>
          <a:lstStyle/>
          <a:p>
            <a:r>
              <a:rPr lang="en-US"/>
              <a:t>Overview of Real-Time Intelligence for Fabric</a:t>
            </a:r>
          </a:p>
        </p:txBody>
      </p:sp>
      <p:sp>
        <p:nvSpPr>
          <p:cNvPr id="8" name="Text Placeholder 7">
            <a:extLst>
              <a:ext uri="{FF2B5EF4-FFF2-40B4-BE49-F238E27FC236}">
                <a16:creationId xmlns:a16="http://schemas.microsoft.com/office/drawing/2014/main" id="{9C58FD72-FAE1-716D-F5EF-94F00357A950}"/>
              </a:ext>
            </a:extLst>
          </p:cNvPr>
          <p:cNvSpPr>
            <a:spLocks noGrp="1"/>
          </p:cNvSpPr>
          <p:nvPr>
            <p:ph type="body" sz="quarter" idx="17"/>
          </p:nvPr>
        </p:nvSpPr>
        <p:spPr>
          <a:xfrm>
            <a:off x="4939284" y="4800600"/>
            <a:ext cx="2313432" cy="553998"/>
          </a:xfrm>
        </p:spPr>
        <p:txBody>
          <a:bodyPr/>
          <a:lstStyle/>
          <a:p>
            <a:r>
              <a:rPr lang="en-US" dirty="0"/>
              <a:t>Inbound RTI Events to Dynamics</a:t>
            </a:r>
          </a:p>
        </p:txBody>
      </p:sp>
      <p:pic>
        <p:nvPicPr>
          <p:cNvPr id="17" name="Picture Placeholder 16" descr="A bicycle parked on a bench&#10;&#10;AI-generated content may be incorrect.">
            <a:extLst>
              <a:ext uri="{FF2B5EF4-FFF2-40B4-BE49-F238E27FC236}">
                <a16:creationId xmlns:a16="http://schemas.microsoft.com/office/drawing/2014/main" id="{4920754F-D47E-25A3-1122-4ED886A2C36A}"/>
              </a:ext>
            </a:extLst>
          </p:cNvPr>
          <p:cNvPicPr>
            <a:picLocks noGrp="1" noChangeAspect="1"/>
          </p:cNvPicPr>
          <p:nvPr>
            <p:ph type="pic" sz="quarter" idx="20"/>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2500" r="12500"/>
          <a:stretch>
            <a:fillRect/>
          </a:stretch>
        </p:blipFill>
        <p:spPr>
          <a:xfrm>
            <a:off x="4939284" y="2272284"/>
            <a:ext cx="2313432" cy="2313432"/>
          </a:xfrm>
        </p:spPr>
      </p:pic>
      <p:sp>
        <p:nvSpPr>
          <p:cNvPr id="9" name="Text Placeholder 8">
            <a:extLst>
              <a:ext uri="{FF2B5EF4-FFF2-40B4-BE49-F238E27FC236}">
                <a16:creationId xmlns:a16="http://schemas.microsoft.com/office/drawing/2014/main" id="{5C0B7A79-BEDA-A8A7-CC6C-48DCC98610C0}"/>
              </a:ext>
            </a:extLst>
          </p:cNvPr>
          <p:cNvSpPr>
            <a:spLocks noGrp="1"/>
          </p:cNvSpPr>
          <p:nvPr>
            <p:ph type="body" sz="quarter" idx="18"/>
          </p:nvPr>
        </p:nvSpPr>
        <p:spPr>
          <a:xfrm>
            <a:off x="7840663" y="4800600"/>
            <a:ext cx="2313432" cy="553998"/>
          </a:xfrm>
        </p:spPr>
        <p:txBody>
          <a:bodyPr/>
          <a:lstStyle/>
          <a:p>
            <a:r>
              <a:rPr lang="en-US"/>
              <a:t>Outbound RTI Events from Dynamics</a:t>
            </a:r>
          </a:p>
        </p:txBody>
      </p:sp>
      <p:pic>
        <p:nvPicPr>
          <p:cNvPr id="15" name="Picture 14" descr="A logo with a black background&#10;&#10;AI-generated content may be incorrect.">
            <a:extLst>
              <a:ext uri="{FF2B5EF4-FFF2-40B4-BE49-F238E27FC236}">
                <a16:creationId xmlns:a16="http://schemas.microsoft.com/office/drawing/2014/main" id="{C69A80C6-D70C-9BAD-049B-4C413A4705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7906" y="2323023"/>
            <a:ext cx="2313432" cy="2313432"/>
          </a:xfrm>
          <a:prstGeom prst="rect">
            <a:avLst/>
          </a:prstGeom>
        </p:spPr>
      </p:pic>
      <p:pic>
        <p:nvPicPr>
          <p:cNvPr id="18" name="Picture Placeholder 16">
            <a:extLst>
              <a:ext uri="{FF2B5EF4-FFF2-40B4-BE49-F238E27FC236}">
                <a16:creationId xmlns:a16="http://schemas.microsoft.com/office/drawing/2014/main" id="{32CFB47B-B710-3165-0524-002E4D13F99F}"/>
              </a:ext>
            </a:extLst>
          </p:cNvPr>
          <p:cNvPicPr>
            <a:picLocks noChangeAspect="1"/>
          </p:cNvPicPr>
          <p:nvPr/>
        </p:nvPicPr>
        <p:blipFill>
          <a:blip r:embed="rId6">
            <a:extLst>
              <a:ext uri="{28A0092B-C50C-407E-A947-70E740481C1C}">
                <a14:useLocalDpi xmlns:a14="http://schemas.microsoft.com/office/drawing/2010/main" val="0"/>
              </a:ext>
            </a:extLst>
          </a:blip>
          <a:srcRect t="498" b="498"/>
          <a:stretch/>
        </p:blipFill>
        <p:spPr bwMode="ltGray">
          <a:xfrm>
            <a:off x="7762074" y="2202872"/>
            <a:ext cx="2313432" cy="2313432"/>
          </a:xfrm>
          <a:prstGeom prst="ellipse">
            <a:avLst/>
          </a:prstGeom>
          <a:blipFill>
            <a:blip r:embed="rId7"/>
            <a:stretch>
              <a:fillRect/>
            </a:stretch>
          </a:blipFill>
        </p:spPr>
      </p:pic>
    </p:spTree>
    <p:extLst>
      <p:ext uri="{BB962C8B-B14F-4D97-AF65-F5344CB8AC3E}">
        <p14:creationId xmlns:p14="http://schemas.microsoft.com/office/powerpoint/2010/main" val="28434485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1000"/>
                                        <p:tgtEl>
                                          <p:spTgt spid="8">
                                            <p:txEl>
                                              <p:pRg st="0" end="0"/>
                                            </p:txEl>
                                          </p:spTgt>
                                        </p:tgtEl>
                                      </p:cBhvr>
                                    </p:animEffect>
                                    <p:anim calcmode="lin" valueType="num">
                                      <p:cBhvr>
                                        <p:cTn id="20"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8">
                                            <p:txEl>
                                              <p:pRg st="0" end="0"/>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1000"/>
                                        <p:tgtEl>
                                          <p:spTgt spid="17"/>
                                        </p:tgtEl>
                                      </p:cBhvr>
                                    </p:animEffect>
                                    <p:anim calcmode="lin" valueType="num">
                                      <p:cBhvr>
                                        <p:cTn id="25" dur="1000" fill="hold"/>
                                        <p:tgtEl>
                                          <p:spTgt spid="17"/>
                                        </p:tgtEl>
                                        <p:attrNameLst>
                                          <p:attrName>ppt_x</p:attrName>
                                        </p:attrNameLst>
                                      </p:cBhvr>
                                      <p:tavLst>
                                        <p:tav tm="0">
                                          <p:val>
                                            <p:strVal val="#ppt_x"/>
                                          </p:val>
                                        </p:tav>
                                        <p:tav tm="100000">
                                          <p:val>
                                            <p:strVal val="#ppt_x"/>
                                          </p:val>
                                        </p:tav>
                                      </p:tavLst>
                                    </p:anim>
                                    <p:anim calcmode="lin" valueType="num">
                                      <p:cBhvr>
                                        <p:cTn id="2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animEffect transition="in" filter="fade">
                                      <p:cBhvr>
                                        <p:cTn id="31" dur="1000"/>
                                        <p:tgtEl>
                                          <p:spTgt spid="9">
                                            <p:txEl>
                                              <p:pRg st="0" end="0"/>
                                            </p:txEl>
                                          </p:spTgt>
                                        </p:tgtEl>
                                      </p:cBhvr>
                                    </p:animEffect>
                                    <p:anim calcmode="lin" valueType="num">
                                      <p:cBhvr>
                                        <p:cTn id="32"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33" dur="1000" fill="hold"/>
                                        <p:tgtEl>
                                          <p:spTgt spid="9">
                                            <p:txEl>
                                              <p:pRg st="0" end="0"/>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1000"/>
                                        <p:tgtEl>
                                          <p:spTgt spid="18"/>
                                        </p:tgtEl>
                                      </p:cBhvr>
                                    </p:animEffect>
                                    <p:anim calcmode="lin" valueType="num">
                                      <p:cBhvr>
                                        <p:cTn id="37" dur="1000" fill="hold"/>
                                        <p:tgtEl>
                                          <p:spTgt spid="18"/>
                                        </p:tgtEl>
                                        <p:attrNameLst>
                                          <p:attrName>ppt_x</p:attrName>
                                        </p:attrNameLst>
                                      </p:cBhvr>
                                      <p:tavLst>
                                        <p:tav tm="0">
                                          <p:val>
                                            <p:strVal val="#ppt_x"/>
                                          </p:val>
                                        </p:tav>
                                        <p:tav tm="100000">
                                          <p:val>
                                            <p:strVal val="#ppt_x"/>
                                          </p:val>
                                        </p:tav>
                                      </p:tavLst>
                                    </p:anim>
                                    <p:anim calcmode="lin" valueType="num">
                                      <p:cBhvr>
                                        <p:cTn id="3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1D1FA-76F2-A6BB-2CA5-792325E6C2C2}"/>
              </a:ext>
            </a:extLst>
          </p:cNvPr>
          <p:cNvSpPr>
            <a:spLocks noGrp="1"/>
          </p:cNvSpPr>
          <p:nvPr>
            <p:ph type="title"/>
          </p:nvPr>
        </p:nvSpPr>
        <p:spPr/>
        <p:txBody>
          <a:bodyPr/>
          <a:lstStyle/>
          <a:p>
            <a:r>
              <a:rPr lang="en-US" dirty="0"/>
              <a:t>Use KQL to query the events from the </a:t>
            </a:r>
            <a:r>
              <a:rPr lang="en-US" dirty="0" err="1"/>
              <a:t>Eventhouse</a:t>
            </a:r>
            <a:endParaRPr lang="en-US" dirty="0"/>
          </a:p>
        </p:txBody>
      </p:sp>
      <p:pic>
        <p:nvPicPr>
          <p:cNvPr id="4" name="Picture 3">
            <a:extLst>
              <a:ext uri="{FF2B5EF4-FFF2-40B4-BE49-F238E27FC236}">
                <a16:creationId xmlns:a16="http://schemas.microsoft.com/office/drawing/2014/main" id="{63F2BD1D-AE04-4EBF-92DB-1A6FC6C11EE4}"/>
              </a:ext>
            </a:extLst>
          </p:cNvPr>
          <p:cNvPicPr>
            <a:picLocks noChangeAspect="1"/>
          </p:cNvPicPr>
          <p:nvPr/>
        </p:nvPicPr>
        <p:blipFill>
          <a:blip r:embed="rId2"/>
          <a:stretch>
            <a:fillRect/>
          </a:stretch>
        </p:blipFill>
        <p:spPr>
          <a:xfrm>
            <a:off x="1174596" y="1155576"/>
            <a:ext cx="9364652" cy="5414276"/>
          </a:xfrm>
          <a:prstGeom prst="rect">
            <a:avLst/>
          </a:prstGeom>
        </p:spPr>
      </p:pic>
    </p:spTree>
    <p:extLst>
      <p:ext uri="{BB962C8B-B14F-4D97-AF65-F5344CB8AC3E}">
        <p14:creationId xmlns:p14="http://schemas.microsoft.com/office/powerpoint/2010/main" val="179250382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E868F-33CA-C4D3-4FD1-EEA1E749C798}"/>
              </a:ext>
            </a:extLst>
          </p:cNvPr>
          <p:cNvSpPr>
            <a:spLocks noGrp="1"/>
          </p:cNvSpPr>
          <p:nvPr>
            <p:ph type="title"/>
          </p:nvPr>
        </p:nvSpPr>
        <p:spPr/>
        <p:txBody>
          <a:bodyPr/>
          <a:lstStyle/>
          <a:p>
            <a:r>
              <a:rPr lang="en-US" dirty="0"/>
              <a:t>Visualize using a Real-Time Dashboard</a:t>
            </a:r>
          </a:p>
        </p:txBody>
      </p:sp>
      <p:pic>
        <p:nvPicPr>
          <p:cNvPr id="4" name="Picture 3">
            <a:extLst>
              <a:ext uri="{FF2B5EF4-FFF2-40B4-BE49-F238E27FC236}">
                <a16:creationId xmlns:a16="http://schemas.microsoft.com/office/drawing/2014/main" id="{635D14AD-C6F5-DD0C-5D37-CCD36D0B69F4}"/>
              </a:ext>
            </a:extLst>
          </p:cNvPr>
          <p:cNvPicPr>
            <a:picLocks noChangeAspect="1"/>
          </p:cNvPicPr>
          <p:nvPr/>
        </p:nvPicPr>
        <p:blipFill>
          <a:blip r:embed="rId2">
            <a:extLst>
              <a:ext uri="{28A0092B-C50C-407E-A947-70E740481C1C}">
                <a14:useLocalDpi xmlns:a14="http://schemas.microsoft.com/office/drawing/2010/main" val="0"/>
              </a:ext>
            </a:extLst>
          </a:blip>
          <a:srcRect l="480" r="480"/>
          <a:stretch/>
        </p:blipFill>
        <p:spPr>
          <a:xfrm>
            <a:off x="1505668" y="1151248"/>
            <a:ext cx="9180664" cy="5483273"/>
          </a:xfrm>
          <a:prstGeom prst="rect">
            <a:avLst/>
          </a:prstGeom>
        </p:spPr>
      </p:pic>
    </p:spTree>
    <p:extLst>
      <p:ext uri="{BB962C8B-B14F-4D97-AF65-F5344CB8AC3E}">
        <p14:creationId xmlns:p14="http://schemas.microsoft.com/office/powerpoint/2010/main" val="57959771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62E82E09-22BF-50C1-5FB0-947731E1A57B}"/>
              </a:ext>
              <a:ext uri="{C183D7F6-B498-43B3-948B-1728B52AA6E4}">
                <adec:decorative xmlns:adec="http://schemas.microsoft.com/office/drawing/2017/decorative" val="1"/>
              </a:ext>
            </a:extLst>
          </p:cNvPr>
          <p:cNvSpPr/>
          <p:nvPr/>
        </p:nvSpPr>
        <p:spPr>
          <a:xfrm rot="-5400000" flipH="1">
            <a:off x="-117403" y="474217"/>
            <a:ext cx="4056920" cy="3105526"/>
          </a:xfrm>
          <a:prstGeom prst="homePlate">
            <a:avLst>
              <a:gd name="adj" fmla="val 0"/>
            </a:avLst>
          </a:prstGeom>
          <a:solidFill>
            <a:schemeClr val="bg2">
              <a:alpha val="2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Regular" panose="020F0502020204030204"/>
              <a:ea typeface="+mn-ea"/>
              <a:cs typeface="+mn-cs"/>
            </a:endParaRPr>
          </a:p>
        </p:txBody>
      </p:sp>
      <p:sp>
        <p:nvSpPr>
          <p:cNvPr id="2" name="Freeform: Shape 1">
            <a:extLst>
              <a:ext uri="{FF2B5EF4-FFF2-40B4-BE49-F238E27FC236}">
                <a16:creationId xmlns:a16="http://schemas.microsoft.com/office/drawing/2014/main" id="{D21F1CE0-9C25-4F61-2F0C-0E39999BC3AB}"/>
              </a:ext>
              <a:ext uri="{C183D7F6-B498-43B3-948B-1728B52AA6E4}">
                <adec:decorative xmlns:adec="http://schemas.microsoft.com/office/drawing/2017/decorative" val="1"/>
              </a:ext>
            </a:extLst>
          </p:cNvPr>
          <p:cNvSpPr/>
          <p:nvPr/>
        </p:nvSpPr>
        <p:spPr>
          <a:xfrm>
            <a:off x="1668762" y="1618183"/>
            <a:ext cx="387707" cy="3916823"/>
          </a:xfrm>
          <a:custGeom>
            <a:avLst/>
            <a:gdLst>
              <a:gd name="connsiteX0" fmla="*/ 365209 w 430785"/>
              <a:gd name="connsiteY0" fmla="*/ 4285313 h 4352025"/>
              <a:gd name="connsiteX1" fmla="*/ 430784 w 430785"/>
              <a:gd name="connsiteY1" fmla="*/ 4323132 h 4352025"/>
              <a:gd name="connsiteX2" fmla="*/ 430784 w 430785"/>
              <a:gd name="connsiteY2" fmla="*/ 4352025 h 4352025"/>
              <a:gd name="connsiteX3" fmla="*/ 365209 w 430785"/>
              <a:gd name="connsiteY3" fmla="*/ 4314205 h 4352025"/>
              <a:gd name="connsiteX4" fmla="*/ 361638 w 430785"/>
              <a:gd name="connsiteY4" fmla="*/ 4217465 h 4352025"/>
              <a:gd name="connsiteX5" fmla="*/ 430784 w 430785"/>
              <a:gd name="connsiteY5" fmla="*/ 4257394 h 4352025"/>
              <a:gd name="connsiteX6" fmla="*/ 430784 w 430785"/>
              <a:gd name="connsiteY6" fmla="*/ 4286124 h 4352025"/>
              <a:gd name="connsiteX7" fmla="*/ 361638 w 430785"/>
              <a:gd name="connsiteY7" fmla="*/ 4246195 h 4352025"/>
              <a:gd name="connsiteX8" fmla="*/ 302231 w 430785"/>
              <a:gd name="connsiteY8" fmla="*/ 4183055 h 4352025"/>
              <a:gd name="connsiteX9" fmla="*/ 334207 w 430785"/>
              <a:gd name="connsiteY9" fmla="*/ 4201559 h 4352025"/>
              <a:gd name="connsiteX10" fmla="*/ 334207 w 430785"/>
              <a:gd name="connsiteY10" fmla="*/ 4230451 h 4352025"/>
              <a:gd name="connsiteX11" fmla="*/ 302231 w 430785"/>
              <a:gd name="connsiteY11" fmla="*/ 4211947 h 4352025"/>
              <a:gd name="connsiteX12" fmla="*/ 395075 w 430785"/>
              <a:gd name="connsiteY12" fmla="*/ 4171043 h 4352025"/>
              <a:gd name="connsiteX13" fmla="*/ 430784 w 430785"/>
              <a:gd name="connsiteY13" fmla="*/ 4191657 h 4352025"/>
              <a:gd name="connsiteX14" fmla="*/ 430784 w 430785"/>
              <a:gd name="connsiteY14" fmla="*/ 4220387 h 4352025"/>
              <a:gd name="connsiteX15" fmla="*/ 395075 w 430785"/>
              <a:gd name="connsiteY15" fmla="*/ 4199773 h 4352025"/>
              <a:gd name="connsiteX16" fmla="*/ 252075 w 430785"/>
              <a:gd name="connsiteY16" fmla="*/ 4154162 h 4352025"/>
              <a:gd name="connsiteX17" fmla="*/ 284213 w 430785"/>
              <a:gd name="connsiteY17" fmla="*/ 4172666 h 4352025"/>
              <a:gd name="connsiteX18" fmla="*/ 284213 w 430785"/>
              <a:gd name="connsiteY18" fmla="*/ 4201558 h 4352025"/>
              <a:gd name="connsiteX19" fmla="*/ 252075 w 430785"/>
              <a:gd name="connsiteY19" fmla="*/ 4183054 h 4352025"/>
              <a:gd name="connsiteX20" fmla="*/ 133585 w 430785"/>
              <a:gd name="connsiteY20" fmla="*/ 4151565 h 4352025"/>
              <a:gd name="connsiteX21" fmla="*/ 196401 w 430785"/>
              <a:gd name="connsiteY21" fmla="*/ 4187761 h 4352025"/>
              <a:gd name="connsiteX22" fmla="*/ 196401 w 430785"/>
              <a:gd name="connsiteY22" fmla="*/ 4216653 h 4352025"/>
              <a:gd name="connsiteX23" fmla="*/ 133585 w 430785"/>
              <a:gd name="connsiteY23" fmla="*/ 4180457 h 4352025"/>
              <a:gd name="connsiteX24" fmla="*/ 85702 w 430785"/>
              <a:gd name="connsiteY24" fmla="*/ 4123972 h 4352025"/>
              <a:gd name="connsiteX25" fmla="*/ 113458 w 430785"/>
              <a:gd name="connsiteY25" fmla="*/ 4140041 h 4352025"/>
              <a:gd name="connsiteX26" fmla="*/ 113458 w 430785"/>
              <a:gd name="connsiteY26" fmla="*/ 4168771 h 4352025"/>
              <a:gd name="connsiteX27" fmla="*/ 85702 w 430785"/>
              <a:gd name="connsiteY27" fmla="*/ 4152702 h 4352025"/>
              <a:gd name="connsiteX28" fmla="*/ 365209 w 430785"/>
              <a:gd name="connsiteY28" fmla="*/ 4087938 h 4352025"/>
              <a:gd name="connsiteX29" fmla="*/ 430784 w 430785"/>
              <a:gd name="connsiteY29" fmla="*/ 4125757 h 4352025"/>
              <a:gd name="connsiteX30" fmla="*/ 430784 w 430785"/>
              <a:gd name="connsiteY30" fmla="*/ 4154650 h 4352025"/>
              <a:gd name="connsiteX31" fmla="*/ 365209 w 430785"/>
              <a:gd name="connsiteY31" fmla="*/ 4116668 h 4352025"/>
              <a:gd name="connsiteX32" fmla="*/ 129527 w 430785"/>
              <a:gd name="connsiteY32" fmla="*/ 4083393 h 4352025"/>
              <a:gd name="connsiteX33" fmla="*/ 232110 w 430785"/>
              <a:gd name="connsiteY33" fmla="*/ 4142638 h 4352025"/>
              <a:gd name="connsiteX34" fmla="*/ 232110 w 430785"/>
              <a:gd name="connsiteY34" fmla="*/ 4171530 h 4352025"/>
              <a:gd name="connsiteX35" fmla="*/ 129527 w 430785"/>
              <a:gd name="connsiteY35" fmla="*/ 4112285 h 4352025"/>
              <a:gd name="connsiteX36" fmla="*/ 0 w 430785"/>
              <a:gd name="connsiteY36" fmla="*/ 4074466 h 4352025"/>
              <a:gd name="connsiteX37" fmla="*/ 65575 w 430785"/>
              <a:gd name="connsiteY37" fmla="*/ 4112285 h 4352025"/>
              <a:gd name="connsiteX38" fmla="*/ 65575 w 430785"/>
              <a:gd name="connsiteY38" fmla="*/ 4141178 h 4352025"/>
              <a:gd name="connsiteX39" fmla="*/ 0 w 430785"/>
              <a:gd name="connsiteY39" fmla="*/ 4103196 h 4352025"/>
              <a:gd name="connsiteX40" fmla="*/ 379168 w 430785"/>
              <a:gd name="connsiteY40" fmla="*/ 4030154 h 4352025"/>
              <a:gd name="connsiteX41" fmla="*/ 430784 w 430785"/>
              <a:gd name="connsiteY41" fmla="*/ 4060020 h 4352025"/>
              <a:gd name="connsiteX42" fmla="*/ 430784 w 430785"/>
              <a:gd name="connsiteY42" fmla="*/ 4088750 h 4352025"/>
              <a:gd name="connsiteX43" fmla="*/ 379168 w 430785"/>
              <a:gd name="connsiteY43" fmla="*/ 4058884 h 4352025"/>
              <a:gd name="connsiteX44" fmla="*/ 123035 w 430785"/>
              <a:gd name="connsiteY44" fmla="*/ 4013922 h 4352025"/>
              <a:gd name="connsiteX45" fmla="*/ 199161 w 430785"/>
              <a:gd name="connsiteY45" fmla="*/ 4057909 h 4352025"/>
              <a:gd name="connsiteX46" fmla="*/ 199161 w 430785"/>
              <a:gd name="connsiteY46" fmla="*/ 4086639 h 4352025"/>
              <a:gd name="connsiteX47" fmla="*/ 123035 w 430785"/>
              <a:gd name="connsiteY47" fmla="*/ 4042652 h 4352025"/>
              <a:gd name="connsiteX48" fmla="*/ 0 w 430785"/>
              <a:gd name="connsiteY48" fmla="*/ 4008728 h 4352025"/>
              <a:gd name="connsiteX49" fmla="*/ 109563 w 430785"/>
              <a:gd name="connsiteY49" fmla="*/ 4071869 h 4352025"/>
              <a:gd name="connsiteX50" fmla="*/ 109563 w 430785"/>
              <a:gd name="connsiteY50" fmla="*/ 4100598 h 4352025"/>
              <a:gd name="connsiteX51" fmla="*/ 0 w 430785"/>
              <a:gd name="connsiteY51" fmla="*/ 4037458 h 4352025"/>
              <a:gd name="connsiteX52" fmla="*/ 222372 w 430785"/>
              <a:gd name="connsiteY52" fmla="*/ 4005482 h 4352025"/>
              <a:gd name="connsiteX53" fmla="*/ 274151 w 430785"/>
              <a:gd name="connsiteY53" fmla="*/ 4035348 h 4352025"/>
              <a:gd name="connsiteX54" fmla="*/ 274151 w 430785"/>
              <a:gd name="connsiteY54" fmla="*/ 4064078 h 4352025"/>
              <a:gd name="connsiteX55" fmla="*/ 222372 w 430785"/>
              <a:gd name="connsiteY55" fmla="*/ 4034212 h 4352025"/>
              <a:gd name="connsiteX56" fmla="*/ 55836 w 430785"/>
              <a:gd name="connsiteY56" fmla="*/ 3975129 h 4352025"/>
              <a:gd name="connsiteX57" fmla="*/ 103070 w 430785"/>
              <a:gd name="connsiteY57" fmla="*/ 4002398 h 4352025"/>
              <a:gd name="connsiteX58" fmla="*/ 103070 w 430785"/>
              <a:gd name="connsiteY58" fmla="*/ 4031128 h 4352025"/>
              <a:gd name="connsiteX59" fmla="*/ 55836 w 430785"/>
              <a:gd name="connsiteY59" fmla="*/ 4003859 h 4352025"/>
              <a:gd name="connsiteX60" fmla="*/ 355632 w 430785"/>
              <a:gd name="connsiteY60" fmla="*/ 3950782 h 4352025"/>
              <a:gd name="connsiteX61" fmla="*/ 430784 w 430785"/>
              <a:gd name="connsiteY61" fmla="*/ 3994120 h 4352025"/>
              <a:gd name="connsiteX62" fmla="*/ 430784 w 430785"/>
              <a:gd name="connsiteY62" fmla="*/ 4023012 h 4352025"/>
              <a:gd name="connsiteX63" fmla="*/ 355632 w 430785"/>
              <a:gd name="connsiteY63" fmla="*/ 3979512 h 4352025"/>
              <a:gd name="connsiteX64" fmla="*/ 125794 w 430785"/>
              <a:gd name="connsiteY64" fmla="*/ 3949645 h 4352025"/>
              <a:gd name="connsiteX65" fmla="*/ 202407 w 430785"/>
              <a:gd name="connsiteY65" fmla="*/ 3993957 h 4352025"/>
              <a:gd name="connsiteX66" fmla="*/ 202407 w 430785"/>
              <a:gd name="connsiteY66" fmla="*/ 4022687 h 4352025"/>
              <a:gd name="connsiteX67" fmla="*/ 125794 w 430785"/>
              <a:gd name="connsiteY67" fmla="*/ 3978537 h 4352025"/>
              <a:gd name="connsiteX68" fmla="*/ 0 w 430785"/>
              <a:gd name="connsiteY68" fmla="*/ 3942828 h 4352025"/>
              <a:gd name="connsiteX69" fmla="*/ 35709 w 430785"/>
              <a:gd name="connsiteY69" fmla="*/ 3963442 h 4352025"/>
              <a:gd name="connsiteX70" fmla="*/ 35709 w 430785"/>
              <a:gd name="connsiteY70" fmla="*/ 3992334 h 4352025"/>
              <a:gd name="connsiteX71" fmla="*/ 0 w 430785"/>
              <a:gd name="connsiteY71" fmla="*/ 3971720 h 4352025"/>
              <a:gd name="connsiteX72" fmla="*/ 193155 w 430785"/>
              <a:gd name="connsiteY72" fmla="*/ 3922701 h 4352025"/>
              <a:gd name="connsiteX73" fmla="*/ 225293 w 430785"/>
              <a:gd name="connsiteY73" fmla="*/ 3941205 h 4352025"/>
              <a:gd name="connsiteX74" fmla="*/ 225293 w 430785"/>
              <a:gd name="connsiteY74" fmla="*/ 3970097 h 4352025"/>
              <a:gd name="connsiteX75" fmla="*/ 193155 w 430785"/>
              <a:gd name="connsiteY75" fmla="*/ 3951593 h 4352025"/>
              <a:gd name="connsiteX76" fmla="*/ 379168 w 430785"/>
              <a:gd name="connsiteY76" fmla="*/ 3898516 h 4352025"/>
              <a:gd name="connsiteX77" fmla="*/ 430784 w 430785"/>
              <a:gd name="connsiteY77" fmla="*/ 3928382 h 4352025"/>
              <a:gd name="connsiteX78" fmla="*/ 430784 w 430785"/>
              <a:gd name="connsiteY78" fmla="*/ 3957274 h 4352025"/>
              <a:gd name="connsiteX79" fmla="*/ 379168 w 430785"/>
              <a:gd name="connsiteY79" fmla="*/ 3927408 h 4352025"/>
              <a:gd name="connsiteX80" fmla="*/ 0 w 430785"/>
              <a:gd name="connsiteY80" fmla="*/ 3877091 h 4352025"/>
              <a:gd name="connsiteX81" fmla="*/ 105829 w 430785"/>
              <a:gd name="connsiteY81" fmla="*/ 3938121 h 4352025"/>
              <a:gd name="connsiteX82" fmla="*/ 105829 w 430785"/>
              <a:gd name="connsiteY82" fmla="*/ 3967013 h 4352025"/>
              <a:gd name="connsiteX83" fmla="*/ 0 w 430785"/>
              <a:gd name="connsiteY83" fmla="*/ 3905821 h 4352025"/>
              <a:gd name="connsiteX84" fmla="*/ 210847 w 430785"/>
              <a:gd name="connsiteY84" fmla="*/ 3867189 h 4352025"/>
              <a:gd name="connsiteX85" fmla="*/ 258081 w 430785"/>
              <a:gd name="connsiteY85" fmla="*/ 3894458 h 4352025"/>
              <a:gd name="connsiteX86" fmla="*/ 258081 w 430785"/>
              <a:gd name="connsiteY86" fmla="*/ 3923350 h 4352025"/>
              <a:gd name="connsiteX87" fmla="*/ 210847 w 430785"/>
              <a:gd name="connsiteY87" fmla="*/ 3896081 h 4352025"/>
              <a:gd name="connsiteX88" fmla="*/ 71743 w 430785"/>
              <a:gd name="connsiteY88" fmla="*/ 3852743 h 4352025"/>
              <a:gd name="connsiteX89" fmla="*/ 173028 w 430785"/>
              <a:gd name="connsiteY89" fmla="*/ 3911176 h 4352025"/>
              <a:gd name="connsiteX90" fmla="*/ 173028 w 430785"/>
              <a:gd name="connsiteY90" fmla="*/ 3939906 h 4352025"/>
              <a:gd name="connsiteX91" fmla="*/ 71743 w 430785"/>
              <a:gd name="connsiteY91" fmla="*/ 3881473 h 4352025"/>
              <a:gd name="connsiteX92" fmla="*/ 359366 w 430785"/>
              <a:gd name="connsiteY92" fmla="*/ 3821254 h 4352025"/>
              <a:gd name="connsiteX93" fmla="*/ 430785 w 430785"/>
              <a:gd name="connsiteY93" fmla="*/ 3862644 h 4352025"/>
              <a:gd name="connsiteX94" fmla="*/ 430785 w 430785"/>
              <a:gd name="connsiteY94" fmla="*/ 3891374 h 4352025"/>
              <a:gd name="connsiteX95" fmla="*/ 359366 w 430785"/>
              <a:gd name="connsiteY95" fmla="*/ 3850146 h 4352025"/>
              <a:gd name="connsiteX96" fmla="*/ 0 w 430785"/>
              <a:gd name="connsiteY96" fmla="*/ 3811191 h 4352025"/>
              <a:gd name="connsiteX97" fmla="*/ 51779 w 430785"/>
              <a:gd name="connsiteY97" fmla="*/ 3841057 h 4352025"/>
              <a:gd name="connsiteX98" fmla="*/ 51779 w 430785"/>
              <a:gd name="connsiteY98" fmla="*/ 3869949 h 4352025"/>
              <a:gd name="connsiteX99" fmla="*/ 0 w 430785"/>
              <a:gd name="connsiteY99" fmla="*/ 3840083 h 4352025"/>
              <a:gd name="connsiteX100" fmla="*/ 248829 w 430785"/>
              <a:gd name="connsiteY100" fmla="*/ 3757464 h 4352025"/>
              <a:gd name="connsiteX101" fmla="*/ 280805 w 430785"/>
              <a:gd name="connsiteY101" fmla="*/ 3775968 h 4352025"/>
              <a:gd name="connsiteX102" fmla="*/ 280805 w 430785"/>
              <a:gd name="connsiteY102" fmla="*/ 3804860 h 4352025"/>
              <a:gd name="connsiteX103" fmla="*/ 248829 w 430785"/>
              <a:gd name="connsiteY103" fmla="*/ 3786194 h 4352025"/>
              <a:gd name="connsiteX104" fmla="*/ 0 w 430785"/>
              <a:gd name="connsiteY104" fmla="*/ 3745453 h 4352025"/>
              <a:gd name="connsiteX105" fmla="*/ 190883 w 430785"/>
              <a:gd name="connsiteY105" fmla="*/ 3855665 h 4352025"/>
              <a:gd name="connsiteX106" fmla="*/ 190883 w 430785"/>
              <a:gd name="connsiteY106" fmla="*/ 3884395 h 4352025"/>
              <a:gd name="connsiteX107" fmla="*/ 0 w 430785"/>
              <a:gd name="connsiteY107" fmla="*/ 3774183 h 4352025"/>
              <a:gd name="connsiteX108" fmla="*/ 339888 w 430785"/>
              <a:gd name="connsiteY108" fmla="*/ 3744317 h 4352025"/>
              <a:gd name="connsiteX109" fmla="*/ 430784 w 430785"/>
              <a:gd name="connsiteY109" fmla="*/ 3796745 h 4352025"/>
              <a:gd name="connsiteX110" fmla="*/ 430784 w 430785"/>
              <a:gd name="connsiteY110" fmla="*/ 3825637 h 4352025"/>
              <a:gd name="connsiteX111" fmla="*/ 339888 w 430785"/>
              <a:gd name="connsiteY111" fmla="*/ 3773047 h 4352025"/>
              <a:gd name="connsiteX112" fmla="*/ 109563 w 430785"/>
              <a:gd name="connsiteY112" fmla="*/ 3742856 h 4352025"/>
              <a:gd name="connsiteX113" fmla="*/ 141539 w 430785"/>
              <a:gd name="connsiteY113" fmla="*/ 3761360 h 4352025"/>
              <a:gd name="connsiteX114" fmla="*/ 141539 w 430785"/>
              <a:gd name="connsiteY114" fmla="*/ 3790252 h 4352025"/>
              <a:gd name="connsiteX115" fmla="*/ 109563 w 430785"/>
              <a:gd name="connsiteY115" fmla="*/ 3771586 h 4352025"/>
              <a:gd name="connsiteX116" fmla="*/ 199161 w 430785"/>
              <a:gd name="connsiteY116" fmla="*/ 3728897 h 4352025"/>
              <a:gd name="connsiteX117" fmla="*/ 231299 w 430785"/>
              <a:gd name="connsiteY117" fmla="*/ 3747401 h 4352025"/>
              <a:gd name="connsiteX118" fmla="*/ 231299 w 430785"/>
              <a:gd name="connsiteY118" fmla="*/ 3776131 h 4352025"/>
              <a:gd name="connsiteX119" fmla="*/ 199161 w 430785"/>
              <a:gd name="connsiteY119" fmla="*/ 3757627 h 4352025"/>
              <a:gd name="connsiteX120" fmla="*/ 71743 w 430785"/>
              <a:gd name="connsiteY120" fmla="*/ 3721106 h 4352025"/>
              <a:gd name="connsiteX121" fmla="*/ 89435 w 430785"/>
              <a:gd name="connsiteY121" fmla="*/ 3731332 h 4352025"/>
              <a:gd name="connsiteX122" fmla="*/ 89435 w 430785"/>
              <a:gd name="connsiteY122" fmla="*/ 3760062 h 4352025"/>
              <a:gd name="connsiteX123" fmla="*/ 71743 w 430785"/>
              <a:gd name="connsiteY123" fmla="*/ 3749836 h 4352025"/>
              <a:gd name="connsiteX124" fmla="*/ 365209 w 430785"/>
              <a:gd name="connsiteY124" fmla="*/ 3692701 h 4352025"/>
              <a:gd name="connsiteX125" fmla="*/ 430784 w 430785"/>
              <a:gd name="connsiteY125" fmla="*/ 3730520 h 4352025"/>
              <a:gd name="connsiteX126" fmla="*/ 430784 w 430785"/>
              <a:gd name="connsiteY126" fmla="*/ 3759413 h 4352025"/>
              <a:gd name="connsiteX127" fmla="*/ 365209 w 430785"/>
              <a:gd name="connsiteY127" fmla="*/ 3721593 h 4352025"/>
              <a:gd name="connsiteX128" fmla="*/ 0 w 430785"/>
              <a:gd name="connsiteY128" fmla="*/ 3679716 h 4352025"/>
              <a:gd name="connsiteX129" fmla="*/ 51779 w 430785"/>
              <a:gd name="connsiteY129" fmla="*/ 3709582 h 4352025"/>
              <a:gd name="connsiteX130" fmla="*/ 51779 w 430785"/>
              <a:gd name="connsiteY130" fmla="*/ 3738312 h 4352025"/>
              <a:gd name="connsiteX131" fmla="*/ 0 w 430785"/>
              <a:gd name="connsiteY131" fmla="*/ 3708446 h 4352025"/>
              <a:gd name="connsiteX132" fmla="*/ 218476 w 430785"/>
              <a:gd name="connsiteY132" fmla="*/ 3674197 h 4352025"/>
              <a:gd name="connsiteX133" fmla="*/ 250614 w 430785"/>
              <a:gd name="connsiteY133" fmla="*/ 3692701 h 4352025"/>
              <a:gd name="connsiteX134" fmla="*/ 250614 w 430785"/>
              <a:gd name="connsiteY134" fmla="*/ 3721593 h 4352025"/>
              <a:gd name="connsiteX135" fmla="*/ 218476 w 430785"/>
              <a:gd name="connsiteY135" fmla="*/ 3702927 h 4352025"/>
              <a:gd name="connsiteX136" fmla="*/ 91546 w 430785"/>
              <a:gd name="connsiteY136" fmla="*/ 3666730 h 4352025"/>
              <a:gd name="connsiteX137" fmla="*/ 179034 w 430785"/>
              <a:gd name="connsiteY137" fmla="*/ 3717210 h 4352025"/>
              <a:gd name="connsiteX138" fmla="*/ 179034 w 430785"/>
              <a:gd name="connsiteY138" fmla="*/ 3746102 h 4352025"/>
              <a:gd name="connsiteX139" fmla="*/ 91546 w 430785"/>
              <a:gd name="connsiteY139" fmla="*/ 3695460 h 4352025"/>
              <a:gd name="connsiteX140" fmla="*/ 151278 w 430785"/>
              <a:gd name="connsiteY140" fmla="*/ 3635404 h 4352025"/>
              <a:gd name="connsiteX141" fmla="*/ 198512 w 430785"/>
              <a:gd name="connsiteY141" fmla="*/ 3662673 h 4352025"/>
              <a:gd name="connsiteX142" fmla="*/ 198512 w 430785"/>
              <a:gd name="connsiteY142" fmla="*/ 3691403 h 4352025"/>
              <a:gd name="connsiteX143" fmla="*/ 151278 w 430785"/>
              <a:gd name="connsiteY143" fmla="*/ 3664134 h 4352025"/>
              <a:gd name="connsiteX144" fmla="*/ 361638 w 430785"/>
              <a:gd name="connsiteY144" fmla="*/ 3624853 h 4352025"/>
              <a:gd name="connsiteX145" fmla="*/ 430784 w 430785"/>
              <a:gd name="connsiteY145" fmla="*/ 3664783 h 4352025"/>
              <a:gd name="connsiteX146" fmla="*/ 430784 w 430785"/>
              <a:gd name="connsiteY146" fmla="*/ 3693675 h 4352025"/>
              <a:gd name="connsiteX147" fmla="*/ 361638 w 430785"/>
              <a:gd name="connsiteY147" fmla="*/ 3653583 h 4352025"/>
              <a:gd name="connsiteX148" fmla="*/ 0 w 430785"/>
              <a:gd name="connsiteY148" fmla="*/ 3613816 h 4352025"/>
              <a:gd name="connsiteX149" fmla="*/ 71419 w 430785"/>
              <a:gd name="connsiteY149" fmla="*/ 3655044 h 4352025"/>
              <a:gd name="connsiteX150" fmla="*/ 71419 w 430785"/>
              <a:gd name="connsiteY150" fmla="*/ 3683936 h 4352025"/>
              <a:gd name="connsiteX151" fmla="*/ 0 w 430785"/>
              <a:gd name="connsiteY151" fmla="*/ 3642708 h 4352025"/>
              <a:gd name="connsiteX152" fmla="*/ 302231 w 430785"/>
              <a:gd name="connsiteY152" fmla="*/ 3590442 h 4352025"/>
              <a:gd name="connsiteX153" fmla="*/ 334207 w 430785"/>
              <a:gd name="connsiteY153" fmla="*/ 3609108 h 4352025"/>
              <a:gd name="connsiteX154" fmla="*/ 334207 w 430785"/>
              <a:gd name="connsiteY154" fmla="*/ 3637838 h 4352025"/>
              <a:gd name="connsiteX155" fmla="*/ 302231 w 430785"/>
              <a:gd name="connsiteY155" fmla="*/ 3619334 h 4352025"/>
              <a:gd name="connsiteX156" fmla="*/ 395075 w 430785"/>
              <a:gd name="connsiteY156" fmla="*/ 3578431 h 4352025"/>
              <a:gd name="connsiteX157" fmla="*/ 430784 w 430785"/>
              <a:gd name="connsiteY157" fmla="*/ 3599045 h 4352025"/>
              <a:gd name="connsiteX158" fmla="*/ 430784 w 430785"/>
              <a:gd name="connsiteY158" fmla="*/ 3627775 h 4352025"/>
              <a:gd name="connsiteX159" fmla="*/ 395075 w 430785"/>
              <a:gd name="connsiteY159" fmla="*/ 3607161 h 4352025"/>
              <a:gd name="connsiteX160" fmla="*/ 252075 w 430785"/>
              <a:gd name="connsiteY160" fmla="*/ 3561550 h 4352025"/>
              <a:gd name="connsiteX161" fmla="*/ 284213 w 430785"/>
              <a:gd name="connsiteY161" fmla="*/ 3580216 h 4352025"/>
              <a:gd name="connsiteX162" fmla="*/ 284213 w 430785"/>
              <a:gd name="connsiteY162" fmla="*/ 3608946 h 4352025"/>
              <a:gd name="connsiteX163" fmla="*/ 252075 w 430785"/>
              <a:gd name="connsiteY163" fmla="*/ 3590442 h 4352025"/>
              <a:gd name="connsiteX164" fmla="*/ 133585 w 430785"/>
              <a:gd name="connsiteY164" fmla="*/ 3558953 h 4352025"/>
              <a:gd name="connsiteX165" fmla="*/ 196401 w 430785"/>
              <a:gd name="connsiteY165" fmla="*/ 3595149 h 4352025"/>
              <a:gd name="connsiteX166" fmla="*/ 196401 w 430785"/>
              <a:gd name="connsiteY166" fmla="*/ 3624041 h 4352025"/>
              <a:gd name="connsiteX167" fmla="*/ 133585 w 430785"/>
              <a:gd name="connsiteY167" fmla="*/ 3587845 h 4352025"/>
              <a:gd name="connsiteX168" fmla="*/ 0 w 430785"/>
              <a:gd name="connsiteY168" fmla="*/ 3548078 h 4352025"/>
              <a:gd name="connsiteX169" fmla="*/ 131151 w 430785"/>
              <a:gd name="connsiteY169" fmla="*/ 3623717 h 4352025"/>
              <a:gd name="connsiteX170" fmla="*/ 131151 w 430785"/>
              <a:gd name="connsiteY170" fmla="*/ 3652609 h 4352025"/>
              <a:gd name="connsiteX171" fmla="*/ 0 w 430785"/>
              <a:gd name="connsiteY171" fmla="*/ 3576808 h 4352025"/>
              <a:gd name="connsiteX172" fmla="*/ 85702 w 430785"/>
              <a:gd name="connsiteY172" fmla="*/ 3531360 h 4352025"/>
              <a:gd name="connsiteX173" fmla="*/ 113458 w 430785"/>
              <a:gd name="connsiteY173" fmla="*/ 3547429 h 4352025"/>
              <a:gd name="connsiteX174" fmla="*/ 113458 w 430785"/>
              <a:gd name="connsiteY174" fmla="*/ 3576159 h 4352025"/>
              <a:gd name="connsiteX175" fmla="*/ 85702 w 430785"/>
              <a:gd name="connsiteY175" fmla="*/ 3560090 h 4352025"/>
              <a:gd name="connsiteX176" fmla="*/ 365209 w 430785"/>
              <a:gd name="connsiteY176" fmla="*/ 3495326 h 4352025"/>
              <a:gd name="connsiteX177" fmla="*/ 430784 w 430785"/>
              <a:gd name="connsiteY177" fmla="*/ 3533145 h 4352025"/>
              <a:gd name="connsiteX178" fmla="*/ 430784 w 430785"/>
              <a:gd name="connsiteY178" fmla="*/ 3562038 h 4352025"/>
              <a:gd name="connsiteX179" fmla="*/ 365209 w 430785"/>
              <a:gd name="connsiteY179" fmla="*/ 3524056 h 4352025"/>
              <a:gd name="connsiteX180" fmla="*/ 129527 w 430785"/>
              <a:gd name="connsiteY180" fmla="*/ 3490781 h 4352025"/>
              <a:gd name="connsiteX181" fmla="*/ 232110 w 430785"/>
              <a:gd name="connsiteY181" fmla="*/ 3550026 h 4352025"/>
              <a:gd name="connsiteX182" fmla="*/ 232110 w 430785"/>
              <a:gd name="connsiteY182" fmla="*/ 3578918 h 4352025"/>
              <a:gd name="connsiteX183" fmla="*/ 129527 w 430785"/>
              <a:gd name="connsiteY183" fmla="*/ 3519673 h 4352025"/>
              <a:gd name="connsiteX184" fmla="*/ 0 w 430785"/>
              <a:gd name="connsiteY184" fmla="*/ 3481854 h 4352025"/>
              <a:gd name="connsiteX185" fmla="*/ 65575 w 430785"/>
              <a:gd name="connsiteY185" fmla="*/ 3519673 h 4352025"/>
              <a:gd name="connsiteX186" fmla="*/ 65575 w 430785"/>
              <a:gd name="connsiteY186" fmla="*/ 3548565 h 4352025"/>
              <a:gd name="connsiteX187" fmla="*/ 0 w 430785"/>
              <a:gd name="connsiteY187" fmla="*/ 3510746 h 4352025"/>
              <a:gd name="connsiteX188" fmla="*/ 379168 w 430785"/>
              <a:gd name="connsiteY188" fmla="*/ 3437542 h 4352025"/>
              <a:gd name="connsiteX189" fmla="*/ 430784 w 430785"/>
              <a:gd name="connsiteY189" fmla="*/ 3467408 h 4352025"/>
              <a:gd name="connsiteX190" fmla="*/ 430784 w 430785"/>
              <a:gd name="connsiteY190" fmla="*/ 3496138 h 4352025"/>
              <a:gd name="connsiteX191" fmla="*/ 379168 w 430785"/>
              <a:gd name="connsiteY191" fmla="*/ 3466272 h 4352025"/>
              <a:gd name="connsiteX192" fmla="*/ 123035 w 430785"/>
              <a:gd name="connsiteY192" fmla="*/ 3421310 h 4352025"/>
              <a:gd name="connsiteX193" fmla="*/ 199161 w 430785"/>
              <a:gd name="connsiteY193" fmla="*/ 3465297 h 4352025"/>
              <a:gd name="connsiteX194" fmla="*/ 199161 w 430785"/>
              <a:gd name="connsiteY194" fmla="*/ 3494027 h 4352025"/>
              <a:gd name="connsiteX195" fmla="*/ 123035 w 430785"/>
              <a:gd name="connsiteY195" fmla="*/ 3450040 h 4352025"/>
              <a:gd name="connsiteX196" fmla="*/ 0 w 430785"/>
              <a:gd name="connsiteY196" fmla="*/ 3416116 h 4352025"/>
              <a:gd name="connsiteX197" fmla="*/ 109563 w 430785"/>
              <a:gd name="connsiteY197" fmla="*/ 3479257 h 4352025"/>
              <a:gd name="connsiteX198" fmla="*/ 109563 w 430785"/>
              <a:gd name="connsiteY198" fmla="*/ 3507986 h 4352025"/>
              <a:gd name="connsiteX199" fmla="*/ 0 w 430785"/>
              <a:gd name="connsiteY199" fmla="*/ 3444846 h 4352025"/>
              <a:gd name="connsiteX200" fmla="*/ 222372 w 430785"/>
              <a:gd name="connsiteY200" fmla="*/ 3412870 h 4352025"/>
              <a:gd name="connsiteX201" fmla="*/ 274151 w 430785"/>
              <a:gd name="connsiteY201" fmla="*/ 3442736 h 4352025"/>
              <a:gd name="connsiteX202" fmla="*/ 274151 w 430785"/>
              <a:gd name="connsiteY202" fmla="*/ 3471466 h 4352025"/>
              <a:gd name="connsiteX203" fmla="*/ 222372 w 430785"/>
              <a:gd name="connsiteY203" fmla="*/ 3441600 h 4352025"/>
              <a:gd name="connsiteX204" fmla="*/ 55836 w 430785"/>
              <a:gd name="connsiteY204" fmla="*/ 3382517 h 4352025"/>
              <a:gd name="connsiteX205" fmla="*/ 103070 w 430785"/>
              <a:gd name="connsiteY205" fmla="*/ 3409786 h 4352025"/>
              <a:gd name="connsiteX206" fmla="*/ 103070 w 430785"/>
              <a:gd name="connsiteY206" fmla="*/ 3438516 h 4352025"/>
              <a:gd name="connsiteX207" fmla="*/ 55836 w 430785"/>
              <a:gd name="connsiteY207" fmla="*/ 3411247 h 4352025"/>
              <a:gd name="connsiteX208" fmla="*/ 355632 w 430785"/>
              <a:gd name="connsiteY208" fmla="*/ 3358169 h 4352025"/>
              <a:gd name="connsiteX209" fmla="*/ 430784 w 430785"/>
              <a:gd name="connsiteY209" fmla="*/ 3401507 h 4352025"/>
              <a:gd name="connsiteX210" fmla="*/ 430784 w 430785"/>
              <a:gd name="connsiteY210" fmla="*/ 3430399 h 4352025"/>
              <a:gd name="connsiteX211" fmla="*/ 355632 w 430785"/>
              <a:gd name="connsiteY211" fmla="*/ 3386899 h 4352025"/>
              <a:gd name="connsiteX212" fmla="*/ 125794 w 430785"/>
              <a:gd name="connsiteY212" fmla="*/ 3357033 h 4352025"/>
              <a:gd name="connsiteX213" fmla="*/ 202407 w 430785"/>
              <a:gd name="connsiteY213" fmla="*/ 3401345 h 4352025"/>
              <a:gd name="connsiteX214" fmla="*/ 202407 w 430785"/>
              <a:gd name="connsiteY214" fmla="*/ 3430075 h 4352025"/>
              <a:gd name="connsiteX215" fmla="*/ 125794 w 430785"/>
              <a:gd name="connsiteY215" fmla="*/ 3385925 h 4352025"/>
              <a:gd name="connsiteX216" fmla="*/ 0 w 430785"/>
              <a:gd name="connsiteY216" fmla="*/ 3350216 h 4352025"/>
              <a:gd name="connsiteX217" fmla="*/ 35709 w 430785"/>
              <a:gd name="connsiteY217" fmla="*/ 3370830 h 4352025"/>
              <a:gd name="connsiteX218" fmla="*/ 35709 w 430785"/>
              <a:gd name="connsiteY218" fmla="*/ 3399722 h 4352025"/>
              <a:gd name="connsiteX219" fmla="*/ 0 w 430785"/>
              <a:gd name="connsiteY219" fmla="*/ 3379108 h 4352025"/>
              <a:gd name="connsiteX220" fmla="*/ 193155 w 430785"/>
              <a:gd name="connsiteY220" fmla="*/ 3330089 h 4352025"/>
              <a:gd name="connsiteX221" fmla="*/ 225293 w 430785"/>
              <a:gd name="connsiteY221" fmla="*/ 3348755 h 4352025"/>
              <a:gd name="connsiteX222" fmla="*/ 225293 w 430785"/>
              <a:gd name="connsiteY222" fmla="*/ 3377485 h 4352025"/>
              <a:gd name="connsiteX223" fmla="*/ 193155 w 430785"/>
              <a:gd name="connsiteY223" fmla="*/ 3358981 h 4352025"/>
              <a:gd name="connsiteX224" fmla="*/ 379168 w 430785"/>
              <a:gd name="connsiteY224" fmla="*/ 3305904 h 4352025"/>
              <a:gd name="connsiteX225" fmla="*/ 430784 w 430785"/>
              <a:gd name="connsiteY225" fmla="*/ 3335770 h 4352025"/>
              <a:gd name="connsiteX226" fmla="*/ 430784 w 430785"/>
              <a:gd name="connsiteY226" fmla="*/ 3364662 h 4352025"/>
              <a:gd name="connsiteX227" fmla="*/ 379168 w 430785"/>
              <a:gd name="connsiteY227" fmla="*/ 3334796 h 4352025"/>
              <a:gd name="connsiteX228" fmla="*/ 0 w 430785"/>
              <a:gd name="connsiteY228" fmla="*/ 3284478 h 4352025"/>
              <a:gd name="connsiteX229" fmla="*/ 105829 w 430785"/>
              <a:gd name="connsiteY229" fmla="*/ 3345508 h 4352025"/>
              <a:gd name="connsiteX230" fmla="*/ 105829 w 430785"/>
              <a:gd name="connsiteY230" fmla="*/ 3374401 h 4352025"/>
              <a:gd name="connsiteX231" fmla="*/ 0 w 430785"/>
              <a:gd name="connsiteY231" fmla="*/ 3313208 h 4352025"/>
              <a:gd name="connsiteX232" fmla="*/ 210847 w 430785"/>
              <a:gd name="connsiteY232" fmla="*/ 3274577 h 4352025"/>
              <a:gd name="connsiteX233" fmla="*/ 258081 w 430785"/>
              <a:gd name="connsiteY233" fmla="*/ 3301846 h 4352025"/>
              <a:gd name="connsiteX234" fmla="*/ 258081 w 430785"/>
              <a:gd name="connsiteY234" fmla="*/ 3330738 h 4352025"/>
              <a:gd name="connsiteX235" fmla="*/ 210847 w 430785"/>
              <a:gd name="connsiteY235" fmla="*/ 3303469 h 4352025"/>
              <a:gd name="connsiteX236" fmla="*/ 71743 w 430785"/>
              <a:gd name="connsiteY236" fmla="*/ 3260131 h 4352025"/>
              <a:gd name="connsiteX237" fmla="*/ 173028 w 430785"/>
              <a:gd name="connsiteY237" fmla="*/ 3318564 h 4352025"/>
              <a:gd name="connsiteX238" fmla="*/ 173028 w 430785"/>
              <a:gd name="connsiteY238" fmla="*/ 3347456 h 4352025"/>
              <a:gd name="connsiteX239" fmla="*/ 71743 w 430785"/>
              <a:gd name="connsiteY239" fmla="*/ 3288861 h 4352025"/>
              <a:gd name="connsiteX240" fmla="*/ 359366 w 430785"/>
              <a:gd name="connsiteY240" fmla="*/ 3228642 h 4352025"/>
              <a:gd name="connsiteX241" fmla="*/ 430785 w 430785"/>
              <a:gd name="connsiteY241" fmla="*/ 3270032 h 4352025"/>
              <a:gd name="connsiteX242" fmla="*/ 430785 w 430785"/>
              <a:gd name="connsiteY242" fmla="*/ 3298762 h 4352025"/>
              <a:gd name="connsiteX243" fmla="*/ 359366 w 430785"/>
              <a:gd name="connsiteY243" fmla="*/ 3257534 h 4352025"/>
              <a:gd name="connsiteX244" fmla="*/ 0 w 430785"/>
              <a:gd name="connsiteY244" fmla="*/ 3218578 h 4352025"/>
              <a:gd name="connsiteX245" fmla="*/ 51779 w 430785"/>
              <a:gd name="connsiteY245" fmla="*/ 3248444 h 4352025"/>
              <a:gd name="connsiteX246" fmla="*/ 51779 w 430785"/>
              <a:gd name="connsiteY246" fmla="*/ 3277336 h 4352025"/>
              <a:gd name="connsiteX247" fmla="*/ 0 w 430785"/>
              <a:gd name="connsiteY247" fmla="*/ 3247470 h 4352025"/>
              <a:gd name="connsiteX248" fmla="*/ 248829 w 430785"/>
              <a:gd name="connsiteY248" fmla="*/ 3164852 h 4352025"/>
              <a:gd name="connsiteX249" fmla="*/ 280805 w 430785"/>
              <a:gd name="connsiteY249" fmla="*/ 3183356 h 4352025"/>
              <a:gd name="connsiteX250" fmla="*/ 280805 w 430785"/>
              <a:gd name="connsiteY250" fmla="*/ 3212248 h 4352025"/>
              <a:gd name="connsiteX251" fmla="*/ 248829 w 430785"/>
              <a:gd name="connsiteY251" fmla="*/ 3193744 h 4352025"/>
              <a:gd name="connsiteX252" fmla="*/ 0 w 430785"/>
              <a:gd name="connsiteY252" fmla="*/ 3152841 h 4352025"/>
              <a:gd name="connsiteX253" fmla="*/ 190883 w 430785"/>
              <a:gd name="connsiteY253" fmla="*/ 3263053 h 4352025"/>
              <a:gd name="connsiteX254" fmla="*/ 190883 w 430785"/>
              <a:gd name="connsiteY254" fmla="*/ 3291783 h 4352025"/>
              <a:gd name="connsiteX255" fmla="*/ 0 w 430785"/>
              <a:gd name="connsiteY255" fmla="*/ 3181733 h 4352025"/>
              <a:gd name="connsiteX256" fmla="*/ 339888 w 430785"/>
              <a:gd name="connsiteY256" fmla="*/ 3151705 h 4352025"/>
              <a:gd name="connsiteX257" fmla="*/ 430784 w 430785"/>
              <a:gd name="connsiteY257" fmla="*/ 3204133 h 4352025"/>
              <a:gd name="connsiteX258" fmla="*/ 430784 w 430785"/>
              <a:gd name="connsiteY258" fmla="*/ 3233025 h 4352025"/>
              <a:gd name="connsiteX259" fmla="*/ 339888 w 430785"/>
              <a:gd name="connsiteY259" fmla="*/ 3180435 h 4352025"/>
              <a:gd name="connsiteX260" fmla="*/ 109563 w 430785"/>
              <a:gd name="connsiteY260" fmla="*/ 3150244 h 4352025"/>
              <a:gd name="connsiteX261" fmla="*/ 141539 w 430785"/>
              <a:gd name="connsiteY261" fmla="*/ 3168748 h 4352025"/>
              <a:gd name="connsiteX262" fmla="*/ 141539 w 430785"/>
              <a:gd name="connsiteY262" fmla="*/ 3197640 h 4352025"/>
              <a:gd name="connsiteX263" fmla="*/ 109563 w 430785"/>
              <a:gd name="connsiteY263" fmla="*/ 3178974 h 4352025"/>
              <a:gd name="connsiteX264" fmla="*/ 199161 w 430785"/>
              <a:gd name="connsiteY264" fmla="*/ 3136285 h 4352025"/>
              <a:gd name="connsiteX265" fmla="*/ 231299 w 430785"/>
              <a:gd name="connsiteY265" fmla="*/ 3154789 h 4352025"/>
              <a:gd name="connsiteX266" fmla="*/ 231299 w 430785"/>
              <a:gd name="connsiteY266" fmla="*/ 3183519 h 4352025"/>
              <a:gd name="connsiteX267" fmla="*/ 199161 w 430785"/>
              <a:gd name="connsiteY267" fmla="*/ 3165015 h 4352025"/>
              <a:gd name="connsiteX268" fmla="*/ 71743 w 430785"/>
              <a:gd name="connsiteY268" fmla="*/ 3128494 h 4352025"/>
              <a:gd name="connsiteX269" fmla="*/ 89435 w 430785"/>
              <a:gd name="connsiteY269" fmla="*/ 3138720 h 4352025"/>
              <a:gd name="connsiteX270" fmla="*/ 89435 w 430785"/>
              <a:gd name="connsiteY270" fmla="*/ 3167450 h 4352025"/>
              <a:gd name="connsiteX271" fmla="*/ 71743 w 430785"/>
              <a:gd name="connsiteY271" fmla="*/ 3157224 h 4352025"/>
              <a:gd name="connsiteX272" fmla="*/ 365209 w 430785"/>
              <a:gd name="connsiteY272" fmla="*/ 3103126 h 4352025"/>
              <a:gd name="connsiteX273" fmla="*/ 430784 w 430785"/>
              <a:gd name="connsiteY273" fmla="*/ 3140945 h 4352025"/>
              <a:gd name="connsiteX274" fmla="*/ 430784 w 430785"/>
              <a:gd name="connsiteY274" fmla="*/ 3169838 h 4352025"/>
              <a:gd name="connsiteX275" fmla="*/ 365209 w 430785"/>
              <a:gd name="connsiteY275" fmla="*/ 3132018 h 4352025"/>
              <a:gd name="connsiteX276" fmla="*/ 0 w 430785"/>
              <a:gd name="connsiteY276" fmla="*/ 3087103 h 4352025"/>
              <a:gd name="connsiteX277" fmla="*/ 51779 w 430785"/>
              <a:gd name="connsiteY277" fmla="*/ 3116969 h 4352025"/>
              <a:gd name="connsiteX278" fmla="*/ 51779 w 430785"/>
              <a:gd name="connsiteY278" fmla="*/ 3145699 h 4352025"/>
              <a:gd name="connsiteX279" fmla="*/ 0 w 430785"/>
              <a:gd name="connsiteY279" fmla="*/ 3115833 h 4352025"/>
              <a:gd name="connsiteX280" fmla="*/ 218476 w 430785"/>
              <a:gd name="connsiteY280" fmla="*/ 3081585 h 4352025"/>
              <a:gd name="connsiteX281" fmla="*/ 250614 w 430785"/>
              <a:gd name="connsiteY281" fmla="*/ 3100089 h 4352025"/>
              <a:gd name="connsiteX282" fmla="*/ 250614 w 430785"/>
              <a:gd name="connsiteY282" fmla="*/ 3128981 h 4352025"/>
              <a:gd name="connsiteX283" fmla="*/ 218476 w 430785"/>
              <a:gd name="connsiteY283" fmla="*/ 3110315 h 4352025"/>
              <a:gd name="connsiteX284" fmla="*/ 91546 w 430785"/>
              <a:gd name="connsiteY284" fmla="*/ 3074118 h 4352025"/>
              <a:gd name="connsiteX285" fmla="*/ 179034 w 430785"/>
              <a:gd name="connsiteY285" fmla="*/ 3124598 h 4352025"/>
              <a:gd name="connsiteX286" fmla="*/ 179034 w 430785"/>
              <a:gd name="connsiteY286" fmla="*/ 3153490 h 4352025"/>
              <a:gd name="connsiteX287" fmla="*/ 91546 w 430785"/>
              <a:gd name="connsiteY287" fmla="*/ 3102848 h 4352025"/>
              <a:gd name="connsiteX288" fmla="*/ 151278 w 430785"/>
              <a:gd name="connsiteY288" fmla="*/ 3042791 h 4352025"/>
              <a:gd name="connsiteX289" fmla="*/ 198512 w 430785"/>
              <a:gd name="connsiteY289" fmla="*/ 3070060 h 4352025"/>
              <a:gd name="connsiteX290" fmla="*/ 198512 w 430785"/>
              <a:gd name="connsiteY290" fmla="*/ 3098790 h 4352025"/>
              <a:gd name="connsiteX291" fmla="*/ 151278 w 430785"/>
              <a:gd name="connsiteY291" fmla="*/ 3071521 h 4352025"/>
              <a:gd name="connsiteX292" fmla="*/ 361638 w 430785"/>
              <a:gd name="connsiteY292" fmla="*/ 3035278 h 4352025"/>
              <a:gd name="connsiteX293" fmla="*/ 430784 w 430785"/>
              <a:gd name="connsiteY293" fmla="*/ 3075207 h 4352025"/>
              <a:gd name="connsiteX294" fmla="*/ 430784 w 430785"/>
              <a:gd name="connsiteY294" fmla="*/ 3103937 h 4352025"/>
              <a:gd name="connsiteX295" fmla="*/ 361638 w 430785"/>
              <a:gd name="connsiteY295" fmla="*/ 3064008 h 4352025"/>
              <a:gd name="connsiteX296" fmla="*/ 0 w 430785"/>
              <a:gd name="connsiteY296" fmla="*/ 3021203 h 4352025"/>
              <a:gd name="connsiteX297" fmla="*/ 71419 w 430785"/>
              <a:gd name="connsiteY297" fmla="*/ 3062431 h 4352025"/>
              <a:gd name="connsiteX298" fmla="*/ 71419 w 430785"/>
              <a:gd name="connsiteY298" fmla="*/ 3091323 h 4352025"/>
              <a:gd name="connsiteX299" fmla="*/ 0 w 430785"/>
              <a:gd name="connsiteY299" fmla="*/ 3050095 h 4352025"/>
              <a:gd name="connsiteX300" fmla="*/ 302231 w 430785"/>
              <a:gd name="connsiteY300" fmla="*/ 3000868 h 4352025"/>
              <a:gd name="connsiteX301" fmla="*/ 334207 w 430785"/>
              <a:gd name="connsiteY301" fmla="*/ 3019372 h 4352025"/>
              <a:gd name="connsiteX302" fmla="*/ 334207 w 430785"/>
              <a:gd name="connsiteY302" fmla="*/ 3048264 h 4352025"/>
              <a:gd name="connsiteX303" fmla="*/ 302231 w 430785"/>
              <a:gd name="connsiteY303" fmla="*/ 3029760 h 4352025"/>
              <a:gd name="connsiteX304" fmla="*/ 395075 w 430785"/>
              <a:gd name="connsiteY304" fmla="*/ 2988856 h 4352025"/>
              <a:gd name="connsiteX305" fmla="*/ 430784 w 430785"/>
              <a:gd name="connsiteY305" fmla="*/ 3009470 h 4352025"/>
              <a:gd name="connsiteX306" fmla="*/ 430784 w 430785"/>
              <a:gd name="connsiteY306" fmla="*/ 3038200 h 4352025"/>
              <a:gd name="connsiteX307" fmla="*/ 395075 w 430785"/>
              <a:gd name="connsiteY307" fmla="*/ 3017586 h 4352025"/>
              <a:gd name="connsiteX308" fmla="*/ 252075 w 430785"/>
              <a:gd name="connsiteY308" fmla="*/ 2971975 h 4352025"/>
              <a:gd name="connsiteX309" fmla="*/ 284213 w 430785"/>
              <a:gd name="connsiteY309" fmla="*/ 2990479 h 4352025"/>
              <a:gd name="connsiteX310" fmla="*/ 284213 w 430785"/>
              <a:gd name="connsiteY310" fmla="*/ 3019371 h 4352025"/>
              <a:gd name="connsiteX311" fmla="*/ 252075 w 430785"/>
              <a:gd name="connsiteY311" fmla="*/ 3000867 h 4352025"/>
              <a:gd name="connsiteX312" fmla="*/ 133585 w 430785"/>
              <a:gd name="connsiteY312" fmla="*/ 2969378 h 4352025"/>
              <a:gd name="connsiteX313" fmla="*/ 196401 w 430785"/>
              <a:gd name="connsiteY313" fmla="*/ 3005574 h 4352025"/>
              <a:gd name="connsiteX314" fmla="*/ 196401 w 430785"/>
              <a:gd name="connsiteY314" fmla="*/ 3034466 h 4352025"/>
              <a:gd name="connsiteX315" fmla="*/ 133585 w 430785"/>
              <a:gd name="connsiteY315" fmla="*/ 2998270 h 4352025"/>
              <a:gd name="connsiteX316" fmla="*/ 0 w 430785"/>
              <a:gd name="connsiteY316" fmla="*/ 2955466 h 4352025"/>
              <a:gd name="connsiteX317" fmla="*/ 131151 w 430785"/>
              <a:gd name="connsiteY317" fmla="*/ 3031105 h 4352025"/>
              <a:gd name="connsiteX318" fmla="*/ 131151 w 430785"/>
              <a:gd name="connsiteY318" fmla="*/ 3059997 h 4352025"/>
              <a:gd name="connsiteX319" fmla="*/ 0 w 430785"/>
              <a:gd name="connsiteY319" fmla="*/ 2984196 h 4352025"/>
              <a:gd name="connsiteX320" fmla="*/ 85702 w 430785"/>
              <a:gd name="connsiteY320" fmla="*/ 2941785 h 4352025"/>
              <a:gd name="connsiteX321" fmla="*/ 113458 w 430785"/>
              <a:gd name="connsiteY321" fmla="*/ 2957854 h 4352025"/>
              <a:gd name="connsiteX322" fmla="*/ 113458 w 430785"/>
              <a:gd name="connsiteY322" fmla="*/ 2986584 h 4352025"/>
              <a:gd name="connsiteX323" fmla="*/ 85702 w 430785"/>
              <a:gd name="connsiteY323" fmla="*/ 2970515 h 4352025"/>
              <a:gd name="connsiteX324" fmla="*/ 365209 w 430785"/>
              <a:gd name="connsiteY324" fmla="*/ 2905751 h 4352025"/>
              <a:gd name="connsiteX325" fmla="*/ 430784 w 430785"/>
              <a:gd name="connsiteY325" fmla="*/ 2943570 h 4352025"/>
              <a:gd name="connsiteX326" fmla="*/ 430784 w 430785"/>
              <a:gd name="connsiteY326" fmla="*/ 2972463 h 4352025"/>
              <a:gd name="connsiteX327" fmla="*/ 365209 w 430785"/>
              <a:gd name="connsiteY327" fmla="*/ 2934481 h 4352025"/>
              <a:gd name="connsiteX328" fmla="*/ 129527 w 430785"/>
              <a:gd name="connsiteY328" fmla="*/ 2901206 h 4352025"/>
              <a:gd name="connsiteX329" fmla="*/ 232110 w 430785"/>
              <a:gd name="connsiteY329" fmla="*/ 2960451 h 4352025"/>
              <a:gd name="connsiteX330" fmla="*/ 232110 w 430785"/>
              <a:gd name="connsiteY330" fmla="*/ 2989343 h 4352025"/>
              <a:gd name="connsiteX331" fmla="*/ 129527 w 430785"/>
              <a:gd name="connsiteY331" fmla="*/ 2930098 h 4352025"/>
              <a:gd name="connsiteX332" fmla="*/ 0 w 430785"/>
              <a:gd name="connsiteY332" fmla="*/ 2892279 h 4352025"/>
              <a:gd name="connsiteX333" fmla="*/ 65575 w 430785"/>
              <a:gd name="connsiteY333" fmla="*/ 2930098 h 4352025"/>
              <a:gd name="connsiteX334" fmla="*/ 65575 w 430785"/>
              <a:gd name="connsiteY334" fmla="*/ 2958991 h 4352025"/>
              <a:gd name="connsiteX335" fmla="*/ 0 w 430785"/>
              <a:gd name="connsiteY335" fmla="*/ 2921009 h 4352025"/>
              <a:gd name="connsiteX336" fmla="*/ 379168 w 430785"/>
              <a:gd name="connsiteY336" fmla="*/ 2847967 h 4352025"/>
              <a:gd name="connsiteX337" fmla="*/ 430784 w 430785"/>
              <a:gd name="connsiteY337" fmla="*/ 2877833 h 4352025"/>
              <a:gd name="connsiteX338" fmla="*/ 430784 w 430785"/>
              <a:gd name="connsiteY338" fmla="*/ 2906563 h 4352025"/>
              <a:gd name="connsiteX339" fmla="*/ 379168 w 430785"/>
              <a:gd name="connsiteY339" fmla="*/ 2876697 h 4352025"/>
              <a:gd name="connsiteX340" fmla="*/ 123035 w 430785"/>
              <a:gd name="connsiteY340" fmla="*/ 2831735 h 4352025"/>
              <a:gd name="connsiteX341" fmla="*/ 199161 w 430785"/>
              <a:gd name="connsiteY341" fmla="*/ 2875722 h 4352025"/>
              <a:gd name="connsiteX342" fmla="*/ 199161 w 430785"/>
              <a:gd name="connsiteY342" fmla="*/ 2904452 h 4352025"/>
              <a:gd name="connsiteX343" fmla="*/ 123035 w 430785"/>
              <a:gd name="connsiteY343" fmla="*/ 2860465 h 4352025"/>
              <a:gd name="connsiteX344" fmla="*/ 0 w 430785"/>
              <a:gd name="connsiteY344" fmla="*/ 2826541 h 4352025"/>
              <a:gd name="connsiteX345" fmla="*/ 109563 w 430785"/>
              <a:gd name="connsiteY345" fmla="*/ 2889682 h 4352025"/>
              <a:gd name="connsiteX346" fmla="*/ 109563 w 430785"/>
              <a:gd name="connsiteY346" fmla="*/ 2918411 h 4352025"/>
              <a:gd name="connsiteX347" fmla="*/ 0 w 430785"/>
              <a:gd name="connsiteY347" fmla="*/ 2855271 h 4352025"/>
              <a:gd name="connsiteX348" fmla="*/ 222372 w 430785"/>
              <a:gd name="connsiteY348" fmla="*/ 2823295 h 4352025"/>
              <a:gd name="connsiteX349" fmla="*/ 274151 w 430785"/>
              <a:gd name="connsiteY349" fmla="*/ 2853161 h 4352025"/>
              <a:gd name="connsiteX350" fmla="*/ 274151 w 430785"/>
              <a:gd name="connsiteY350" fmla="*/ 2881891 h 4352025"/>
              <a:gd name="connsiteX351" fmla="*/ 222372 w 430785"/>
              <a:gd name="connsiteY351" fmla="*/ 2852025 h 4352025"/>
              <a:gd name="connsiteX352" fmla="*/ 55836 w 430785"/>
              <a:gd name="connsiteY352" fmla="*/ 2792942 h 4352025"/>
              <a:gd name="connsiteX353" fmla="*/ 103070 w 430785"/>
              <a:gd name="connsiteY353" fmla="*/ 2820211 h 4352025"/>
              <a:gd name="connsiteX354" fmla="*/ 103070 w 430785"/>
              <a:gd name="connsiteY354" fmla="*/ 2848941 h 4352025"/>
              <a:gd name="connsiteX355" fmla="*/ 55836 w 430785"/>
              <a:gd name="connsiteY355" fmla="*/ 2821672 h 4352025"/>
              <a:gd name="connsiteX356" fmla="*/ 355632 w 430785"/>
              <a:gd name="connsiteY356" fmla="*/ 2768595 h 4352025"/>
              <a:gd name="connsiteX357" fmla="*/ 430784 w 430785"/>
              <a:gd name="connsiteY357" fmla="*/ 2811933 h 4352025"/>
              <a:gd name="connsiteX358" fmla="*/ 430784 w 430785"/>
              <a:gd name="connsiteY358" fmla="*/ 2840825 h 4352025"/>
              <a:gd name="connsiteX359" fmla="*/ 355632 w 430785"/>
              <a:gd name="connsiteY359" fmla="*/ 2797325 h 4352025"/>
              <a:gd name="connsiteX360" fmla="*/ 125794 w 430785"/>
              <a:gd name="connsiteY360" fmla="*/ 2767458 h 4352025"/>
              <a:gd name="connsiteX361" fmla="*/ 202407 w 430785"/>
              <a:gd name="connsiteY361" fmla="*/ 2811770 h 4352025"/>
              <a:gd name="connsiteX362" fmla="*/ 202407 w 430785"/>
              <a:gd name="connsiteY362" fmla="*/ 2840500 h 4352025"/>
              <a:gd name="connsiteX363" fmla="*/ 125794 w 430785"/>
              <a:gd name="connsiteY363" fmla="*/ 2796350 h 4352025"/>
              <a:gd name="connsiteX364" fmla="*/ 0 w 430785"/>
              <a:gd name="connsiteY364" fmla="*/ 2760641 h 4352025"/>
              <a:gd name="connsiteX365" fmla="*/ 35709 w 430785"/>
              <a:gd name="connsiteY365" fmla="*/ 2781255 h 4352025"/>
              <a:gd name="connsiteX366" fmla="*/ 35709 w 430785"/>
              <a:gd name="connsiteY366" fmla="*/ 2810147 h 4352025"/>
              <a:gd name="connsiteX367" fmla="*/ 0 w 430785"/>
              <a:gd name="connsiteY367" fmla="*/ 2789533 h 4352025"/>
              <a:gd name="connsiteX368" fmla="*/ 193155 w 430785"/>
              <a:gd name="connsiteY368" fmla="*/ 2740514 h 4352025"/>
              <a:gd name="connsiteX369" fmla="*/ 225293 w 430785"/>
              <a:gd name="connsiteY369" fmla="*/ 2759018 h 4352025"/>
              <a:gd name="connsiteX370" fmla="*/ 225293 w 430785"/>
              <a:gd name="connsiteY370" fmla="*/ 2787910 h 4352025"/>
              <a:gd name="connsiteX371" fmla="*/ 193155 w 430785"/>
              <a:gd name="connsiteY371" fmla="*/ 2769406 h 4352025"/>
              <a:gd name="connsiteX372" fmla="*/ 379168 w 430785"/>
              <a:gd name="connsiteY372" fmla="*/ 2716330 h 4352025"/>
              <a:gd name="connsiteX373" fmla="*/ 430784 w 430785"/>
              <a:gd name="connsiteY373" fmla="*/ 2746195 h 4352025"/>
              <a:gd name="connsiteX374" fmla="*/ 430784 w 430785"/>
              <a:gd name="connsiteY374" fmla="*/ 2775087 h 4352025"/>
              <a:gd name="connsiteX375" fmla="*/ 379168 w 430785"/>
              <a:gd name="connsiteY375" fmla="*/ 2745221 h 4352025"/>
              <a:gd name="connsiteX376" fmla="*/ 0 w 430785"/>
              <a:gd name="connsiteY376" fmla="*/ 2694905 h 4352025"/>
              <a:gd name="connsiteX377" fmla="*/ 105829 w 430785"/>
              <a:gd name="connsiteY377" fmla="*/ 2755934 h 4352025"/>
              <a:gd name="connsiteX378" fmla="*/ 105829 w 430785"/>
              <a:gd name="connsiteY378" fmla="*/ 2784826 h 4352025"/>
              <a:gd name="connsiteX379" fmla="*/ 0 w 430785"/>
              <a:gd name="connsiteY379" fmla="*/ 2723635 h 4352025"/>
              <a:gd name="connsiteX380" fmla="*/ 210847 w 430785"/>
              <a:gd name="connsiteY380" fmla="*/ 2685004 h 4352025"/>
              <a:gd name="connsiteX381" fmla="*/ 258081 w 430785"/>
              <a:gd name="connsiteY381" fmla="*/ 2712272 h 4352025"/>
              <a:gd name="connsiteX382" fmla="*/ 258081 w 430785"/>
              <a:gd name="connsiteY382" fmla="*/ 2741163 h 4352025"/>
              <a:gd name="connsiteX383" fmla="*/ 210847 w 430785"/>
              <a:gd name="connsiteY383" fmla="*/ 2713894 h 4352025"/>
              <a:gd name="connsiteX384" fmla="*/ 71743 w 430785"/>
              <a:gd name="connsiteY384" fmla="*/ 2670558 h 4352025"/>
              <a:gd name="connsiteX385" fmla="*/ 173028 w 430785"/>
              <a:gd name="connsiteY385" fmla="*/ 2728990 h 4352025"/>
              <a:gd name="connsiteX386" fmla="*/ 173028 w 430785"/>
              <a:gd name="connsiteY386" fmla="*/ 2757719 h 4352025"/>
              <a:gd name="connsiteX387" fmla="*/ 71743 w 430785"/>
              <a:gd name="connsiteY387" fmla="*/ 2699287 h 4352025"/>
              <a:gd name="connsiteX388" fmla="*/ 359366 w 430785"/>
              <a:gd name="connsiteY388" fmla="*/ 2639069 h 4352025"/>
              <a:gd name="connsiteX389" fmla="*/ 430785 w 430785"/>
              <a:gd name="connsiteY389" fmla="*/ 2680459 h 4352025"/>
              <a:gd name="connsiteX390" fmla="*/ 430785 w 430785"/>
              <a:gd name="connsiteY390" fmla="*/ 2709188 h 4352025"/>
              <a:gd name="connsiteX391" fmla="*/ 359366 w 430785"/>
              <a:gd name="connsiteY391" fmla="*/ 2667961 h 4352025"/>
              <a:gd name="connsiteX392" fmla="*/ 0 w 430785"/>
              <a:gd name="connsiteY392" fmla="*/ 2629007 h 4352025"/>
              <a:gd name="connsiteX393" fmla="*/ 51779 w 430785"/>
              <a:gd name="connsiteY393" fmla="*/ 2658872 h 4352025"/>
              <a:gd name="connsiteX394" fmla="*/ 51779 w 430785"/>
              <a:gd name="connsiteY394" fmla="*/ 2687764 h 4352025"/>
              <a:gd name="connsiteX395" fmla="*/ 0 w 430785"/>
              <a:gd name="connsiteY395" fmla="*/ 2657898 h 4352025"/>
              <a:gd name="connsiteX396" fmla="*/ 248829 w 430785"/>
              <a:gd name="connsiteY396" fmla="*/ 2575282 h 4352025"/>
              <a:gd name="connsiteX397" fmla="*/ 280805 w 430785"/>
              <a:gd name="connsiteY397" fmla="*/ 2593785 h 4352025"/>
              <a:gd name="connsiteX398" fmla="*/ 280805 w 430785"/>
              <a:gd name="connsiteY398" fmla="*/ 2622677 h 4352025"/>
              <a:gd name="connsiteX399" fmla="*/ 248829 w 430785"/>
              <a:gd name="connsiteY399" fmla="*/ 2604011 h 4352025"/>
              <a:gd name="connsiteX400" fmla="*/ 0 w 430785"/>
              <a:gd name="connsiteY400" fmla="*/ 2563271 h 4352025"/>
              <a:gd name="connsiteX401" fmla="*/ 190883 w 430785"/>
              <a:gd name="connsiteY401" fmla="*/ 2673480 h 4352025"/>
              <a:gd name="connsiteX402" fmla="*/ 190883 w 430785"/>
              <a:gd name="connsiteY402" fmla="*/ 2702209 h 4352025"/>
              <a:gd name="connsiteX403" fmla="*/ 0 w 430785"/>
              <a:gd name="connsiteY403" fmla="*/ 2592000 h 4352025"/>
              <a:gd name="connsiteX404" fmla="*/ 339888 w 430785"/>
              <a:gd name="connsiteY404" fmla="*/ 2562134 h 4352025"/>
              <a:gd name="connsiteX405" fmla="*/ 430784 w 430785"/>
              <a:gd name="connsiteY405" fmla="*/ 2614561 h 4352025"/>
              <a:gd name="connsiteX406" fmla="*/ 430784 w 430785"/>
              <a:gd name="connsiteY406" fmla="*/ 2643452 h 4352025"/>
              <a:gd name="connsiteX407" fmla="*/ 339888 w 430785"/>
              <a:gd name="connsiteY407" fmla="*/ 2590864 h 4352025"/>
              <a:gd name="connsiteX408" fmla="*/ 109563 w 430785"/>
              <a:gd name="connsiteY408" fmla="*/ 2560674 h 4352025"/>
              <a:gd name="connsiteX409" fmla="*/ 141539 w 430785"/>
              <a:gd name="connsiteY409" fmla="*/ 2579178 h 4352025"/>
              <a:gd name="connsiteX410" fmla="*/ 141539 w 430785"/>
              <a:gd name="connsiteY410" fmla="*/ 2608069 h 4352025"/>
              <a:gd name="connsiteX411" fmla="*/ 109563 w 430785"/>
              <a:gd name="connsiteY411" fmla="*/ 2589403 h 4352025"/>
              <a:gd name="connsiteX412" fmla="*/ 199161 w 430785"/>
              <a:gd name="connsiteY412" fmla="*/ 2546715 h 4352025"/>
              <a:gd name="connsiteX413" fmla="*/ 231299 w 430785"/>
              <a:gd name="connsiteY413" fmla="*/ 2565219 h 4352025"/>
              <a:gd name="connsiteX414" fmla="*/ 231299 w 430785"/>
              <a:gd name="connsiteY414" fmla="*/ 2593948 h 4352025"/>
              <a:gd name="connsiteX415" fmla="*/ 199161 w 430785"/>
              <a:gd name="connsiteY415" fmla="*/ 2575445 h 4352025"/>
              <a:gd name="connsiteX416" fmla="*/ 71743 w 430785"/>
              <a:gd name="connsiteY416" fmla="*/ 2538924 h 4352025"/>
              <a:gd name="connsiteX417" fmla="*/ 89435 w 430785"/>
              <a:gd name="connsiteY417" fmla="*/ 2549150 h 4352025"/>
              <a:gd name="connsiteX418" fmla="*/ 89435 w 430785"/>
              <a:gd name="connsiteY418" fmla="*/ 2577879 h 4352025"/>
              <a:gd name="connsiteX419" fmla="*/ 71743 w 430785"/>
              <a:gd name="connsiteY419" fmla="*/ 2567654 h 4352025"/>
              <a:gd name="connsiteX420" fmla="*/ 365209 w 430785"/>
              <a:gd name="connsiteY420" fmla="*/ 2510521 h 4352025"/>
              <a:gd name="connsiteX421" fmla="*/ 430784 w 430785"/>
              <a:gd name="connsiteY421" fmla="*/ 2548339 h 4352025"/>
              <a:gd name="connsiteX422" fmla="*/ 430784 w 430785"/>
              <a:gd name="connsiteY422" fmla="*/ 2549851 h 4352025"/>
              <a:gd name="connsiteX423" fmla="*/ 430784 w 430785"/>
              <a:gd name="connsiteY423" fmla="*/ 2577231 h 4352025"/>
              <a:gd name="connsiteX424" fmla="*/ 430784 w 430785"/>
              <a:gd name="connsiteY424" fmla="*/ 2578744 h 4352025"/>
              <a:gd name="connsiteX425" fmla="*/ 365209 w 430785"/>
              <a:gd name="connsiteY425" fmla="*/ 2540924 h 4352025"/>
              <a:gd name="connsiteX426" fmla="*/ 365209 w 430785"/>
              <a:gd name="connsiteY426" fmla="*/ 2539411 h 4352025"/>
              <a:gd name="connsiteX427" fmla="*/ 365209 w 430785"/>
              <a:gd name="connsiteY427" fmla="*/ 2512032 h 4352025"/>
              <a:gd name="connsiteX428" fmla="*/ 0 w 430785"/>
              <a:gd name="connsiteY428" fmla="*/ 2497536 h 4352025"/>
              <a:gd name="connsiteX429" fmla="*/ 51779 w 430785"/>
              <a:gd name="connsiteY429" fmla="*/ 2527401 h 4352025"/>
              <a:gd name="connsiteX430" fmla="*/ 51779 w 430785"/>
              <a:gd name="connsiteY430" fmla="*/ 2556130 h 4352025"/>
              <a:gd name="connsiteX431" fmla="*/ 0 w 430785"/>
              <a:gd name="connsiteY431" fmla="*/ 2526265 h 4352025"/>
              <a:gd name="connsiteX432" fmla="*/ 218476 w 430785"/>
              <a:gd name="connsiteY432" fmla="*/ 2492017 h 4352025"/>
              <a:gd name="connsiteX433" fmla="*/ 250614 w 430785"/>
              <a:gd name="connsiteY433" fmla="*/ 2510521 h 4352025"/>
              <a:gd name="connsiteX434" fmla="*/ 250614 w 430785"/>
              <a:gd name="connsiteY434" fmla="*/ 2539411 h 4352025"/>
              <a:gd name="connsiteX435" fmla="*/ 218476 w 430785"/>
              <a:gd name="connsiteY435" fmla="*/ 2520746 h 4352025"/>
              <a:gd name="connsiteX436" fmla="*/ 91546 w 430785"/>
              <a:gd name="connsiteY436" fmla="*/ 2484549 h 4352025"/>
              <a:gd name="connsiteX437" fmla="*/ 179034 w 430785"/>
              <a:gd name="connsiteY437" fmla="*/ 2535029 h 4352025"/>
              <a:gd name="connsiteX438" fmla="*/ 179034 w 430785"/>
              <a:gd name="connsiteY438" fmla="*/ 2563920 h 4352025"/>
              <a:gd name="connsiteX439" fmla="*/ 91546 w 430785"/>
              <a:gd name="connsiteY439" fmla="*/ 2513279 h 4352025"/>
              <a:gd name="connsiteX440" fmla="*/ 151278 w 430785"/>
              <a:gd name="connsiteY440" fmla="*/ 2453225 h 4352025"/>
              <a:gd name="connsiteX441" fmla="*/ 198512 w 430785"/>
              <a:gd name="connsiteY441" fmla="*/ 2480494 h 4352025"/>
              <a:gd name="connsiteX442" fmla="*/ 198512 w 430785"/>
              <a:gd name="connsiteY442" fmla="*/ 2509222 h 4352025"/>
              <a:gd name="connsiteX443" fmla="*/ 151278 w 430785"/>
              <a:gd name="connsiteY443" fmla="*/ 2481954 h 4352025"/>
              <a:gd name="connsiteX444" fmla="*/ 361638 w 430785"/>
              <a:gd name="connsiteY444" fmla="*/ 2442673 h 4352025"/>
              <a:gd name="connsiteX445" fmla="*/ 430784 w 430785"/>
              <a:gd name="connsiteY445" fmla="*/ 2482603 h 4352025"/>
              <a:gd name="connsiteX446" fmla="*/ 430784 w 430785"/>
              <a:gd name="connsiteY446" fmla="*/ 2484113 h 4352025"/>
              <a:gd name="connsiteX447" fmla="*/ 430784 w 430785"/>
              <a:gd name="connsiteY447" fmla="*/ 2511495 h 4352025"/>
              <a:gd name="connsiteX448" fmla="*/ 430784 w 430785"/>
              <a:gd name="connsiteY448" fmla="*/ 2512843 h 4352025"/>
              <a:gd name="connsiteX449" fmla="*/ 361638 w 430785"/>
              <a:gd name="connsiteY449" fmla="*/ 2472914 h 4352025"/>
              <a:gd name="connsiteX450" fmla="*/ 361638 w 430785"/>
              <a:gd name="connsiteY450" fmla="*/ 2471404 h 4352025"/>
              <a:gd name="connsiteX451" fmla="*/ 361638 w 430785"/>
              <a:gd name="connsiteY451" fmla="*/ 2444184 h 4352025"/>
              <a:gd name="connsiteX452" fmla="*/ 0 w 430785"/>
              <a:gd name="connsiteY452" fmla="*/ 2431635 h 4352025"/>
              <a:gd name="connsiteX453" fmla="*/ 71419 w 430785"/>
              <a:gd name="connsiteY453" fmla="*/ 2472864 h 4352025"/>
              <a:gd name="connsiteX454" fmla="*/ 71419 w 430785"/>
              <a:gd name="connsiteY454" fmla="*/ 2501756 h 4352025"/>
              <a:gd name="connsiteX455" fmla="*/ 0 w 430785"/>
              <a:gd name="connsiteY455" fmla="*/ 2460528 h 4352025"/>
              <a:gd name="connsiteX456" fmla="*/ 302231 w 430785"/>
              <a:gd name="connsiteY456" fmla="*/ 2408259 h 4352025"/>
              <a:gd name="connsiteX457" fmla="*/ 334207 w 430785"/>
              <a:gd name="connsiteY457" fmla="*/ 2426926 h 4352025"/>
              <a:gd name="connsiteX458" fmla="*/ 334207 w 430785"/>
              <a:gd name="connsiteY458" fmla="*/ 2428279 h 4352025"/>
              <a:gd name="connsiteX459" fmla="*/ 334207 w 430785"/>
              <a:gd name="connsiteY459" fmla="*/ 2455660 h 4352025"/>
              <a:gd name="connsiteX460" fmla="*/ 334207 w 430785"/>
              <a:gd name="connsiteY460" fmla="*/ 2457171 h 4352025"/>
              <a:gd name="connsiteX461" fmla="*/ 302231 w 430785"/>
              <a:gd name="connsiteY461" fmla="*/ 2438667 h 4352025"/>
              <a:gd name="connsiteX462" fmla="*/ 302231 w 430785"/>
              <a:gd name="connsiteY462" fmla="*/ 2437153 h 4352025"/>
              <a:gd name="connsiteX463" fmla="*/ 302231 w 430785"/>
              <a:gd name="connsiteY463" fmla="*/ 2409775 h 4352025"/>
              <a:gd name="connsiteX464" fmla="*/ 395075 w 430785"/>
              <a:gd name="connsiteY464" fmla="*/ 2396248 h 4352025"/>
              <a:gd name="connsiteX465" fmla="*/ 430784 w 430785"/>
              <a:gd name="connsiteY465" fmla="*/ 2416860 h 4352025"/>
              <a:gd name="connsiteX466" fmla="*/ 430784 w 430785"/>
              <a:gd name="connsiteY466" fmla="*/ 2418376 h 4352025"/>
              <a:gd name="connsiteX467" fmla="*/ 430784 w 430785"/>
              <a:gd name="connsiteY467" fmla="*/ 2445595 h 4352025"/>
              <a:gd name="connsiteX468" fmla="*/ 430784 w 430785"/>
              <a:gd name="connsiteY468" fmla="*/ 2447106 h 4352025"/>
              <a:gd name="connsiteX469" fmla="*/ 395075 w 430785"/>
              <a:gd name="connsiteY469" fmla="*/ 2426492 h 4352025"/>
              <a:gd name="connsiteX470" fmla="*/ 395075 w 430785"/>
              <a:gd name="connsiteY470" fmla="*/ 2424979 h 4352025"/>
              <a:gd name="connsiteX471" fmla="*/ 395075 w 430785"/>
              <a:gd name="connsiteY471" fmla="*/ 2397762 h 4352025"/>
              <a:gd name="connsiteX472" fmla="*/ 252075 w 430785"/>
              <a:gd name="connsiteY472" fmla="*/ 2379368 h 4352025"/>
              <a:gd name="connsiteX473" fmla="*/ 284213 w 430785"/>
              <a:gd name="connsiteY473" fmla="*/ 2398033 h 4352025"/>
              <a:gd name="connsiteX474" fmla="*/ 284213 w 430785"/>
              <a:gd name="connsiteY474" fmla="*/ 2399385 h 4352025"/>
              <a:gd name="connsiteX475" fmla="*/ 284213 w 430785"/>
              <a:gd name="connsiteY475" fmla="*/ 2426766 h 4352025"/>
              <a:gd name="connsiteX476" fmla="*/ 284213 w 430785"/>
              <a:gd name="connsiteY476" fmla="*/ 2428278 h 4352025"/>
              <a:gd name="connsiteX477" fmla="*/ 252075 w 430785"/>
              <a:gd name="connsiteY477" fmla="*/ 2409774 h 4352025"/>
              <a:gd name="connsiteX478" fmla="*/ 252075 w 430785"/>
              <a:gd name="connsiteY478" fmla="*/ 2408259 h 4352025"/>
              <a:gd name="connsiteX479" fmla="*/ 252075 w 430785"/>
              <a:gd name="connsiteY479" fmla="*/ 2380881 h 4352025"/>
              <a:gd name="connsiteX480" fmla="*/ 133585 w 430785"/>
              <a:gd name="connsiteY480" fmla="*/ 2376770 h 4352025"/>
              <a:gd name="connsiteX481" fmla="*/ 196401 w 430785"/>
              <a:gd name="connsiteY481" fmla="*/ 2412967 h 4352025"/>
              <a:gd name="connsiteX482" fmla="*/ 196401 w 430785"/>
              <a:gd name="connsiteY482" fmla="*/ 2414480 h 4352025"/>
              <a:gd name="connsiteX483" fmla="*/ 196401 w 430785"/>
              <a:gd name="connsiteY483" fmla="*/ 2441861 h 4352025"/>
              <a:gd name="connsiteX484" fmla="*/ 196401 w 430785"/>
              <a:gd name="connsiteY484" fmla="*/ 2443372 h 4352025"/>
              <a:gd name="connsiteX485" fmla="*/ 133585 w 430785"/>
              <a:gd name="connsiteY485" fmla="*/ 2407176 h 4352025"/>
              <a:gd name="connsiteX486" fmla="*/ 133585 w 430785"/>
              <a:gd name="connsiteY486" fmla="*/ 2405663 h 4352025"/>
              <a:gd name="connsiteX487" fmla="*/ 133585 w 430785"/>
              <a:gd name="connsiteY487" fmla="*/ 2378284 h 4352025"/>
              <a:gd name="connsiteX488" fmla="*/ 0 w 430785"/>
              <a:gd name="connsiteY488" fmla="*/ 2365896 h 4352025"/>
              <a:gd name="connsiteX489" fmla="*/ 131151 w 430785"/>
              <a:gd name="connsiteY489" fmla="*/ 2441537 h 4352025"/>
              <a:gd name="connsiteX490" fmla="*/ 131151 w 430785"/>
              <a:gd name="connsiteY490" fmla="*/ 2470429 h 4352025"/>
              <a:gd name="connsiteX491" fmla="*/ 0 w 430785"/>
              <a:gd name="connsiteY491" fmla="*/ 2394624 h 4352025"/>
              <a:gd name="connsiteX492" fmla="*/ 85702 w 430785"/>
              <a:gd name="connsiteY492" fmla="*/ 2349180 h 4352025"/>
              <a:gd name="connsiteX493" fmla="*/ 113458 w 430785"/>
              <a:gd name="connsiteY493" fmla="*/ 2365247 h 4352025"/>
              <a:gd name="connsiteX494" fmla="*/ 113458 w 430785"/>
              <a:gd name="connsiteY494" fmla="*/ 2366760 h 4352025"/>
              <a:gd name="connsiteX495" fmla="*/ 113458 w 430785"/>
              <a:gd name="connsiteY495" fmla="*/ 2393975 h 4352025"/>
              <a:gd name="connsiteX496" fmla="*/ 113458 w 430785"/>
              <a:gd name="connsiteY496" fmla="*/ 2395490 h 4352025"/>
              <a:gd name="connsiteX497" fmla="*/ 85702 w 430785"/>
              <a:gd name="connsiteY497" fmla="*/ 2379421 h 4352025"/>
              <a:gd name="connsiteX498" fmla="*/ 85702 w 430785"/>
              <a:gd name="connsiteY498" fmla="*/ 2377908 h 4352025"/>
              <a:gd name="connsiteX499" fmla="*/ 85702 w 430785"/>
              <a:gd name="connsiteY499" fmla="*/ 2350691 h 4352025"/>
              <a:gd name="connsiteX500" fmla="*/ 365209 w 430785"/>
              <a:gd name="connsiteY500" fmla="*/ 2313147 h 4352025"/>
              <a:gd name="connsiteX501" fmla="*/ 430784 w 430785"/>
              <a:gd name="connsiteY501" fmla="*/ 2350965 h 4352025"/>
              <a:gd name="connsiteX502" fmla="*/ 430784 w 430785"/>
              <a:gd name="connsiteY502" fmla="*/ 2352476 h 4352025"/>
              <a:gd name="connsiteX503" fmla="*/ 430784 w 430785"/>
              <a:gd name="connsiteY503" fmla="*/ 2379855 h 4352025"/>
              <a:gd name="connsiteX504" fmla="*/ 430784 w 430785"/>
              <a:gd name="connsiteY504" fmla="*/ 2381369 h 4352025"/>
              <a:gd name="connsiteX505" fmla="*/ 365209 w 430785"/>
              <a:gd name="connsiteY505" fmla="*/ 2343388 h 4352025"/>
              <a:gd name="connsiteX506" fmla="*/ 365209 w 430785"/>
              <a:gd name="connsiteY506" fmla="*/ 2341876 h 4352025"/>
              <a:gd name="connsiteX507" fmla="*/ 365209 w 430785"/>
              <a:gd name="connsiteY507" fmla="*/ 2314657 h 4352025"/>
              <a:gd name="connsiteX508" fmla="*/ 129527 w 430785"/>
              <a:gd name="connsiteY508" fmla="*/ 2308603 h 4352025"/>
              <a:gd name="connsiteX509" fmla="*/ 232110 w 430785"/>
              <a:gd name="connsiteY509" fmla="*/ 2367845 h 4352025"/>
              <a:gd name="connsiteX510" fmla="*/ 232110 w 430785"/>
              <a:gd name="connsiteY510" fmla="*/ 2369358 h 4352025"/>
              <a:gd name="connsiteX511" fmla="*/ 232110 w 430785"/>
              <a:gd name="connsiteY511" fmla="*/ 2396735 h 4352025"/>
              <a:gd name="connsiteX512" fmla="*/ 232110 w 430785"/>
              <a:gd name="connsiteY512" fmla="*/ 2398250 h 4352025"/>
              <a:gd name="connsiteX513" fmla="*/ 129527 w 430785"/>
              <a:gd name="connsiteY513" fmla="*/ 2339005 h 4352025"/>
              <a:gd name="connsiteX514" fmla="*/ 129527 w 430785"/>
              <a:gd name="connsiteY514" fmla="*/ 2337494 h 4352025"/>
              <a:gd name="connsiteX515" fmla="*/ 129527 w 430785"/>
              <a:gd name="connsiteY515" fmla="*/ 2310113 h 4352025"/>
              <a:gd name="connsiteX516" fmla="*/ 0 w 430785"/>
              <a:gd name="connsiteY516" fmla="*/ 2299676 h 4352025"/>
              <a:gd name="connsiteX517" fmla="*/ 65575 w 430785"/>
              <a:gd name="connsiteY517" fmla="*/ 2337494 h 4352025"/>
              <a:gd name="connsiteX518" fmla="*/ 65575 w 430785"/>
              <a:gd name="connsiteY518" fmla="*/ 2339005 h 4352025"/>
              <a:gd name="connsiteX519" fmla="*/ 65575 w 430785"/>
              <a:gd name="connsiteY519" fmla="*/ 2366384 h 4352025"/>
              <a:gd name="connsiteX520" fmla="*/ 65575 w 430785"/>
              <a:gd name="connsiteY520" fmla="*/ 2367898 h 4352025"/>
              <a:gd name="connsiteX521" fmla="*/ 0 w 430785"/>
              <a:gd name="connsiteY521" fmla="*/ 2329916 h 4352025"/>
              <a:gd name="connsiteX522" fmla="*/ 0 w 430785"/>
              <a:gd name="connsiteY522" fmla="*/ 2328568 h 4352025"/>
              <a:gd name="connsiteX523" fmla="*/ 0 w 430785"/>
              <a:gd name="connsiteY523" fmla="*/ 2301187 h 4352025"/>
              <a:gd name="connsiteX524" fmla="*/ 379168 w 430785"/>
              <a:gd name="connsiteY524" fmla="*/ 2255364 h 4352025"/>
              <a:gd name="connsiteX525" fmla="*/ 430784 w 430785"/>
              <a:gd name="connsiteY525" fmla="*/ 2285232 h 4352025"/>
              <a:gd name="connsiteX526" fmla="*/ 430784 w 430785"/>
              <a:gd name="connsiteY526" fmla="*/ 2286739 h 4352025"/>
              <a:gd name="connsiteX527" fmla="*/ 430784 w 430785"/>
              <a:gd name="connsiteY527" fmla="*/ 2313959 h 4352025"/>
              <a:gd name="connsiteX528" fmla="*/ 430784 w 430785"/>
              <a:gd name="connsiteY528" fmla="*/ 2315469 h 4352025"/>
              <a:gd name="connsiteX529" fmla="*/ 379168 w 430785"/>
              <a:gd name="connsiteY529" fmla="*/ 2285604 h 4352025"/>
              <a:gd name="connsiteX530" fmla="*/ 379168 w 430785"/>
              <a:gd name="connsiteY530" fmla="*/ 2284096 h 4352025"/>
              <a:gd name="connsiteX531" fmla="*/ 379168 w 430785"/>
              <a:gd name="connsiteY531" fmla="*/ 2256874 h 4352025"/>
              <a:gd name="connsiteX532" fmla="*/ 123035 w 430785"/>
              <a:gd name="connsiteY532" fmla="*/ 2239134 h 4352025"/>
              <a:gd name="connsiteX533" fmla="*/ 199161 w 430785"/>
              <a:gd name="connsiteY533" fmla="*/ 2283122 h 4352025"/>
              <a:gd name="connsiteX534" fmla="*/ 199161 w 430785"/>
              <a:gd name="connsiteY534" fmla="*/ 2284630 h 4352025"/>
              <a:gd name="connsiteX535" fmla="*/ 199161 w 430785"/>
              <a:gd name="connsiteY535" fmla="*/ 2311849 h 4352025"/>
              <a:gd name="connsiteX536" fmla="*/ 199161 w 430785"/>
              <a:gd name="connsiteY536" fmla="*/ 2313359 h 4352025"/>
              <a:gd name="connsiteX537" fmla="*/ 123035 w 430785"/>
              <a:gd name="connsiteY537" fmla="*/ 2269373 h 4352025"/>
              <a:gd name="connsiteX538" fmla="*/ 123035 w 430785"/>
              <a:gd name="connsiteY538" fmla="*/ 2267865 h 4352025"/>
              <a:gd name="connsiteX539" fmla="*/ 123035 w 430785"/>
              <a:gd name="connsiteY539" fmla="*/ 2240642 h 4352025"/>
              <a:gd name="connsiteX540" fmla="*/ 0 w 430785"/>
              <a:gd name="connsiteY540" fmla="*/ 2233939 h 4352025"/>
              <a:gd name="connsiteX541" fmla="*/ 109563 w 430785"/>
              <a:gd name="connsiteY541" fmla="*/ 2297080 h 4352025"/>
              <a:gd name="connsiteX542" fmla="*/ 109563 w 430785"/>
              <a:gd name="connsiteY542" fmla="*/ 2298590 h 4352025"/>
              <a:gd name="connsiteX543" fmla="*/ 109563 w 430785"/>
              <a:gd name="connsiteY543" fmla="*/ 2325808 h 4352025"/>
              <a:gd name="connsiteX544" fmla="*/ 109563 w 430785"/>
              <a:gd name="connsiteY544" fmla="*/ 2327318 h 4352025"/>
              <a:gd name="connsiteX545" fmla="*/ 0 w 430785"/>
              <a:gd name="connsiteY545" fmla="*/ 2264179 h 4352025"/>
              <a:gd name="connsiteX546" fmla="*/ 0 w 430785"/>
              <a:gd name="connsiteY546" fmla="*/ 2262671 h 4352025"/>
              <a:gd name="connsiteX547" fmla="*/ 0 w 430785"/>
              <a:gd name="connsiteY547" fmla="*/ 2235449 h 4352025"/>
              <a:gd name="connsiteX548" fmla="*/ 222372 w 430785"/>
              <a:gd name="connsiteY548" fmla="*/ 2230691 h 4352025"/>
              <a:gd name="connsiteX549" fmla="*/ 274151 w 430785"/>
              <a:gd name="connsiteY549" fmla="*/ 2260562 h 4352025"/>
              <a:gd name="connsiteX550" fmla="*/ 274151 w 430785"/>
              <a:gd name="connsiteY550" fmla="*/ 2262070 h 4352025"/>
              <a:gd name="connsiteX551" fmla="*/ 274151 w 430785"/>
              <a:gd name="connsiteY551" fmla="*/ 2289290 h 4352025"/>
              <a:gd name="connsiteX552" fmla="*/ 274151 w 430785"/>
              <a:gd name="connsiteY552" fmla="*/ 2290800 h 4352025"/>
              <a:gd name="connsiteX553" fmla="*/ 222372 w 430785"/>
              <a:gd name="connsiteY553" fmla="*/ 2260933 h 4352025"/>
              <a:gd name="connsiteX554" fmla="*/ 222372 w 430785"/>
              <a:gd name="connsiteY554" fmla="*/ 2259425 h 4352025"/>
              <a:gd name="connsiteX555" fmla="*/ 222372 w 430785"/>
              <a:gd name="connsiteY555" fmla="*/ 2232203 h 4352025"/>
              <a:gd name="connsiteX556" fmla="*/ 55836 w 430785"/>
              <a:gd name="connsiteY556" fmla="*/ 2200333 h 4352025"/>
              <a:gd name="connsiteX557" fmla="*/ 103070 w 430785"/>
              <a:gd name="connsiteY557" fmla="*/ 2227605 h 4352025"/>
              <a:gd name="connsiteX558" fmla="*/ 103070 w 430785"/>
              <a:gd name="connsiteY558" fmla="*/ 2229117 h 4352025"/>
              <a:gd name="connsiteX559" fmla="*/ 103070 w 430785"/>
              <a:gd name="connsiteY559" fmla="*/ 2256340 h 4352025"/>
              <a:gd name="connsiteX560" fmla="*/ 103070 w 430785"/>
              <a:gd name="connsiteY560" fmla="*/ 2257848 h 4352025"/>
              <a:gd name="connsiteX561" fmla="*/ 55836 w 430785"/>
              <a:gd name="connsiteY561" fmla="*/ 2230580 h 4352025"/>
              <a:gd name="connsiteX562" fmla="*/ 55836 w 430785"/>
              <a:gd name="connsiteY562" fmla="*/ 2229066 h 4352025"/>
              <a:gd name="connsiteX563" fmla="*/ 55836 w 430785"/>
              <a:gd name="connsiteY563" fmla="*/ 2201849 h 4352025"/>
              <a:gd name="connsiteX564" fmla="*/ 355632 w 430785"/>
              <a:gd name="connsiteY564" fmla="*/ 2175992 h 4352025"/>
              <a:gd name="connsiteX565" fmla="*/ 430784 w 430785"/>
              <a:gd name="connsiteY565" fmla="*/ 2219322 h 4352025"/>
              <a:gd name="connsiteX566" fmla="*/ 430784 w 430785"/>
              <a:gd name="connsiteY566" fmla="*/ 2220840 h 4352025"/>
              <a:gd name="connsiteX567" fmla="*/ 430784 w 430785"/>
              <a:gd name="connsiteY567" fmla="*/ 2248221 h 4352025"/>
              <a:gd name="connsiteX568" fmla="*/ 430784 w 430785"/>
              <a:gd name="connsiteY568" fmla="*/ 2249731 h 4352025"/>
              <a:gd name="connsiteX569" fmla="*/ 355632 w 430785"/>
              <a:gd name="connsiteY569" fmla="*/ 2206231 h 4352025"/>
              <a:gd name="connsiteX570" fmla="*/ 355632 w 430785"/>
              <a:gd name="connsiteY570" fmla="*/ 2204714 h 4352025"/>
              <a:gd name="connsiteX571" fmla="*/ 355632 w 430785"/>
              <a:gd name="connsiteY571" fmla="*/ 2177501 h 4352025"/>
              <a:gd name="connsiteX572" fmla="*/ 125794 w 430785"/>
              <a:gd name="connsiteY572" fmla="*/ 2174857 h 4352025"/>
              <a:gd name="connsiteX573" fmla="*/ 202407 w 430785"/>
              <a:gd name="connsiteY573" fmla="*/ 2219161 h 4352025"/>
              <a:gd name="connsiteX574" fmla="*/ 202407 w 430785"/>
              <a:gd name="connsiteY574" fmla="*/ 2220677 h 4352025"/>
              <a:gd name="connsiteX575" fmla="*/ 202407 w 430785"/>
              <a:gd name="connsiteY575" fmla="*/ 2247898 h 4352025"/>
              <a:gd name="connsiteX576" fmla="*/ 202407 w 430785"/>
              <a:gd name="connsiteY576" fmla="*/ 2249408 h 4352025"/>
              <a:gd name="connsiteX577" fmla="*/ 125794 w 430785"/>
              <a:gd name="connsiteY577" fmla="*/ 2205256 h 4352025"/>
              <a:gd name="connsiteX578" fmla="*/ 125794 w 430785"/>
              <a:gd name="connsiteY578" fmla="*/ 2203741 h 4352025"/>
              <a:gd name="connsiteX579" fmla="*/ 125794 w 430785"/>
              <a:gd name="connsiteY579" fmla="*/ 2176365 h 4352025"/>
              <a:gd name="connsiteX580" fmla="*/ 0 w 430785"/>
              <a:gd name="connsiteY580" fmla="*/ 2168040 h 4352025"/>
              <a:gd name="connsiteX581" fmla="*/ 35709 w 430785"/>
              <a:gd name="connsiteY581" fmla="*/ 2188649 h 4352025"/>
              <a:gd name="connsiteX582" fmla="*/ 35709 w 430785"/>
              <a:gd name="connsiteY582" fmla="*/ 2190162 h 4352025"/>
              <a:gd name="connsiteX583" fmla="*/ 35709 w 430785"/>
              <a:gd name="connsiteY583" fmla="*/ 2217536 h 4352025"/>
              <a:gd name="connsiteX584" fmla="*/ 35709 w 430785"/>
              <a:gd name="connsiteY584" fmla="*/ 2219053 h 4352025"/>
              <a:gd name="connsiteX585" fmla="*/ 0 w 430785"/>
              <a:gd name="connsiteY585" fmla="*/ 2198439 h 4352025"/>
              <a:gd name="connsiteX586" fmla="*/ 0 w 430785"/>
              <a:gd name="connsiteY586" fmla="*/ 2196925 h 4352025"/>
              <a:gd name="connsiteX587" fmla="*/ 0 w 430785"/>
              <a:gd name="connsiteY587" fmla="*/ 2169553 h 4352025"/>
              <a:gd name="connsiteX588" fmla="*/ 193155 w 430785"/>
              <a:gd name="connsiteY588" fmla="*/ 2147913 h 4352025"/>
              <a:gd name="connsiteX589" fmla="*/ 225293 w 430785"/>
              <a:gd name="connsiteY589" fmla="*/ 2166579 h 4352025"/>
              <a:gd name="connsiteX590" fmla="*/ 225293 w 430785"/>
              <a:gd name="connsiteY590" fmla="*/ 2167930 h 4352025"/>
              <a:gd name="connsiteX591" fmla="*/ 225293 w 430785"/>
              <a:gd name="connsiteY591" fmla="*/ 2195303 h 4352025"/>
              <a:gd name="connsiteX592" fmla="*/ 225293 w 430785"/>
              <a:gd name="connsiteY592" fmla="*/ 2196816 h 4352025"/>
              <a:gd name="connsiteX593" fmla="*/ 193155 w 430785"/>
              <a:gd name="connsiteY593" fmla="*/ 2178313 h 4352025"/>
              <a:gd name="connsiteX594" fmla="*/ 193155 w 430785"/>
              <a:gd name="connsiteY594" fmla="*/ 2176800 h 4352025"/>
              <a:gd name="connsiteX595" fmla="*/ 193155 w 430785"/>
              <a:gd name="connsiteY595" fmla="*/ 2149426 h 4352025"/>
              <a:gd name="connsiteX596" fmla="*/ 379168 w 430785"/>
              <a:gd name="connsiteY596" fmla="*/ 2123728 h 4352025"/>
              <a:gd name="connsiteX597" fmla="*/ 430784 w 430785"/>
              <a:gd name="connsiteY597" fmla="*/ 2153594 h 4352025"/>
              <a:gd name="connsiteX598" fmla="*/ 430784 w 430785"/>
              <a:gd name="connsiteY598" fmla="*/ 2155106 h 4352025"/>
              <a:gd name="connsiteX599" fmla="*/ 430784 w 430785"/>
              <a:gd name="connsiteY599" fmla="*/ 2182481 h 4352025"/>
              <a:gd name="connsiteX600" fmla="*/ 430784 w 430785"/>
              <a:gd name="connsiteY600" fmla="*/ 2183993 h 4352025"/>
              <a:gd name="connsiteX601" fmla="*/ 379168 w 430785"/>
              <a:gd name="connsiteY601" fmla="*/ 2154132 h 4352025"/>
              <a:gd name="connsiteX602" fmla="*/ 379168 w 430785"/>
              <a:gd name="connsiteY602" fmla="*/ 2152619 h 4352025"/>
              <a:gd name="connsiteX603" fmla="*/ 379168 w 430785"/>
              <a:gd name="connsiteY603" fmla="*/ 2125240 h 4352025"/>
              <a:gd name="connsiteX604" fmla="*/ 0 w 430785"/>
              <a:gd name="connsiteY604" fmla="*/ 2102302 h 4352025"/>
              <a:gd name="connsiteX605" fmla="*/ 105829 w 430785"/>
              <a:gd name="connsiteY605" fmla="*/ 2163332 h 4352025"/>
              <a:gd name="connsiteX606" fmla="*/ 105829 w 430785"/>
              <a:gd name="connsiteY606" fmla="*/ 2164846 h 4352025"/>
              <a:gd name="connsiteX607" fmla="*/ 105829 w 430785"/>
              <a:gd name="connsiteY607" fmla="*/ 2192218 h 4352025"/>
              <a:gd name="connsiteX608" fmla="*/ 105829 w 430785"/>
              <a:gd name="connsiteY608" fmla="*/ 2193733 h 4352025"/>
              <a:gd name="connsiteX609" fmla="*/ 0 w 430785"/>
              <a:gd name="connsiteY609" fmla="*/ 2132546 h 4352025"/>
              <a:gd name="connsiteX610" fmla="*/ 0 w 430785"/>
              <a:gd name="connsiteY610" fmla="*/ 2131032 h 4352025"/>
              <a:gd name="connsiteX611" fmla="*/ 0 w 430785"/>
              <a:gd name="connsiteY611" fmla="*/ 2103816 h 4352025"/>
              <a:gd name="connsiteX612" fmla="*/ 210847 w 430785"/>
              <a:gd name="connsiteY612" fmla="*/ 2092402 h 4352025"/>
              <a:gd name="connsiteX613" fmla="*/ 258081 w 430785"/>
              <a:gd name="connsiteY613" fmla="*/ 2119670 h 4352025"/>
              <a:gd name="connsiteX614" fmla="*/ 258081 w 430785"/>
              <a:gd name="connsiteY614" fmla="*/ 2121183 h 4352025"/>
              <a:gd name="connsiteX615" fmla="*/ 258081 w 430785"/>
              <a:gd name="connsiteY615" fmla="*/ 2148562 h 4352025"/>
              <a:gd name="connsiteX616" fmla="*/ 258081 w 430785"/>
              <a:gd name="connsiteY616" fmla="*/ 2150075 h 4352025"/>
              <a:gd name="connsiteX617" fmla="*/ 210847 w 430785"/>
              <a:gd name="connsiteY617" fmla="*/ 2122806 h 4352025"/>
              <a:gd name="connsiteX618" fmla="*/ 210847 w 430785"/>
              <a:gd name="connsiteY618" fmla="*/ 2121294 h 4352025"/>
              <a:gd name="connsiteX619" fmla="*/ 210847 w 430785"/>
              <a:gd name="connsiteY619" fmla="*/ 2093914 h 4352025"/>
              <a:gd name="connsiteX620" fmla="*/ 71743 w 430785"/>
              <a:gd name="connsiteY620" fmla="*/ 2077956 h 4352025"/>
              <a:gd name="connsiteX621" fmla="*/ 173028 w 430785"/>
              <a:gd name="connsiteY621" fmla="*/ 2136388 h 4352025"/>
              <a:gd name="connsiteX622" fmla="*/ 173028 w 430785"/>
              <a:gd name="connsiteY622" fmla="*/ 2137901 h 4352025"/>
              <a:gd name="connsiteX623" fmla="*/ 173028 w 430785"/>
              <a:gd name="connsiteY623" fmla="*/ 2165280 h 4352025"/>
              <a:gd name="connsiteX624" fmla="*/ 173028 w 430785"/>
              <a:gd name="connsiteY624" fmla="*/ 2166631 h 4352025"/>
              <a:gd name="connsiteX625" fmla="*/ 71743 w 430785"/>
              <a:gd name="connsiteY625" fmla="*/ 2108198 h 4352025"/>
              <a:gd name="connsiteX626" fmla="*/ 71743 w 430785"/>
              <a:gd name="connsiteY626" fmla="*/ 2106685 h 4352025"/>
              <a:gd name="connsiteX627" fmla="*/ 71743 w 430785"/>
              <a:gd name="connsiteY627" fmla="*/ 2079468 h 4352025"/>
              <a:gd name="connsiteX628" fmla="*/ 359366 w 430785"/>
              <a:gd name="connsiteY628" fmla="*/ 2046466 h 4352025"/>
              <a:gd name="connsiteX629" fmla="*/ 430785 w 430785"/>
              <a:gd name="connsiteY629" fmla="*/ 2087856 h 4352025"/>
              <a:gd name="connsiteX630" fmla="*/ 430785 w 430785"/>
              <a:gd name="connsiteY630" fmla="*/ 2089368 h 4352025"/>
              <a:gd name="connsiteX631" fmla="*/ 430785 w 430785"/>
              <a:gd name="connsiteY631" fmla="*/ 2116586 h 4352025"/>
              <a:gd name="connsiteX632" fmla="*/ 430785 w 430785"/>
              <a:gd name="connsiteY632" fmla="*/ 2118098 h 4352025"/>
              <a:gd name="connsiteX633" fmla="*/ 359366 w 430785"/>
              <a:gd name="connsiteY633" fmla="*/ 2076870 h 4352025"/>
              <a:gd name="connsiteX634" fmla="*/ 359366 w 430785"/>
              <a:gd name="connsiteY634" fmla="*/ 2075358 h 4352025"/>
              <a:gd name="connsiteX635" fmla="*/ 359366 w 430785"/>
              <a:gd name="connsiteY635" fmla="*/ 2047978 h 4352025"/>
              <a:gd name="connsiteX636" fmla="*/ 0 w 430785"/>
              <a:gd name="connsiteY636" fmla="*/ 2036403 h 4352025"/>
              <a:gd name="connsiteX637" fmla="*/ 51779 w 430785"/>
              <a:gd name="connsiteY637" fmla="*/ 2066268 h 4352025"/>
              <a:gd name="connsiteX638" fmla="*/ 51779 w 430785"/>
              <a:gd name="connsiteY638" fmla="*/ 2067782 h 4352025"/>
              <a:gd name="connsiteX639" fmla="*/ 51779 w 430785"/>
              <a:gd name="connsiteY639" fmla="*/ 2095161 h 4352025"/>
              <a:gd name="connsiteX640" fmla="*/ 51779 w 430785"/>
              <a:gd name="connsiteY640" fmla="*/ 2096674 h 4352025"/>
              <a:gd name="connsiteX641" fmla="*/ 0 w 430785"/>
              <a:gd name="connsiteY641" fmla="*/ 2066808 h 4352025"/>
              <a:gd name="connsiteX642" fmla="*/ 0 w 430785"/>
              <a:gd name="connsiteY642" fmla="*/ 2065295 h 4352025"/>
              <a:gd name="connsiteX643" fmla="*/ 0 w 430785"/>
              <a:gd name="connsiteY643" fmla="*/ 2037916 h 4352025"/>
              <a:gd name="connsiteX644" fmla="*/ 248829 w 430785"/>
              <a:gd name="connsiteY644" fmla="*/ 1982676 h 4352025"/>
              <a:gd name="connsiteX645" fmla="*/ 280805 w 430785"/>
              <a:gd name="connsiteY645" fmla="*/ 2001181 h 4352025"/>
              <a:gd name="connsiteX646" fmla="*/ 280805 w 430785"/>
              <a:gd name="connsiteY646" fmla="*/ 2002693 h 4352025"/>
              <a:gd name="connsiteX647" fmla="*/ 280805 w 430785"/>
              <a:gd name="connsiteY647" fmla="*/ 2030074 h 4352025"/>
              <a:gd name="connsiteX648" fmla="*/ 280805 w 430785"/>
              <a:gd name="connsiteY648" fmla="*/ 2031585 h 4352025"/>
              <a:gd name="connsiteX649" fmla="*/ 248829 w 430785"/>
              <a:gd name="connsiteY649" fmla="*/ 2012920 h 4352025"/>
              <a:gd name="connsiteX650" fmla="*/ 248829 w 430785"/>
              <a:gd name="connsiteY650" fmla="*/ 2011569 h 4352025"/>
              <a:gd name="connsiteX651" fmla="*/ 248829 w 430785"/>
              <a:gd name="connsiteY651" fmla="*/ 1984189 h 4352025"/>
              <a:gd name="connsiteX652" fmla="*/ 0 w 430785"/>
              <a:gd name="connsiteY652" fmla="*/ 1970665 h 4352025"/>
              <a:gd name="connsiteX653" fmla="*/ 190883 w 430785"/>
              <a:gd name="connsiteY653" fmla="*/ 2080878 h 4352025"/>
              <a:gd name="connsiteX654" fmla="*/ 190883 w 430785"/>
              <a:gd name="connsiteY654" fmla="*/ 2082390 h 4352025"/>
              <a:gd name="connsiteX655" fmla="*/ 190883 w 430785"/>
              <a:gd name="connsiteY655" fmla="*/ 2109608 h 4352025"/>
              <a:gd name="connsiteX656" fmla="*/ 190883 w 430785"/>
              <a:gd name="connsiteY656" fmla="*/ 2111120 h 4352025"/>
              <a:gd name="connsiteX657" fmla="*/ 0 w 430785"/>
              <a:gd name="connsiteY657" fmla="*/ 2000908 h 4352025"/>
              <a:gd name="connsiteX658" fmla="*/ 0 w 430785"/>
              <a:gd name="connsiteY658" fmla="*/ 1999558 h 4352025"/>
              <a:gd name="connsiteX659" fmla="*/ 0 w 430785"/>
              <a:gd name="connsiteY659" fmla="*/ 1972178 h 4352025"/>
              <a:gd name="connsiteX660" fmla="*/ 339888 w 430785"/>
              <a:gd name="connsiteY660" fmla="*/ 1969528 h 4352025"/>
              <a:gd name="connsiteX661" fmla="*/ 430784 w 430785"/>
              <a:gd name="connsiteY661" fmla="*/ 2021957 h 4352025"/>
              <a:gd name="connsiteX662" fmla="*/ 430784 w 430785"/>
              <a:gd name="connsiteY662" fmla="*/ 2023469 h 4352025"/>
              <a:gd name="connsiteX663" fmla="*/ 430784 w 430785"/>
              <a:gd name="connsiteY663" fmla="*/ 2050848 h 4352025"/>
              <a:gd name="connsiteX664" fmla="*/ 430784 w 430785"/>
              <a:gd name="connsiteY664" fmla="*/ 2052361 h 4352025"/>
              <a:gd name="connsiteX665" fmla="*/ 339888 w 430785"/>
              <a:gd name="connsiteY665" fmla="*/ 1999771 h 4352025"/>
              <a:gd name="connsiteX666" fmla="*/ 339888 w 430785"/>
              <a:gd name="connsiteY666" fmla="*/ 1998259 h 4352025"/>
              <a:gd name="connsiteX667" fmla="*/ 339888 w 430785"/>
              <a:gd name="connsiteY667" fmla="*/ 1971041 h 4352025"/>
              <a:gd name="connsiteX668" fmla="*/ 109563 w 430785"/>
              <a:gd name="connsiteY668" fmla="*/ 1968068 h 4352025"/>
              <a:gd name="connsiteX669" fmla="*/ 141539 w 430785"/>
              <a:gd name="connsiteY669" fmla="*/ 1986573 h 4352025"/>
              <a:gd name="connsiteX670" fmla="*/ 141539 w 430785"/>
              <a:gd name="connsiteY670" fmla="*/ 1988085 h 4352025"/>
              <a:gd name="connsiteX671" fmla="*/ 141539 w 430785"/>
              <a:gd name="connsiteY671" fmla="*/ 2015465 h 4352025"/>
              <a:gd name="connsiteX672" fmla="*/ 141539 w 430785"/>
              <a:gd name="connsiteY672" fmla="*/ 2016977 h 4352025"/>
              <a:gd name="connsiteX673" fmla="*/ 109563 w 430785"/>
              <a:gd name="connsiteY673" fmla="*/ 1998311 h 4352025"/>
              <a:gd name="connsiteX674" fmla="*/ 109563 w 430785"/>
              <a:gd name="connsiteY674" fmla="*/ 1996799 h 4352025"/>
              <a:gd name="connsiteX675" fmla="*/ 109563 w 430785"/>
              <a:gd name="connsiteY675" fmla="*/ 1969581 h 4352025"/>
              <a:gd name="connsiteX676" fmla="*/ 199161 w 430785"/>
              <a:gd name="connsiteY676" fmla="*/ 1954110 h 4352025"/>
              <a:gd name="connsiteX677" fmla="*/ 231299 w 430785"/>
              <a:gd name="connsiteY677" fmla="*/ 1972614 h 4352025"/>
              <a:gd name="connsiteX678" fmla="*/ 231299 w 430785"/>
              <a:gd name="connsiteY678" fmla="*/ 1974126 h 4352025"/>
              <a:gd name="connsiteX679" fmla="*/ 231299 w 430785"/>
              <a:gd name="connsiteY679" fmla="*/ 2001344 h 4352025"/>
              <a:gd name="connsiteX680" fmla="*/ 231299 w 430785"/>
              <a:gd name="connsiteY680" fmla="*/ 2002856 h 4352025"/>
              <a:gd name="connsiteX681" fmla="*/ 199161 w 430785"/>
              <a:gd name="connsiteY681" fmla="*/ 1984352 h 4352025"/>
              <a:gd name="connsiteX682" fmla="*/ 199161 w 430785"/>
              <a:gd name="connsiteY682" fmla="*/ 1982839 h 4352025"/>
              <a:gd name="connsiteX683" fmla="*/ 199161 w 430785"/>
              <a:gd name="connsiteY683" fmla="*/ 1955622 h 4352025"/>
              <a:gd name="connsiteX684" fmla="*/ 71743 w 430785"/>
              <a:gd name="connsiteY684" fmla="*/ 1946319 h 4352025"/>
              <a:gd name="connsiteX685" fmla="*/ 89435 w 430785"/>
              <a:gd name="connsiteY685" fmla="*/ 1956544 h 4352025"/>
              <a:gd name="connsiteX686" fmla="*/ 89435 w 430785"/>
              <a:gd name="connsiteY686" fmla="*/ 1958057 h 4352025"/>
              <a:gd name="connsiteX687" fmla="*/ 89435 w 430785"/>
              <a:gd name="connsiteY687" fmla="*/ 1985275 h 4352025"/>
              <a:gd name="connsiteX688" fmla="*/ 89435 w 430785"/>
              <a:gd name="connsiteY688" fmla="*/ 1986787 h 4352025"/>
              <a:gd name="connsiteX689" fmla="*/ 71743 w 430785"/>
              <a:gd name="connsiteY689" fmla="*/ 1976561 h 4352025"/>
              <a:gd name="connsiteX690" fmla="*/ 71743 w 430785"/>
              <a:gd name="connsiteY690" fmla="*/ 1975049 h 4352025"/>
              <a:gd name="connsiteX691" fmla="*/ 71743 w 430785"/>
              <a:gd name="connsiteY691" fmla="*/ 1947831 h 4352025"/>
              <a:gd name="connsiteX692" fmla="*/ 365209 w 430785"/>
              <a:gd name="connsiteY692" fmla="*/ 1919427 h 4352025"/>
              <a:gd name="connsiteX693" fmla="*/ 430784 w 430785"/>
              <a:gd name="connsiteY693" fmla="*/ 1957246 h 4352025"/>
              <a:gd name="connsiteX694" fmla="*/ 430784 w 430785"/>
              <a:gd name="connsiteY694" fmla="*/ 1986139 h 4352025"/>
              <a:gd name="connsiteX695" fmla="*/ 365209 w 430785"/>
              <a:gd name="connsiteY695" fmla="*/ 1948319 h 4352025"/>
              <a:gd name="connsiteX696" fmla="*/ 0 w 430785"/>
              <a:gd name="connsiteY696" fmla="*/ 1904928 h 4352025"/>
              <a:gd name="connsiteX697" fmla="*/ 51779 w 430785"/>
              <a:gd name="connsiteY697" fmla="*/ 1934794 h 4352025"/>
              <a:gd name="connsiteX698" fmla="*/ 51779 w 430785"/>
              <a:gd name="connsiteY698" fmla="*/ 1936307 h 4352025"/>
              <a:gd name="connsiteX699" fmla="*/ 51779 w 430785"/>
              <a:gd name="connsiteY699" fmla="*/ 1963523 h 4352025"/>
              <a:gd name="connsiteX700" fmla="*/ 51779 w 430785"/>
              <a:gd name="connsiteY700" fmla="*/ 1965037 h 4352025"/>
              <a:gd name="connsiteX701" fmla="*/ 0 w 430785"/>
              <a:gd name="connsiteY701" fmla="*/ 1935171 h 4352025"/>
              <a:gd name="connsiteX702" fmla="*/ 0 w 430785"/>
              <a:gd name="connsiteY702" fmla="*/ 1933658 h 4352025"/>
              <a:gd name="connsiteX703" fmla="*/ 0 w 430785"/>
              <a:gd name="connsiteY703" fmla="*/ 1906441 h 4352025"/>
              <a:gd name="connsiteX704" fmla="*/ 218476 w 430785"/>
              <a:gd name="connsiteY704" fmla="*/ 1899410 h 4352025"/>
              <a:gd name="connsiteX705" fmla="*/ 250614 w 430785"/>
              <a:gd name="connsiteY705" fmla="*/ 1917914 h 4352025"/>
              <a:gd name="connsiteX706" fmla="*/ 250614 w 430785"/>
              <a:gd name="connsiteY706" fmla="*/ 1919427 h 4352025"/>
              <a:gd name="connsiteX707" fmla="*/ 250614 w 430785"/>
              <a:gd name="connsiteY707" fmla="*/ 1946806 h 4352025"/>
              <a:gd name="connsiteX708" fmla="*/ 250614 w 430785"/>
              <a:gd name="connsiteY708" fmla="*/ 1948319 h 4352025"/>
              <a:gd name="connsiteX709" fmla="*/ 218476 w 430785"/>
              <a:gd name="connsiteY709" fmla="*/ 1929652 h 4352025"/>
              <a:gd name="connsiteX710" fmla="*/ 218476 w 430785"/>
              <a:gd name="connsiteY710" fmla="*/ 1928140 h 4352025"/>
              <a:gd name="connsiteX711" fmla="*/ 218476 w 430785"/>
              <a:gd name="connsiteY711" fmla="*/ 1900923 h 4352025"/>
              <a:gd name="connsiteX712" fmla="*/ 91546 w 430785"/>
              <a:gd name="connsiteY712" fmla="*/ 1891943 h 4352025"/>
              <a:gd name="connsiteX713" fmla="*/ 179034 w 430785"/>
              <a:gd name="connsiteY713" fmla="*/ 1942423 h 4352025"/>
              <a:gd name="connsiteX714" fmla="*/ 179034 w 430785"/>
              <a:gd name="connsiteY714" fmla="*/ 1943935 h 4352025"/>
              <a:gd name="connsiteX715" fmla="*/ 179034 w 430785"/>
              <a:gd name="connsiteY715" fmla="*/ 1971315 h 4352025"/>
              <a:gd name="connsiteX716" fmla="*/ 179034 w 430785"/>
              <a:gd name="connsiteY716" fmla="*/ 1972827 h 4352025"/>
              <a:gd name="connsiteX717" fmla="*/ 91546 w 430785"/>
              <a:gd name="connsiteY717" fmla="*/ 1922185 h 4352025"/>
              <a:gd name="connsiteX718" fmla="*/ 91546 w 430785"/>
              <a:gd name="connsiteY718" fmla="*/ 1920673 h 4352025"/>
              <a:gd name="connsiteX719" fmla="*/ 91546 w 430785"/>
              <a:gd name="connsiteY719" fmla="*/ 1893455 h 4352025"/>
              <a:gd name="connsiteX720" fmla="*/ 151278 w 430785"/>
              <a:gd name="connsiteY720" fmla="*/ 1860617 h 4352025"/>
              <a:gd name="connsiteX721" fmla="*/ 198512 w 430785"/>
              <a:gd name="connsiteY721" fmla="*/ 1887885 h 4352025"/>
              <a:gd name="connsiteX722" fmla="*/ 198512 w 430785"/>
              <a:gd name="connsiteY722" fmla="*/ 1889399 h 4352025"/>
              <a:gd name="connsiteX723" fmla="*/ 198512 w 430785"/>
              <a:gd name="connsiteY723" fmla="*/ 1916615 h 4352025"/>
              <a:gd name="connsiteX724" fmla="*/ 198512 w 430785"/>
              <a:gd name="connsiteY724" fmla="*/ 1918129 h 4352025"/>
              <a:gd name="connsiteX725" fmla="*/ 151278 w 430785"/>
              <a:gd name="connsiteY725" fmla="*/ 1890860 h 4352025"/>
              <a:gd name="connsiteX726" fmla="*/ 151278 w 430785"/>
              <a:gd name="connsiteY726" fmla="*/ 1889346 h 4352025"/>
              <a:gd name="connsiteX727" fmla="*/ 151278 w 430785"/>
              <a:gd name="connsiteY727" fmla="*/ 1862130 h 4352025"/>
              <a:gd name="connsiteX728" fmla="*/ 361638 w 430785"/>
              <a:gd name="connsiteY728" fmla="*/ 1851579 h 4352025"/>
              <a:gd name="connsiteX729" fmla="*/ 430784 w 430785"/>
              <a:gd name="connsiteY729" fmla="*/ 1891509 h 4352025"/>
              <a:gd name="connsiteX730" fmla="*/ 430784 w 430785"/>
              <a:gd name="connsiteY730" fmla="*/ 1920401 h 4352025"/>
              <a:gd name="connsiteX731" fmla="*/ 361638 w 430785"/>
              <a:gd name="connsiteY731" fmla="*/ 1880309 h 4352025"/>
              <a:gd name="connsiteX732" fmla="*/ 0 w 430785"/>
              <a:gd name="connsiteY732" fmla="*/ 1839029 h 4352025"/>
              <a:gd name="connsiteX733" fmla="*/ 71419 w 430785"/>
              <a:gd name="connsiteY733" fmla="*/ 1880256 h 4352025"/>
              <a:gd name="connsiteX734" fmla="*/ 71419 w 430785"/>
              <a:gd name="connsiteY734" fmla="*/ 1881770 h 4352025"/>
              <a:gd name="connsiteX735" fmla="*/ 71419 w 430785"/>
              <a:gd name="connsiteY735" fmla="*/ 1909148 h 4352025"/>
              <a:gd name="connsiteX736" fmla="*/ 71419 w 430785"/>
              <a:gd name="connsiteY736" fmla="*/ 1910661 h 4352025"/>
              <a:gd name="connsiteX737" fmla="*/ 0 w 430785"/>
              <a:gd name="connsiteY737" fmla="*/ 1869434 h 4352025"/>
              <a:gd name="connsiteX738" fmla="*/ 0 w 430785"/>
              <a:gd name="connsiteY738" fmla="*/ 1867920 h 4352025"/>
              <a:gd name="connsiteX739" fmla="*/ 0 w 430785"/>
              <a:gd name="connsiteY739" fmla="*/ 1840542 h 4352025"/>
              <a:gd name="connsiteX740" fmla="*/ 302231 w 430785"/>
              <a:gd name="connsiteY740" fmla="*/ 1817169 h 4352025"/>
              <a:gd name="connsiteX741" fmla="*/ 334207 w 430785"/>
              <a:gd name="connsiteY741" fmla="*/ 1835835 h 4352025"/>
              <a:gd name="connsiteX742" fmla="*/ 334207 w 430785"/>
              <a:gd name="connsiteY742" fmla="*/ 1864564 h 4352025"/>
              <a:gd name="connsiteX743" fmla="*/ 302231 w 430785"/>
              <a:gd name="connsiteY743" fmla="*/ 1846060 h 4352025"/>
              <a:gd name="connsiteX744" fmla="*/ 395075 w 430785"/>
              <a:gd name="connsiteY744" fmla="*/ 1805157 h 4352025"/>
              <a:gd name="connsiteX745" fmla="*/ 430784 w 430785"/>
              <a:gd name="connsiteY745" fmla="*/ 1825771 h 4352025"/>
              <a:gd name="connsiteX746" fmla="*/ 430784 w 430785"/>
              <a:gd name="connsiteY746" fmla="*/ 1854501 h 4352025"/>
              <a:gd name="connsiteX747" fmla="*/ 395075 w 430785"/>
              <a:gd name="connsiteY747" fmla="*/ 1833887 h 4352025"/>
              <a:gd name="connsiteX748" fmla="*/ 252075 w 430785"/>
              <a:gd name="connsiteY748" fmla="*/ 1788277 h 4352025"/>
              <a:gd name="connsiteX749" fmla="*/ 284213 w 430785"/>
              <a:gd name="connsiteY749" fmla="*/ 1806943 h 4352025"/>
              <a:gd name="connsiteX750" fmla="*/ 284213 w 430785"/>
              <a:gd name="connsiteY750" fmla="*/ 1835673 h 4352025"/>
              <a:gd name="connsiteX751" fmla="*/ 252075 w 430785"/>
              <a:gd name="connsiteY751" fmla="*/ 1817169 h 4352025"/>
              <a:gd name="connsiteX752" fmla="*/ 133585 w 430785"/>
              <a:gd name="connsiteY752" fmla="*/ 1785679 h 4352025"/>
              <a:gd name="connsiteX753" fmla="*/ 196401 w 430785"/>
              <a:gd name="connsiteY753" fmla="*/ 1821875 h 4352025"/>
              <a:gd name="connsiteX754" fmla="*/ 196401 w 430785"/>
              <a:gd name="connsiteY754" fmla="*/ 1850767 h 4352025"/>
              <a:gd name="connsiteX755" fmla="*/ 133585 w 430785"/>
              <a:gd name="connsiteY755" fmla="*/ 1814571 h 4352025"/>
              <a:gd name="connsiteX756" fmla="*/ 0 w 430785"/>
              <a:gd name="connsiteY756" fmla="*/ 1773292 h 4352025"/>
              <a:gd name="connsiteX757" fmla="*/ 131151 w 430785"/>
              <a:gd name="connsiteY757" fmla="*/ 1848931 h 4352025"/>
              <a:gd name="connsiteX758" fmla="*/ 131151 w 430785"/>
              <a:gd name="connsiteY758" fmla="*/ 1850443 h 4352025"/>
              <a:gd name="connsiteX759" fmla="*/ 131151 w 430785"/>
              <a:gd name="connsiteY759" fmla="*/ 1877822 h 4352025"/>
              <a:gd name="connsiteX760" fmla="*/ 131151 w 430785"/>
              <a:gd name="connsiteY760" fmla="*/ 1879335 h 4352025"/>
              <a:gd name="connsiteX761" fmla="*/ 0 w 430785"/>
              <a:gd name="connsiteY761" fmla="*/ 1803534 h 4352025"/>
              <a:gd name="connsiteX762" fmla="*/ 0 w 430785"/>
              <a:gd name="connsiteY762" fmla="*/ 1802022 h 4352025"/>
              <a:gd name="connsiteX763" fmla="*/ 0 w 430785"/>
              <a:gd name="connsiteY763" fmla="*/ 1774804 h 4352025"/>
              <a:gd name="connsiteX764" fmla="*/ 85702 w 430785"/>
              <a:gd name="connsiteY764" fmla="*/ 1758086 h 4352025"/>
              <a:gd name="connsiteX765" fmla="*/ 113458 w 430785"/>
              <a:gd name="connsiteY765" fmla="*/ 1774155 h 4352025"/>
              <a:gd name="connsiteX766" fmla="*/ 113458 w 430785"/>
              <a:gd name="connsiteY766" fmla="*/ 1802885 h 4352025"/>
              <a:gd name="connsiteX767" fmla="*/ 85702 w 430785"/>
              <a:gd name="connsiteY767" fmla="*/ 1786816 h 4352025"/>
              <a:gd name="connsiteX768" fmla="*/ 365209 w 430785"/>
              <a:gd name="connsiteY768" fmla="*/ 1722052 h 4352025"/>
              <a:gd name="connsiteX769" fmla="*/ 430784 w 430785"/>
              <a:gd name="connsiteY769" fmla="*/ 1759871 h 4352025"/>
              <a:gd name="connsiteX770" fmla="*/ 430784 w 430785"/>
              <a:gd name="connsiteY770" fmla="*/ 1788764 h 4352025"/>
              <a:gd name="connsiteX771" fmla="*/ 365209 w 430785"/>
              <a:gd name="connsiteY771" fmla="*/ 1750782 h 4352025"/>
              <a:gd name="connsiteX772" fmla="*/ 129527 w 430785"/>
              <a:gd name="connsiteY772" fmla="*/ 1717508 h 4352025"/>
              <a:gd name="connsiteX773" fmla="*/ 232110 w 430785"/>
              <a:gd name="connsiteY773" fmla="*/ 1776753 h 4352025"/>
              <a:gd name="connsiteX774" fmla="*/ 232110 w 430785"/>
              <a:gd name="connsiteY774" fmla="*/ 1805645 h 4352025"/>
              <a:gd name="connsiteX775" fmla="*/ 129527 w 430785"/>
              <a:gd name="connsiteY775" fmla="*/ 1746400 h 4352025"/>
              <a:gd name="connsiteX776" fmla="*/ 0 w 430785"/>
              <a:gd name="connsiteY776" fmla="*/ 1708581 h 4352025"/>
              <a:gd name="connsiteX777" fmla="*/ 65575 w 430785"/>
              <a:gd name="connsiteY777" fmla="*/ 1746400 h 4352025"/>
              <a:gd name="connsiteX778" fmla="*/ 65575 w 430785"/>
              <a:gd name="connsiteY778" fmla="*/ 1775292 h 4352025"/>
              <a:gd name="connsiteX779" fmla="*/ 0 w 430785"/>
              <a:gd name="connsiteY779" fmla="*/ 1737473 h 4352025"/>
              <a:gd name="connsiteX780" fmla="*/ 379168 w 430785"/>
              <a:gd name="connsiteY780" fmla="*/ 1664268 h 4352025"/>
              <a:gd name="connsiteX781" fmla="*/ 430784 w 430785"/>
              <a:gd name="connsiteY781" fmla="*/ 1694134 h 4352025"/>
              <a:gd name="connsiteX782" fmla="*/ 430784 w 430785"/>
              <a:gd name="connsiteY782" fmla="*/ 1722864 h 4352025"/>
              <a:gd name="connsiteX783" fmla="*/ 379168 w 430785"/>
              <a:gd name="connsiteY783" fmla="*/ 1692998 h 4352025"/>
              <a:gd name="connsiteX784" fmla="*/ 123035 w 430785"/>
              <a:gd name="connsiteY784" fmla="*/ 1648036 h 4352025"/>
              <a:gd name="connsiteX785" fmla="*/ 199161 w 430785"/>
              <a:gd name="connsiteY785" fmla="*/ 1692024 h 4352025"/>
              <a:gd name="connsiteX786" fmla="*/ 199161 w 430785"/>
              <a:gd name="connsiteY786" fmla="*/ 1720754 h 4352025"/>
              <a:gd name="connsiteX787" fmla="*/ 123035 w 430785"/>
              <a:gd name="connsiteY787" fmla="*/ 1676767 h 4352025"/>
              <a:gd name="connsiteX788" fmla="*/ 0 w 430785"/>
              <a:gd name="connsiteY788" fmla="*/ 1642842 h 4352025"/>
              <a:gd name="connsiteX789" fmla="*/ 109563 w 430785"/>
              <a:gd name="connsiteY789" fmla="*/ 1705984 h 4352025"/>
              <a:gd name="connsiteX790" fmla="*/ 109563 w 430785"/>
              <a:gd name="connsiteY790" fmla="*/ 1734713 h 4352025"/>
              <a:gd name="connsiteX791" fmla="*/ 0 w 430785"/>
              <a:gd name="connsiteY791" fmla="*/ 1671573 h 4352025"/>
              <a:gd name="connsiteX792" fmla="*/ 222372 w 430785"/>
              <a:gd name="connsiteY792" fmla="*/ 1639596 h 4352025"/>
              <a:gd name="connsiteX793" fmla="*/ 274151 w 430785"/>
              <a:gd name="connsiteY793" fmla="*/ 1669463 h 4352025"/>
              <a:gd name="connsiteX794" fmla="*/ 274151 w 430785"/>
              <a:gd name="connsiteY794" fmla="*/ 1698193 h 4352025"/>
              <a:gd name="connsiteX795" fmla="*/ 222372 w 430785"/>
              <a:gd name="connsiteY795" fmla="*/ 1668327 h 4352025"/>
              <a:gd name="connsiteX796" fmla="*/ 55836 w 430785"/>
              <a:gd name="connsiteY796" fmla="*/ 1609243 h 4352025"/>
              <a:gd name="connsiteX797" fmla="*/ 103070 w 430785"/>
              <a:gd name="connsiteY797" fmla="*/ 1636512 h 4352025"/>
              <a:gd name="connsiteX798" fmla="*/ 103070 w 430785"/>
              <a:gd name="connsiteY798" fmla="*/ 1665242 h 4352025"/>
              <a:gd name="connsiteX799" fmla="*/ 55836 w 430785"/>
              <a:gd name="connsiteY799" fmla="*/ 1637973 h 4352025"/>
              <a:gd name="connsiteX800" fmla="*/ 355632 w 430785"/>
              <a:gd name="connsiteY800" fmla="*/ 1584895 h 4352025"/>
              <a:gd name="connsiteX801" fmla="*/ 430784 w 430785"/>
              <a:gd name="connsiteY801" fmla="*/ 1628233 h 4352025"/>
              <a:gd name="connsiteX802" fmla="*/ 430784 w 430785"/>
              <a:gd name="connsiteY802" fmla="*/ 1657125 h 4352025"/>
              <a:gd name="connsiteX803" fmla="*/ 355632 w 430785"/>
              <a:gd name="connsiteY803" fmla="*/ 1613625 h 4352025"/>
              <a:gd name="connsiteX804" fmla="*/ 125794 w 430785"/>
              <a:gd name="connsiteY804" fmla="*/ 1583759 h 4352025"/>
              <a:gd name="connsiteX805" fmla="*/ 202407 w 430785"/>
              <a:gd name="connsiteY805" fmla="*/ 1628071 h 4352025"/>
              <a:gd name="connsiteX806" fmla="*/ 202407 w 430785"/>
              <a:gd name="connsiteY806" fmla="*/ 1656801 h 4352025"/>
              <a:gd name="connsiteX807" fmla="*/ 125794 w 430785"/>
              <a:gd name="connsiteY807" fmla="*/ 1612651 h 4352025"/>
              <a:gd name="connsiteX808" fmla="*/ 0 w 430785"/>
              <a:gd name="connsiteY808" fmla="*/ 1576942 h 4352025"/>
              <a:gd name="connsiteX809" fmla="*/ 35709 w 430785"/>
              <a:gd name="connsiteY809" fmla="*/ 1597556 h 4352025"/>
              <a:gd name="connsiteX810" fmla="*/ 35709 w 430785"/>
              <a:gd name="connsiteY810" fmla="*/ 1626448 h 4352025"/>
              <a:gd name="connsiteX811" fmla="*/ 0 w 430785"/>
              <a:gd name="connsiteY811" fmla="*/ 1605834 h 4352025"/>
              <a:gd name="connsiteX812" fmla="*/ 193155 w 430785"/>
              <a:gd name="connsiteY812" fmla="*/ 1556815 h 4352025"/>
              <a:gd name="connsiteX813" fmla="*/ 225293 w 430785"/>
              <a:gd name="connsiteY813" fmla="*/ 1575481 h 4352025"/>
              <a:gd name="connsiteX814" fmla="*/ 225293 w 430785"/>
              <a:gd name="connsiteY814" fmla="*/ 1604211 h 4352025"/>
              <a:gd name="connsiteX815" fmla="*/ 193155 w 430785"/>
              <a:gd name="connsiteY815" fmla="*/ 1585707 h 4352025"/>
              <a:gd name="connsiteX816" fmla="*/ 379168 w 430785"/>
              <a:gd name="connsiteY816" fmla="*/ 1532630 h 4352025"/>
              <a:gd name="connsiteX817" fmla="*/ 430784 w 430785"/>
              <a:gd name="connsiteY817" fmla="*/ 1562496 h 4352025"/>
              <a:gd name="connsiteX818" fmla="*/ 430784 w 430785"/>
              <a:gd name="connsiteY818" fmla="*/ 1591388 h 4352025"/>
              <a:gd name="connsiteX819" fmla="*/ 379168 w 430785"/>
              <a:gd name="connsiteY819" fmla="*/ 1561522 h 4352025"/>
              <a:gd name="connsiteX820" fmla="*/ 0 w 430785"/>
              <a:gd name="connsiteY820" fmla="*/ 1511204 h 4352025"/>
              <a:gd name="connsiteX821" fmla="*/ 105829 w 430785"/>
              <a:gd name="connsiteY821" fmla="*/ 1572234 h 4352025"/>
              <a:gd name="connsiteX822" fmla="*/ 105829 w 430785"/>
              <a:gd name="connsiteY822" fmla="*/ 1601127 h 4352025"/>
              <a:gd name="connsiteX823" fmla="*/ 0 w 430785"/>
              <a:gd name="connsiteY823" fmla="*/ 1539934 h 4352025"/>
              <a:gd name="connsiteX824" fmla="*/ 210847 w 430785"/>
              <a:gd name="connsiteY824" fmla="*/ 1501303 h 4352025"/>
              <a:gd name="connsiteX825" fmla="*/ 258081 w 430785"/>
              <a:gd name="connsiteY825" fmla="*/ 1528572 h 4352025"/>
              <a:gd name="connsiteX826" fmla="*/ 258081 w 430785"/>
              <a:gd name="connsiteY826" fmla="*/ 1557464 h 4352025"/>
              <a:gd name="connsiteX827" fmla="*/ 210847 w 430785"/>
              <a:gd name="connsiteY827" fmla="*/ 1530195 h 4352025"/>
              <a:gd name="connsiteX828" fmla="*/ 71743 w 430785"/>
              <a:gd name="connsiteY828" fmla="*/ 1486857 h 4352025"/>
              <a:gd name="connsiteX829" fmla="*/ 173028 w 430785"/>
              <a:gd name="connsiteY829" fmla="*/ 1545290 h 4352025"/>
              <a:gd name="connsiteX830" fmla="*/ 173028 w 430785"/>
              <a:gd name="connsiteY830" fmla="*/ 1574182 h 4352025"/>
              <a:gd name="connsiteX831" fmla="*/ 71743 w 430785"/>
              <a:gd name="connsiteY831" fmla="*/ 1515587 h 4352025"/>
              <a:gd name="connsiteX832" fmla="*/ 359366 w 430785"/>
              <a:gd name="connsiteY832" fmla="*/ 1455368 h 4352025"/>
              <a:gd name="connsiteX833" fmla="*/ 430785 w 430785"/>
              <a:gd name="connsiteY833" fmla="*/ 1496758 h 4352025"/>
              <a:gd name="connsiteX834" fmla="*/ 430785 w 430785"/>
              <a:gd name="connsiteY834" fmla="*/ 1525488 h 4352025"/>
              <a:gd name="connsiteX835" fmla="*/ 359366 w 430785"/>
              <a:gd name="connsiteY835" fmla="*/ 1484260 h 4352025"/>
              <a:gd name="connsiteX836" fmla="*/ 0 w 430785"/>
              <a:gd name="connsiteY836" fmla="*/ 1445304 h 4352025"/>
              <a:gd name="connsiteX837" fmla="*/ 51779 w 430785"/>
              <a:gd name="connsiteY837" fmla="*/ 1475170 h 4352025"/>
              <a:gd name="connsiteX838" fmla="*/ 51779 w 430785"/>
              <a:gd name="connsiteY838" fmla="*/ 1504062 h 4352025"/>
              <a:gd name="connsiteX839" fmla="*/ 0 w 430785"/>
              <a:gd name="connsiteY839" fmla="*/ 1474196 h 4352025"/>
              <a:gd name="connsiteX840" fmla="*/ 248829 w 430785"/>
              <a:gd name="connsiteY840" fmla="*/ 1391579 h 4352025"/>
              <a:gd name="connsiteX841" fmla="*/ 280805 w 430785"/>
              <a:gd name="connsiteY841" fmla="*/ 1410083 h 4352025"/>
              <a:gd name="connsiteX842" fmla="*/ 280805 w 430785"/>
              <a:gd name="connsiteY842" fmla="*/ 1438975 h 4352025"/>
              <a:gd name="connsiteX843" fmla="*/ 248829 w 430785"/>
              <a:gd name="connsiteY843" fmla="*/ 1420471 h 4352025"/>
              <a:gd name="connsiteX844" fmla="*/ 0 w 430785"/>
              <a:gd name="connsiteY844" fmla="*/ 1379568 h 4352025"/>
              <a:gd name="connsiteX845" fmla="*/ 190883 w 430785"/>
              <a:gd name="connsiteY845" fmla="*/ 1489779 h 4352025"/>
              <a:gd name="connsiteX846" fmla="*/ 190883 w 430785"/>
              <a:gd name="connsiteY846" fmla="*/ 1518509 h 4352025"/>
              <a:gd name="connsiteX847" fmla="*/ 0 w 430785"/>
              <a:gd name="connsiteY847" fmla="*/ 1408459 h 4352025"/>
              <a:gd name="connsiteX848" fmla="*/ 339888 w 430785"/>
              <a:gd name="connsiteY848" fmla="*/ 1378431 h 4352025"/>
              <a:gd name="connsiteX849" fmla="*/ 430784 w 430785"/>
              <a:gd name="connsiteY849" fmla="*/ 1430859 h 4352025"/>
              <a:gd name="connsiteX850" fmla="*/ 430784 w 430785"/>
              <a:gd name="connsiteY850" fmla="*/ 1459751 h 4352025"/>
              <a:gd name="connsiteX851" fmla="*/ 339888 w 430785"/>
              <a:gd name="connsiteY851" fmla="*/ 1407161 h 4352025"/>
              <a:gd name="connsiteX852" fmla="*/ 109563 w 430785"/>
              <a:gd name="connsiteY852" fmla="*/ 1376971 h 4352025"/>
              <a:gd name="connsiteX853" fmla="*/ 141539 w 430785"/>
              <a:gd name="connsiteY853" fmla="*/ 1395475 h 4352025"/>
              <a:gd name="connsiteX854" fmla="*/ 141539 w 430785"/>
              <a:gd name="connsiteY854" fmla="*/ 1424367 h 4352025"/>
              <a:gd name="connsiteX855" fmla="*/ 109563 w 430785"/>
              <a:gd name="connsiteY855" fmla="*/ 1405701 h 4352025"/>
              <a:gd name="connsiteX856" fmla="*/ 199161 w 430785"/>
              <a:gd name="connsiteY856" fmla="*/ 1363012 h 4352025"/>
              <a:gd name="connsiteX857" fmla="*/ 231299 w 430785"/>
              <a:gd name="connsiteY857" fmla="*/ 1381516 h 4352025"/>
              <a:gd name="connsiteX858" fmla="*/ 231299 w 430785"/>
              <a:gd name="connsiteY858" fmla="*/ 1410246 h 4352025"/>
              <a:gd name="connsiteX859" fmla="*/ 199161 w 430785"/>
              <a:gd name="connsiteY859" fmla="*/ 1391742 h 4352025"/>
              <a:gd name="connsiteX860" fmla="*/ 71743 w 430785"/>
              <a:gd name="connsiteY860" fmla="*/ 1355221 h 4352025"/>
              <a:gd name="connsiteX861" fmla="*/ 89435 w 430785"/>
              <a:gd name="connsiteY861" fmla="*/ 1365447 h 4352025"/>
              <a:gd name="connsiteX862" fmla="*/ 89435 w 430785"/>
              <a:gd name="connsiteY862" fmla="*/ 1394177 h 4352025"/>
              <a:gd name="connsiteX863" fmla="*/ 71743 w 430785"/>
              <a:gd name="connsiteY863" fmla="*/ 1383951 h 4352025"/>
              <a:gd name="connsiteX864" fmla="*/ 365209 w 430785"/>
              <a:gd name="connsiteY864" fmla="*/ 1329846 h 4352025"/>
              <a:gd name="connsiteX865" fmla="*/ 430784 w 430785"/>
              <a:gd name="connsiteY865" fmla="*/ 1367665 h 4352025"/>
              <a:gd name="connsiteX866" fmla="*/ 430784 w 430785"/>
              <a:gd name="connsiteY866" fmla="*/ 1396558 h 4352025"/>
              <a:gd name="connsiteX867" fmla="*/ 365209 w 430785"/>
              <a:gd name="connsiteY867" fmla="*/ 1358738 h 4352025"/>
              <a:gd name="connsiteX868" fmla="*/ 0 w 430785"/>
              <a:gd name="connsiteY868" fmla="*/ 1313830 h 4352025"/>
              <a:gd name="connsiteX869" fmla="*/ 51779 w 430785"/>
              <a:gd name="connsiteY869" fmla="*/ 1343696 h 4352025"/>
              <a:gd name="connsiteX870" fmla="*/ 51779 w 430785"/>
              <a:gd name="connsiteY870" fmla="*/ 1372426 h 4352025"/>
              <a:gd name="connsiteX871" fmla="*/ 0 w 430785"/>
              <a:gd name="connsiteY871" fmla="*/ 1342560 h 4352025"/>
              <a:gd name="connsiteX872" fmla="*/ 218476 w 430785"/>
              <a:gd name="connsiteY872" fmla="*/ 1308312 h 4352025"/>
              <a:gd name="connsiteX873" fmla="*/ 250614 w 430785"/>
              <a:gd name="connsiteY873" fmla="*/ 1326816 h 4352025"/>
              <a:gd name="connsiteX874" fmla="*/ 250614 w 430785"/>
              <a:gd name="connsiteY874" fmla="*/ 1355708 h 4352025"/>
              <a:gd name="connsiteX875" fmla="*/ 218476 w 430785"/>
              <a:gd name="connsiteY875" fmla="*/ 1337042 h 4352025"/>
              <a:gd name="connsiteX876" fmla="*/ 91546 w 430785"/>
              <a:gd name="connsiteY876" fmla="*/ 1300845 h 4352025"/>
              <a:gd name="connsiteX877" fmla="*/ 179034 w 430785"/>
              <a:gd name="connsiteY877" fmla="*/ 1351325 h 4352025"/>
              <a:gd name="connsiteX878" fmla="*/ 179034 w 430785"/>
              <a:gd name="connsiteY878" fmla="*/ 1380217 h 4352025"/>
              <a:gd name="connsiteX879" fmla="*/ 91546 w 430785"/>
              <a:gd name="connsiteY879" fmla="*/ 1329575 h 4352025"/>
              <a:gd name="connsiteX880" fmla="*/ 151278 w 430785"/>
              <a:gd name="connsiteY880" fmla="*/ 1269518 h 4352025"/>
              <a:gd name="connsiteX881" fmla="*/ 198512 w 430785"/>
              <a:gd name="connsiteY881" fmla="*/ 1296787 h 4352025"/>
              <a:gd name="connsiteX882" fmla="*/ 198512 w 430785"/>
              <a:gd name="connsiteY882" fmla="*/ 1325517 h 4352025"/>
              <a:gd name="connsiteX883" fmla="*/ 151278 w 430785"/>
              <a:gd name="connsiteY883" fmla="*/ 1298248 h 4352025"/>
              <a:gd name="connsiteX884" fmla="*/ 361638 w 430785"/>
              <a:gd name="connsiteY884" fmla="*/ 1261998 h 4352025"/>
              <a:gd name="connsiteX885" fmla="*/ 430784 w 430785"/>
              <a:gd name="connsiteY885" fmla="*/ 1301927 h 4352025"/>
              <a:gd name="connsiteX886" fmla="*/ 430784 w 430785"/>
              <a:gd name="connsiteY886" fmla="*/ 1330657 h 4352025"/>
              <a:gd name="connsiteX887" fmla="*/ 361638 w 430785"/>
              <a:gd name="connsiteY887" fmla="*/ 1290728 h 4352025"/>
              <a:gd name="connsiteX888" fmla="*/ 0 w 430785"/>
              <a:gd name="connsiteY888" fmla="*/ 1247930 h 4352025"/>
              <a:gd name="connsiteX889" fmla="*/ 71419 w 430785"/>
              <a:gd name="connsiteY889" fmla="*/ 1289158 h 4352025"/>
              <a:gd name="connsiteX890" fmla="*/ 71419 w 430785"/>
              <a:gd name="connsiteY890" fmla="*/ 1318050 h 4352025"/>
              <a:gd name="connsiteX891" fmla="*/ 0 w 430785"/>
              <a:gd name="connsiteY891" fmla="*/ 1276822 h 4352025"/>
              <a:gd name="connsiteX892" fmla="*/ 302231 w 430785"/>
              <a:gd name="connsiteY892" fmla="*/ 1227589 h 4352025"/>
              <a:gd name="connsiteX893" fmla="*/ 334207 w 430785"/>
              <a:gd name="connsiteY893" fmla="*/ 1246093 h 4352025"/>
              <a:gd name="connsiteX894" fmla="*/ 334207 w 430785"/>
              <a:gd name="connsiteY894" fmla="*/ 1274985 h 4352025"/>
              <a:gd name="connsiteX895" fmla="*/ 302231 w 430785"/>
              <a:gd name="connsiteY895" fmla="*/ 1256481 h 4352025"/>
              <a:gd name="connsiteX896" fmla="*/ 395075 w 430785"/>
              <a:gd name="connsiteY896" fmla="*/ 1215576 h 4352025"/>
              <a:gd name="connsiteX897" fmla="*/ 430784 w 430785"/>
              <a:gd name="connsiteY897" fmla="*/ 1236190 h 4352025"/>
              <a:gd name="connsiteX898" fmla="*/ 430784 w 430785"/>
              <a:gd name="connsiteY898" fmla="*/ 1264920 h 4352025"/>
              <a:gd name="connsiteX899" fmla="*/ 395075 w 430785"/>
              <a:gd name="connsiteY899" fmla="*/ 1244306 h 4352025"/>
              <a:gd name="connsiteX900" fmla="*/ 252075 w 430785"/>
              <a:gd name="connsiteY900" fmla="*/ 1198696 h 4352025"/>
              <a:gd name="connsiteX901" fmla="*/ 284213 w 430785"/>
              <a:gd name="connsiteY901" fmla="*/ 1217200 h 4352025"/>
              <a:gd name="connsiteX902" fmla="*/ 284213 w 430785"/>
              <a:gd name="connsiteY902" fmla="*/ 1246092 h 4352025"/>
              <a:gd name="connsiteX903" fmla="*/ 252075 w 430785"/>
              <a:gd name="connsiteY903" fmla="*/ 1227588 h 4352025"/>
              <a:gd name="connsiteX904" fmla="*/ 133585 w 430785"/>
              <a:gd name="connsiteY904" fmla="*/ 1196112 h 4352025"/>
              <a:gd name="connsiteX905" fmla="*/ 196401 w 430785"/>
              <a:gd name="connsiteY905" fmla="*/ 1232308 h 4352025"/>
              <a:gd name="connsiteX906" fmla="*/ 196401 w 430785"/>
              <a:gd name="connsiteY906" fmla="*/ 1261200 h 4352025"/>
              <a:gd name="connsiteX907" fmla="*/ 133585 w 430785"/>
              <a:gd name="connsiteY907" fmla="*/ 1225004 h 4352025"/>
              <a:gd name="connsiteX908" fmla="*/ 0 w 430785"/>
              <a:gd name="connsiteY908" fmla="*/ 1182193 h 4352025"/>
              <a:gd name="connsiteX909" fmla="*/ 131151 w 430785"/>
              <a:gd name="connsiteY909" fmla="*/ 1257832 h 4352025"/>
              <a:gd name="connsiteX910" fmla="*/ 131151 w 430785"/>
              <a:gd name="connsiteY910" fmla="*/ 1286724 h 4352025"/>
              <a:gd name="connsiteX911" fmla="*/ 0 w 430785"/>
              <a:gd name="connsiteY911" fmla="*/ 1210923 h 4352025"/>
              <a:gd name="connsiteX912" fmla="*/ 85702 w 430785"/>
              <a:gd name="connsiteY912" fmla="*/ 1168505 h 4352025"/>
              <a:gd name="connsiteX913" fmla="*/ 113458 w 430785"/>
              <a:gd name="connsiteY913" fmla="*/ 1184574 h 4352025"/>
              <a:gd name="connsiteX914" fmla="*/ 113458 w 430785"/>
              <a:gd name="connsiteY914" fmla="*/ 1213304 h 4352025"/>
              <a:gd name="connsiteX915" fmla="*/ 85702 w 430785"/>
              <a:gd name="connsiteY915" fmla="*/ 1197235 h 4352025"/>
              <a:gd name="connsiteX916" fmla="*/ 365209 w 430785"/>
              <a:gd name="connsiteY916" fmla="*/ 1132472 h 4352025"/>
              <a:gd name="connsiteX917" fmla="*/ 430784 w 430785"/>
              <a:gd name="connsiteY917" fmla="*/ 1170291 h 4352025"/>
              <a:gd name="connsiteX918" fmla="*/ 430784 w 430785"/>
              <a:gd name="connsiteY918" fmla="*/ 1199184 h 4352025"/>
              <a:gd name="connsiteX919" fmla="*/ 365209 w 430785"/>
              <a:gd name="connsiteY919" fmla="*/ 1161202 h 4352025"/>
              <a:gd name="connsiteX920" fmla="*/ 129527 w 430785"/>
              <a:gd name="connsiteY920" fmla="*/ 1127928 h 4352025"/>
              <a:gd name="connsiteX921" fmla="*/ 232110 w 430785"/>
              <a:gd name="connsiteY921" fmla="*/ 1187173 h 4352025"/>
              <a:gd name="connsiteX922" fmla="*/ 232110 w 430785"/>
              <a:gd name="connsiteY922" fmla="*/ 1216065 h 4352025"/>
              <a:gd name="connsiteX923" fmla="*/ 129527 w 430785"/>
              <a:gd name="connsiteY923" fmla="*/ 1156820 h 4352025"/>
              <a:gd name="connsiteX924" fmla="*/ 0 w 430785"/>
              <a:gd name="connsiteY924" fmla="*/ 1119001 h 4352025"/>
              <a:gd name="connsiteX925" fmla="*/ 65575 w 430785"/>
              <a:gd name="connsiteY925" fmla="*/ 1156820 h 4352025"/>
              <a:gd name="connsiteX926" fmla="*/ 65575 w 430785"/>
              <a:gd name="connsiteY926" fmla="*/ 1185713 h 4352025"/>
              <a:gd name="connsiteX927" fmla="*/ 0 w 430785"/>
              <a:gd name="connsiteY927" fmla="*/ 1147731 h 4352025"/>
              <a:gd name="connsiteX928" fmla="*/ 379168 w 430785"/>
              <a:gd name="connsiteY928" fmla="*/ 1074688 h 4352025"/>
              <a:gd name="connsiteX929" fmla="*/ 430784 w 430785"/>
              <a:gd name="connsiteY929" fmla="*/ 1104554 h 4352025"/>
              <a:gd name="connsiteX930" fmla="*/ 430784 w 430785"/>
              <a:gd name="connsiteY930" fmla="*/ 1133284 h 4352025"/>
              <a:gd name="connsiteX931" fmla="*/ 379168 w 430785"/>
              <a:gd name="connsiteY931" fmla="*/ 1103418 h 4352025"/>
              <a:gd name="connsiteX932" fmla="*/ 123035 w 430785"/>
              <a:gd name="connsiteY932" fmla="*/ 1058457 h 4352025"/>
              <a:gd name="connsiteX933" fmla="*/ 199161 w 430785"/>
              <a:gd name="connsiteY933" fmla="*/ 1102444 h 4352025"/>
              <a:gd name="connsiteX934" fmla="*/ 199161 w 430785"/>
              <a:gd name="connsiteY934" fmla="*/ 1131174 h 4352025"/>
              <a:gd name="connsiteX935" fmla="*/ 123035 w 430785"/>
              <a:gd name="connsiteY935" fmla="*/ 1087187 h 4352025"/>
              <a:gd name="connsiteX936" fmla="*/ 0 w 430785"/>
              <a:gd name="connsiteY936" fmla="*/ 1053263 h 4352025"/>
              <a:gd name="connsiteX937" fmla="*/ 109563 w 430785"/>
              <a:gd name="connsiteY937" fmla="*/ 1116404 h 4352025"/>
              <a:gd name="connsiteX938" fmla="*/ 109563 w 430785"/>
              <a:gd name="connsiteY938" fmla="*/ 1145133 h 4352025"/>
              <a:gd name="connsiteX939" fmla="*/ 0 w 430785"/>
              <a:gd name="connsiteY939" fmla="*/ 1081993 h 4352025"/>
              <a:gd name="connsiteX940" fmla="*/ 222372 w 430785"/>
              <a:gd name="connsiteY940" fmla="*/ 1050017 h 4352025"/>
              <a:gd name="connsiteX941" fmla="*/ 274151 w 430785"/>
              <a:gd name="connsiteY941" fmla="*/ 1079883 h 4352025"/>
              <a:gd name="connsiteX942" fmla="*/ 274151 w 430785"/>
              <a:gd name="connsiteY942" fmla="*/ 1108613 h 4352025"/>
              <a:gd name="connsiteX943" fmla="*/ 222372 w 430785"/>
              <a:gd name="connsiteY943" fmla="*/ 1078747 h 4352025"/>
              <a:gd name="connsiteX944" fmla="*/ 55836 w 430785"/>
              <a:gd name="connsiteY944" fmla="*/ 1019664 h 4352025"/>
              <a:gd name="connsiteX945" fmla="*/ 103070 w 430785"/>
              <a:gd name="connsiteY945" fmla="*/ 1046933 h 4352025"/>
              <a:gd name="connsiteX946" fmla="*/ 103070 w 430785"/>
              <a:gd name="connsiteY946" fmla="*/ 1075663 h 4352025"/>
              <a:gd name="connsiteX947" fmla="*/ 55836 w 430785"/>
              <a:gd name="connsiteY947" fmla="*/ 1048394 h 4352025"/>
              <a:gd name="connsiteX948" fmla="*/ 355632 w 430785"/>
              <a:gd name="connsiteY948" fmla="*/ 995316 h 4352025"/>
              <a:gd name="connsiteX949" fmla="*/ 430784 w 430785"/>
              <a:gd name="connsiteY949" fmla="*/ 1038654 h 4352025"/>
              <a:gd name="connsiteX950" fmla="*/ 430784 w 430785"/>
              <a:gd name="connsiteY950" fmla="*/ 1067546 h 4352025"/>
              <a:gd name="connsiteX951" fmla="*/ 355632 w 430785"/>
              <a:gd name="connsiteY951" fmla="*/ 1024046 h 4352025"/>
              <a:gd name="connsiteX952" fmla="*/ 125794 w 430785"/>
              <a:gd name="connsiteY952" fmla="*/ 994180 h 4352025"/>
              <a:gd name="connsiteX953" fmla="*/ 202407 w 430785"/>
              <a:gd name="connsiteY953" fmla="*/ 1038492 h 4352025"/>
              <a:gd name="connsiteX954" fmla="*/ 202407 w 430785"/>
              <a:gd name="connsiteY954" fmla="*/ 1067222 h 4352025"/>
              <a:gd name="connsiteX955" fmla="*/ 125794 w 430785"/>
              <a:gd name="connsiteY955" fmla="*/ 1023072 h 4352025"/>
              <a:gd name="connsiteX956" fmla="*/ 0 w 430785"/>
              <a:gd name="connsiteY956" fmla="*/ 987363 h 4352025"/>
              <a:gd name="connsiteX957" fmla="*/ 35709 w 430785"/>
              <a:gd name="connsiteY957" fmla="*/ 1007977 h 4352025"/>
              <a:gd name="connsiteX958" fmla="*/ 35709 w 430785"/>
              <a:gd name="connsiteY958" fmla="*/ 1036869 h 4352025"/>
              <a:gd name="connsiteX959" fmla="*/ 0 w 430785"/>
              <a:gd name="connsiteY959" fmla="*/ 1016255 h 4352025"/>
              <a:gd name="connsiteX960" fmla="*/ 193155 w 430785"/>
              <a:gd name="connsiteY960" fmla="*/ 967236 h 4352025"/>
              <a:gd name="connsiteX961" fmla="*/ 225293 w 430785"/>
              <a:gd name="connsiteY961" fmla="*/ 985740 h 4352025"/>
              <a:gd name="connsiteX962" fmla="*/ 225293 w 430785"/>
              <a:gd name="connsiteY962" fmla="*/ 1014632 h 4352025"/>
              <a:gd name="connsiteX963" fmla="*/ 193155 w 430785"/>
              <a:gd name="connsiteY963" fmla="*/ 996128 h 4352025"/>
              <a:gd name="connsiteX964" fmla="*/ 379168 w 430785"/>
              <a:gd name="connsiteY964" fmla="*/ 943050 h 4352025"/>
              <a:gd name="connsiteX965" fmla="*/ 430784 w 430785"/>
              <a:gd name="connsiteY965" fmla="*/ 972917 h 4352025"/>
              <a:gd name="connsiteX966" fmla="*/ 430784 w 430785"/>
              <a:gd name="connsiteY966" fmla="*/ 1001808 h 4352025"/>
              <a:gd name="connsiteX967" fmla="*/ 379168 w 430785"/>
              <a:gd name="connsiteY967" fmla="*/ 971942 h 4352025"/>
              <a:gd name="connsiteX968" fmla="*/ 0 w 430785"/>
              <a:gd name="connsiteY968" fmla="*/ 921626 h 4352025"/>
              <a:gd name="connsiteX969" fmla="*/ 105829 w 430785"/>
              <a:gd name="connsiteY969" fmla="*/ 982656 h 4352025"/>
              <a:gd name="connsiteX970" fmla="*/ 105829 w 430785"/>
              <a:gd name="connsiteY970" fmla="*/ 1011548 h 4352025"/>
              <a:gd name="connsiteX971" fmla="*/ 0 w 430785"/>
              <a:gd name="connsiteY971" fmla="*/ 950356 h 4352025"/>
              <a:gd name="connsiteX972" fmla="*/ 210847 w 430785"/>
              <a:gd name="connsiteY972" fmla="*/ 911725 h 4352025"/>
              <a:gd name="connsiteX973" fmla="*/ 258081 w 430785"/>
              <a:gd name="connsiteY973" fmla="*/ 938994 h 4352025"/>
              <a:gd name="connsiteX974" fmla="*/ 258081 w 430785"/>
              <a:gd name="connsiteY974" fmla="*/ 967886 h 4352025"/>
              <a:gd name="connsiteX975" fmla="*/ 210847 w 430785"/>
              <a:gd name="connsiteY975" fmla="*/ 940617 h 4352025"/>
              <a:gd name="connsiteX976" fmla="*/ 71743 w 430785"/>
              <a:gd name="connsiteY976" fmla="*/ 897278 h 4352025"/>
              <a:gd name="connsiteX977" fmla="*/ 173028 w 430785"/>
              <a:gd name="connsiteY977" fmla="*/ 955712 h 4352025"/>
              <a:gd name="connsiteX978" fmla="*/ 173028 w 430785"/>
              <a:gd name="connsiteY978" fmla="*/ 984441 h 4352025"/>
              <a:gd name="connsiteX979" fmla="*/ 71743 w 430785"/>
              <a:gd name="connsiteY979" fmla="*/ 926008 h 4352025"/>
              <a:gd name="connsiteX980" fmla="*/ 359366 w 430785"/>
              <a:gd name="connsiteY980" fmla="*/ 865789 h 4352025"/>
              <a:gd name="connsiteX981" fmla="*/ 430785 w 430785"/>
              <a:gd name="connsiteY981" fmla="*/ 907179 h 4352025"/>
              <a:gd name="connsiteX982" fmla="*/ 430785 w 430785"/>
              <a:gd name="connsiteY982" fmla="*/ 935909 h 4352025"/>
              <a:gd name="connsiteX983" fmla="*/ 359366 w 430785"/>
              <a:gd name="connsiteY983" fmla="*/ 894681 h 4352025"/>
              <a:gd name="connsiteX984" fmla="*/ 0 w 430785"/>
              <a:gd name="connsiteY984" fmla="*/ 855727 h 4352025"/>
              <a:gd name="connsiteX985" fmla="*/ 51779 w 430785"/>
              <a:gd name="connsiteY985" fmla="*/ 885593 h 4352025"/>
              <a:gd name="connsiteX986" fmla="*/ 51779 w 430785"/>
              <a:gd name="connsiteY986" fmla="*/ 914485 h 4352025"/>
              <a:gd name="connsiteX987" fmla="*/ 0 w 430785"/>
              <a:gd name="connsiteY987" fmla="*/ 884619 h 4352025"/>
              <a:gd name="connsiteX988" fmla="*/ 248829 w 430785"/>
              <a:gd name="connsiteY988" fmla="*/ 802000 h 4352025"/>
              <a:gd name="connsiteX989" fmla="*/ 280805 w 430785"/>
              <a:gd name="connsiteY989" fmla="*/ 820504 h 4352025"/>
              <a:gd name="connsiteX990" fmla="*/ 280805 w 430785"/>
              <a:gd name="connsiteY990" fmla="*/ 849396 h 4352025"/>
              <a:gd name="connsiteX991" fmla="*/ 248829 w 430785"/>
              <a:gd name="connsiteY991" fmla="*/ 830730 h 4352025"/>
              <a:gd name="connsiteX992" fmla="*/ 0 w 430785"/>
              <a:gd name="connsiteY992" fmla="*/ 789989 h 4352025"/>
              <a:gd name="connsiteX993" fmla="*/ 190883 w 430785"/>
              <a:gd name="connsiteY993" fmla="*/ 900201 h 4352025"/>
              <a:gd name="connsiteX994" fmla="*/ 190883 w 430785"/>
              <a:gd name="connsiteY994" fmla="*/ 928931 h 4352025"/>
              <a:gd name="connsiteX995" fmla="*/ 0 w 430785"/>
              <a:gd name="connsiteY995" fmla="*/ 818719 h 4352025"/>
              <a:gd name="connsiteX996" fmla="*/ 339888 w 430785"/>
              <a:gd name="connsiteY996" fmla="*/ 788852 h 4352025"/>
              <a:gd name="connsiteX997" fmla="*/ 430784 w 430785"/>
              <a:gd name="connsiteY997" fmla="*/ 841280 h 4352025"/>
              <a:gd name="connsiteX998" fmla="*/ 430784 w 430785"/>
              <a:gd name="connsiteY998" fmla="*/ 870172 h 4352025"/>
              <a:gd name="connsiteX999" fmla="*/ 339888 w 430785"/>
              <a:gd name="connsiteY999" fmla="*/ 817582 h 4352025"/>
              <a:gd name="connsiteX1000" fmla="*/ 109563 w 430785"/>
              <a:gd name="connsiteY1000" fmla="*/ 787392 h 4352025"/>
              <a:gd name="connsiteX1001" fmla="*/ 141539 w 430785"/>
              <a:gd name="connsiteY1001" fmla="*/ 805896 h 4352025"/>
              <a:gd name="connsiteX1002" fmla="*/ 141539 w 430785"/>
              <a:gd name="connsiteY1002" fmla="*/ 834788 h 4352025"/>
              <a:gd name="connsiteX1003" fmla="*/ 109563 w 430785"/>
              <a:gd name="connsiteY1003" fmla="*/ 816122 h 4352025"/>
              <a:gd name="connsiteX1004" fmla="*/ 199161 w 430785"/>
              <a:gd name="connsiteY1004" fmla="*/ 773433 h 4352025"/>
              <a:gd name="connsiteX1005" fmla="*/ 231299 w 430785"/>
              <a:gd name="connsiteY1005" fmla="*/ 791937 h 4352025"/>
              <a:gd name="connsiteX1006" fmla="*/ 231299 w 430785"/>
              <a:gd name="connsiteY1006" fmla="*/ 820667 h 4352025"/>
              <a:gd name="connsiteX1007" fmla="*/ 199161 w 430785"/>
              <a:gd name="connsiteY1007" fmla="*/ 802163 h 4352025"/>
              <a:gd name="connsiteX1008" fmla="*/ 71743 w 430785"/>
              <a:gd name="connsiteY1008" fmla="*/ 765642 h 4352025"/>
              <a:gd name="connsiteX1009" fmla="*/ 89435 w 430785"/>
              <a:gd name="connsiteY1009" fmla="*/ 775868 h 4352025"/>
              <a:gd name="connsiteX1010" fmla="*/ 89435 w 430785"/>
              <a:gd name="connsiteY1010" fmla="*/ 804598 h 4352025"/>
              <a:gd name="connsiteX1011" fmla="*/ 71743 w 430785"/>
              <a:gd name="connsiteY1011" fmla="*/ 794372 h 4352025"/>
              <a:gd name="connsiteX1012" fmla="*/ 365209 w 430785"/>
              <a:gd name="connsiteY1012" fmla="*/ 737238 h 4352025"/>
              <a:gd name="connsiteX1013" fmla="*/ 430784 w 430785"/>
              <a:gd name="connsiteY1013" fmla="*/ 775057 h 4352025"/>
              <a:gd name="connsiteX1014" fmla="*/ 430784 w 430785"/>
              <a:gd name="connsiteY1014" fmla="*/ 803950 h 4352025"/>
              <a:gd name="connsiteX1015" fmla="*/ 365209 w 430785"/>
              <a:gd name="connsiteY1015" fmla="*/ 766130 h 4352025"/>
              <a:gd name="connsiteX1016" fmla="*/ 0 w 430785"/>
              <a:gd name="connsiteY1016" fmla="*/ 724252 h 4352025"/>
              <a:gd name="connsiteX1017" fmla="*/ 51779 w 430785"/>
              <a:gd name="connsiteY1017" fmla="*/ 754118 h 4352025"/>
              <a:gd name="connsiteX1018" fmla="*/ 51779 w 430785"/>
              <a:gd name="connsiteY1018" fmla="*/ 782848 h 4352025"/>
              <a:gd name="connsiteX1019" fmla="*/ 0 w 430785"/>
              <a:gd name="connsiteY1019" fmla="*/ 752982 h 4352025"/>
              <a:gd name="connsiteX1020" fmla="*/ 218476 w 430785"/>
              <a:gd name="connsiteY1020" fmla="*/ 718733 h 4352025"/>
              <a:gd name="connsiteX1021" fmla="*/ 250614 w 430785"/>
              <a:gd name="connsiteY1021" fmla="*/ 737237 h 4352025"/>
              <a:gd name="connsiteX1022" fmla="*/ 250614 w 430785"/>
              <a:gd name="connsiteY1022" fmla="*/ 766129 h 4352025"/>
              <a:gd name="connsiteX1023" fmla="*/ 218476 w 430785"/>
              <a:gd name="connsiteY1023" fmla="*/ 747463 h 4352025"/>
              <a:gd name="connsiteX1024" fmla="*/ 91546 w 430785"/>
              <a:gd name="connsiteY1024" fmla="*/ 711266 h 4352025"/>
              <a:gd name="connsiteX1025" fmla="*/ 179034 w 430785"/>
              <a:gd name="connsiteY1025" fmla="*/ 761746 h 4352025"/>
              <a:gd name="connsiteX1026" fmla="*/ 179034 w 430785"/>
              <a:gd name="connsiteY1026" fmla="*/ 790638 h 4352025"/>
              <a:gd name="connsiteX1027" fmla="*/ 91546 w 430785"/>
              <a:gd name="connsiteY1027" fmla="*/ 739996 h 4352025"/>
              <a:gd name="connsiteX1028" fmla="*/ 151278 w 430785"/>
              <a:gd name="connsiteY1028" fmla="*/ 679940 h 4352025"/>
              <a:gd name="connsiteX1029" fmla="*/ 198512 w 430785"/>
              <a:gd name="connsiteY1029" fmla="*/ 707209 h 4352025"/>
              <a:gd name="connsiteX1030" fmla="*/ 198512 w 430785"/>
              <a:gd name="connsiteY1030" fmla="*/ 735939 h 4352025"/>
              <a:gd name="connsiteX1031" fmla="*/ 151278 w 430785"/>
              <a:gd name="connsiteY1031" fmla="*/ 708670 h 4352025"/>
              <a:gd name="connsiteX1032" fmla="*/ 361638 w 430785"/>
              <a:gd name="connsiteY1032" fmla="*/ 669390 h 4352025"/>
              <a:gd name="connsiteX1033" fmla="*/ 430784 w 430785"/>
              <a:gd name="connsiteY1033" fmla="*/ 709320 h 4352025"/>
              <a:gd name="connsiteX1034" fmla="*/ 430784 w 430785"/>
              <a:gd name="connsiteY1034" fmla="*/ 738212 h 4352025"/>
              <a:gd name="connsiteX1035" fmla="*/ 361638 w 430785"/>
              <a:gd name="connsiteY1035" fmla="*/ 698120 h 4352025"/>
              <a:gd name="connsiteX1036" fmla="*/ 0 w 430785"/>
              <a:gd name="connsiteY1036" fmla="*/ 658352 h 4352025"/>
              <a:gd name="connsiteX1037" fmla="*/ 71419 w 430785"/>
              <a:gd name="connsiteY1037" fmla="*/ 699580 h 4352025"/>
              <a:gd name="connsiteX1038" fmla="*/ 71419 w 430785"/>
              <a:gd name="connsiteY1038" fmla="*/ 728472 h 4352025"/>
              <a:gd name="connsiteX1039" fmla="*/ 0 w 430785"/>
              <a:gd name="connsiteY1039" fmla="*/ 687244 h 4352025"/>
              <a:gd name="connsiteX1040" fmla="*/ 302231 w 430785"/>
              <a:gd name="connsiteY1040" fmla="*/ 634979 h 4352025"/>
              <a:gd name="connsiteX1041" fmla="*/ 334207 w 430785"/>
              <a:gd name="connsiteY1041" fmla="*/ 653645 h 4352025"/>
              <a:gd name="connsiteX1042" fmla="*/ 334207 w 430785"/>
              <a:gd name="connsiteY1042" fmla="*/ 682375 h 4352025"/>
              <a:gd name="connsiteX1043" fmla="*/ 302231 w 430785"/>
              <a:gd name="connsiteY1043" fmla="*/ 663871 h 4352025"/>
              <a:gd name="connsiteX1044" fmla="*/ 395075 w 430785"/>
              <a:gd name="connsiteY1044" fmla="*/ 622968 h 4352025"/>
              <a:gd name="connsiteX1045" fmla="*/ 430784 w 430785"/>
              <a:gd name="connsiteY1045" fmla="*/ 643582 h 4352025"/>
              <a:gd name="connsiteX1046" fmla="*/ 430784 w 430785"/>
              <a:gd name="connsiteY1046" fmla="*/ 672312 h 4352025"/>
              <a:gd name="connsiteX1047" fmla="*/ 395075 w 430785"/>
              <a:gd name="connsiteY1047" fmla="*/ 651698 h 4352025"/>
              <a:gd name="connsiteX1048" fmla="*/ 252075 w 430785"/>
              <a:gd name="connsiteY1048" fmla="*/ 606087 h 4352025"/>
              <a:gd name="connsiteX1049" fmla="*/ 284213 w 430785"/>
              <a:gd name="connsiteY1049" fmla="*/ 624753 h 4352025"/>
              <a:gd name="connsiteX1050" fmla="*/ 284213 w 430785"/>
              <a:gd name="connsiteY1050" fmla="*/ 653483 h 4352025"/>
              <a:gd name="connsiteX1051" fmla="*/ 252075 w 430785"/>
              <a:gd name="connsiteY1051" fmla="*/ 634979 h 4352025"/>
              <a:gd name="connsiteX1052" fmla="*/ 133585 w 430785"/>
              <a:gd name="connsiteY1052" fmla="*/ 603489 h 4352025"/>
              <a:gd name="connsiteX1053" fmla="*/ 196401 w 430785"/>
              <a:gd name="connsiteY1053" fmla="*/ 639685 h 4352025"/>
              <a:gd name="connsiteX1054" fmla="*/ 196401 w 430785"/>
              <a:gd name="connsiteY1054" fmla="*/ 668577 h 4352025"/>
              <a:gd name="connsiteX1055" fmla="*/ 133585 w 430785"/>
              <a:gd name="connsiteY1055" fmla="*/ 632381 h 4352025"/>
              <a:gd name="connsiteX1056" fmla="*/ 0 w 430785"/>
              <a:gd name="connsiteY1056" fmla="*/ 592614 h 4352025"/>
              <a:gd name="connsiteX1057" fmla="*/ 131151 w 430785"/>
              <a:gd name="connsiteY1057" fmla="*/ 668253 h 4352025"/>
              <a:gd name="connsiteX1058" fmla="*/ 131151 w 430785"/>
              <a:gd name="connsiteY1058" fmla="*/ 697145 h 4352025"/>
              <a:gd name="connsiteX1059" fmla="*/ 0 w 430785"/>
              <a:gd name="connsiteY1059" fmla="*/ 621344 h 4352025"/>
              <a:gd name="connsiteX1060" fmla="*/ 85702 w 430785"/>
              <a:gd name="connsiteY1060" fmla="*/ 575896 h 4352025"/>
              <a:gd name="connsiteX1061" fmla="*/ 113458 w 430785"/>
              <a:gd name="connsiteY1061" fmla="*/ 591965 h 4352025"/>
              <a:gd name="connsiteX1062" fmla="*/ 113458 w 430785"/>
              <a:gd name="connsiteY1062" fmla="*/ 620695 h 4352025"/>
              <a:gd name="connsiteX1063" fmla="*/ 85702 w 430785"/>
              <a:gd name="connsiteY1063" fmla="*/ 604626 h 4352025"/>
              <a:gd name="connsiteX1064" fmla="*/ 365209 w 430785"/>
              <a:gd name="connsiteY1064" fmla="*/ 539863 h 4352025"/>
              <a:gd name="connsiteX1065" fmla="*/ 430784 w 430785"/>
              <a:gd name="connsiteY1065" fmla="*/ 577682 h 4352025"/>
              <a:gd name="connsiteX1066" fmla="*/ 430784 w 430785"/>
              <a:gd name="connsiteY1066" fmla="*/ 606575 h 4352025"/>
              <a:gd name="connsiteX1067" fmla="*/ 365209 w 430785"/>
              <a:gd name="connsiteY1067" fmla="*/ 568593 h 4352025"/>
              <a:gd name="connsiteX1068" fmla="*/ 129527 w 430785"/>
              <a:gd name="connsiteY1068" fmla="*/ 535318 h 4352025"/>
              <a:gd name="connsiteX1069" fmla="*/ 232110 w 430785"/>
              <a:gd name="connsiteY1069" fmla="*/ 594563 h 4352025"/>
              <a:gd name="connsiteX1070" fmla="*/ 232110 w 430785"/>
              <a:gd name="connsiteY1070" fmla="*/ 623455 h 4352025"/>
              <a:gd name="connsiteX1071" fmla="*/ 129527 w 430785"/>
              <a:gd name="connsiteY1071" fmla="*/ 564210 h 4352025"/>
              <a:gd name="connsiteX1072" fmla="*/ 0 w 430785"/>
              <a:gd name="connsiteY1072" fmla="*/ 526391 h 4352025"/>
              <a:gd name="connsiteX1073" fmla="*/ 65575 w 430785"/>
              <a:gd name="connsiteY1073" fmla="*/ 564210 h 4352025"/>
              <a:gd name="connsiteX1074" fmla="*/ 65575 w 430785"/>
              <a:gd name="connsiteY1074" fmla="*/ 593102 h 4352025"/>
              <a:gd name="connsiteX1075" fmla="*/ 0 w 430785"/>
              <a:gd name="connsiteY1075" fmla="*/ 555283 h 4352025"/>
              <a:gd name="connsiteX1076" fmla="*/ 379168 w 430785"/>
              <a:gd name="connsiteY1076" fmla="*/ 482079 h 4352025"/>
              <a:gd name="connsiteX1077" fmla="*/ 430784 w 430785"/>
              <a:gd name="connsiteY1077" fmla="*/ 511945 h 4352025"/>
              <a:gd name="connsiteX1078" fmla="*/ 430784 w 430785"/>
              <a:gd name="connsiteY1078" fmla="*/ 540675 h 4352025"/>
              <a:gd name="connsiteX1079" fmla="*/ 379168 w 430785"/>
              <a:gd name="connsiteY1079" fmla="*/ 510809 h 4352025"/>
              <a:gd name="connsiteX1080" fmla="*/ 123035 w 430785"/>
              <a:gd name="connsiteY1080" fmla="*/ 465847 h 4352025"/>
              <a:gd name="connsiteX1081" fmla="*/ 199161 w 430785"/>
              <a:gd name="connsiteY1081" fmla="*/ 509834 h 4352025"/>
              <a:gd name="connsiteX1082" fmla="*/ 199161 w 430785"/>
              <a:gd name="connsiteY1082" fmla="*/ 538564 h 4352025"/>
              <a:gd name="connsiteX1083" fmla="*/ 123035 w 430785"/>
              <a:gd name="connsiteY1083" fmla="*/ 494577 h 4352025"/>
              <a:gd name="connsiteX1084" fmla="*/ 0 w 430785"/>
              <a:gd name="connsiteY1084" fmla="*/ 460653 h 4352025"/>
              <a:gd name="connsiteX1085" fmla="*/ 109563 w 430785"/>
              <a:gd name="connsiteY1085" fmla="*/ 523794 h 4352025"/>
              <a:gd name="connsiteX1086" fmla="*/ 109563 w 430785"/>
              <a:gd name="connsiteY1086" fmla="*/ 552523 h 4352025"/>
              <a:gd name="connsiteX1087" fmla="*/ 0 w 430785"/>
              <a:gd name="connsiteY1087" fmla="*/ 489383 h 4352025"/>
              <a:gd name="connsiteX1088" fmla="*/ 222372 w 430785"/>
              <a:gd name="connsiteY1088" fmla="*/ 457408 h 4352025"/>
              <a:gd name="connsiteX1089" fmla="*/ 274151 w 430785"/>
              <a:gd name="connsiteY1089" fmla="*/ 487274 h 4352025"/>
              <a:gd name="connsiteX1090" fmla="*/ 274151 w 430785"/>
              <a:gd name="connsiteY1090" fmla="*/ 516004 h 4352025"/>
              <a:gd name="connsiteX1091" fmla="*/ 222372 w 430785"/>
              <a:gd name="connsiteY1091" fmla="*/ 486138 h 4352025"/>
              <a:gd name="connsiteX1092" fmla="*/ 55836 w 430785"/>
              <a:gd name="connsiteY1092" fmla="*/ 427054 h 4352025"/>
              <a:gd name="connsiteX1093" fmla="*/ 103070 w 430785"/>
              <a:gd name="connsiteY1093" fmla="*/ 454323 h 4352025"/>
              <a:gd name="connsiteX1094" fmla="*/ 103070 w 430785"/>
              <a:gd name="connsiteY1094" fmla="*/ 483053 h 4352025"/>
              <a:gd name="connsiteX1095" fmla="*/ 55836 w 430785"/>
              <a:gd name="connsiteY1095" fmla="*/ 455784 h 4352025"/>
              <a:gd name="connsiteX1096" fmla="*/ 355632 w 430785"/>
              <a:gd name="connsiteY1096" fmla="*/ 402706 h 4352025"/>
              <a:gd name="connsiteX1097" fmla="*/ 430784 w 430785"/>
              <a:gd name="connsiteY1097" fmla="*/ 446044 h 4352025"/>
              <a:gd name="connsiteX1098" fmla="*/ 430784 w 430785"/>
              <a:gd name="connsiteY1098" fmla="*/ 474936 h 4352025"/>
              <a:gd name="connsiteX1099" fmla="*/ 355632 w 430785"/>
              <a:gd name="connsiteY1099" fmla="*/ 431436 h 4352025"/>
              <a:gd name="connsiteX1100" fmla="*/ 125794 w 430785"/>
              <a:gd name="connsiteY1100" fmla="*/ 401571 h 4352025"/>
              <a:gd name="connsiteX1101" fmla="*/ 202407 w 430785"/>
              <a:gd name="connsiteY1101" fmla="*/ 445883 h 4352025"/>
              <a:gd name="connsiteX1102" fmla="*/ 202407 w 430785"/>
              <a:gd name="connsiteY1102" fmla="*/ 474613 h 4352025"/>
              <a:gd name="connsiteX1103" fmla="*/ 125794 w 430785"/>
              <a:gd name="connsiteY1103" fmla="*/ 430463 h 4352025"/>
              <a:gd name="connsiteX1104" fmla="*/ 0 w 430785"/>
              <a:gd name="connsiteY1104" fmla="*/ 394754 h 4352025"/>
              <a:gd name="connsiteX1105" fmla="*/ 35709 w 430785"/>
              <a:gd name="connsiteY1105" fmla="*/ 415368 h 4352025"/>
              <a:gd name="connsiteX1106" fmla="*/ 35709 w 430785"/>
              <a:gd name="connsiteY1106" fmla="*/ 444260 h 4352025"/>
              <a:gd name="connsiteX1107" fmla="*/ 0 w 430785"/>
              <a:gd name="connsiteY1107" fmla="*/ 423646 h 4352025"/>
              <a:gd name="connsiteX1108" fmla="*/ 193155 w 430785"/>
              <a:gd name="connsiteY1108" fmla="*/ 374627 h 4352025"/>
              <a:gd name="connsiteX1109" fmla="*/ 225293 w 430785"/>
              <a:gd name="connsiteY1109" fmla="*/ 393293 h 4352025"/>
              <a:gd name="connsiteX1110" fmla="*/ 225293 w 430785"/>
              <a:gd name="connsiteY1110" fmla="*/ 422023 h 4352025"/>
              <a:gd name="connsiteX1111" fmla="*/ 193155 w 430785"/>
              <a:gd name="connsiteY1111" fmla="*/ 403519 h 4352025"/>
              <a:gd name="connsiteX1112" fmla="*/ 379168 w 430785"/>
              <a:gd name="connsiteY1112" fmla="*/ 350441 h 4352025"/>
              <a:gd name="connsiteX1113" fmla="*/ 430784 w 430785"/>
              <a:gd name="connsiteY1113" fmla="*/ 380307 h 4352025"/>
              <a:gd name="connsiteX1114" fmla="*/ 430784 w 430785"/>
              <a:gd name="connsiteY1114" fmla="*/ 409199 h 4352025"/>
              <a:gd name="connsiteX1115" fmla="*/ 379168 w 430785"/>
              <a:gd name="connsiteY1115" fmla="*/ 379333 h 4352025"/>
              <a:gd name="connsiteX1116" fmla="*/ 0 w 430785"/>
              <a:gd name="connsiteY1116" fmla="*/ 329016 h 4352025"/>
              <a:gd name="connsiteX1117" fmla="*/ 105829 w 430785"/>
              <a:gd name="connsiteY1117" fmla="*/ 390046 h 4352025"/>
              <a:gd name="connsiteX1118" fmla="*/ 105829 w 430785"/>
              <a:gd name="connsiteY1118" fmla="*/ 418939 h 4352025"/>
              <a:gd name="connsiteX1119" fmla="*/ 0 w 430785"/>
              <a:gd name="connsiteY1119" fmla="*/ 357746 h 4352025"/>
              <a:gd name="connsiteX1120" fmla="*/ 210847 w 430785"/>
              <a:gd name="connsiteY1120" fmla="*/ 319115 h 4352025"/>
              <a:gd name="connsiteX1121" fmla="*/ 258081 w 430785"/>
              <a:gd name="connsiteY1121" fmla="*/ 346384 h 4352025"/>
              <a:gd name="connsiteX1122" fmla="*/ 258081 w 430785"/>
              <a:gd name="connsiteY1122" fmla="*/ 375276 h 4352025"/>
              <a:gd name="connsiteX1123" fmla="*/ 210847 w 430785"/>
              <a:gd name="connsiteY1123" fmla="*/ 348007 h 4352025"/>
              <a:gd name="connsiteX1124" fmla="*/ 71743 w 430785"/>
              <a:gd name="connsiteY1124" fmla="*/ 304669 h 4352025"/>
              <a:gd name="connsiteX1125" fmla="*/ 173028 w 430785"/>
              <a:gd name="connsiteY1125" fmla="*/ 363102 h 4352025"/>
              <a:gd name="connsiteX1126" fmla="*/ 173028 w 430785"/>
              <a:gd name="connsiteY1126" fmla="*/ 391994 h 4352025"/>
              <a:gd name="connsiteX1127" fmla="*/ 71743 w 430785"/>
              <a:gd name="connsiteY1127" fmla="*/ 333399 h 4352025"/>
              <a:gd name="connsiteX1128" fmla="*/ 359366 w 430785"/>
              <a:gd name="connsiteY1128" fmla="*/ 273179 h 4352025"/>
              <a:gd name="connsiteX1129" fmla="*/ 430785 w 430785"/>
              <a:gd name="connsiteY1129" fmla="*/ 314569 h 4352025"/>
              <a:gd name="connsiteX1130" fmla="*/ 430785 w 430785"/>
              <a:gd name="connsiteY1130" fmla="*/ 343299 h 4352025"/>
              <a:gd name="connsiteX1131" fmla="*/ 359366 w 430785"/>
              <a:gd name="connsiteY1131" fmla="*/ 302071 h 4352025"/>
              <a:gd name="connsiteX1132" fmla="*/ 0 w 430785"/>
              <a:gd name="connsiteY1132" fmla="*/ 263116 h 4352025"/>
              <a:gd name="connsiteX1133" fmla="*/ 51779 w 430785"/>
              <a:gd name="connsiteY1133" fmla="*/ 292982 h 4352025"/>
              <a:gd name="connsiteX1134" fmla="*/ 51779 w 430785"/>
              <a:gd name="connsiteY1134" fmla="*/ 321874 h 4352025"/>
              <a:gd name="connsiteX1135" fmla="*/ 0 w 430785"/>
              <a:gd name="connsiteY1135" fmla="*/ 292008 h 4352025"/>
              <a:gd name="connsiteX1136" fmla="*/ 248829 w 430785"/>
              <a:gd name="connsiteY1136" fmla="*/ 209390 h 4352025"/>
              <a:gd name="connsiteX1137" fmla="*/ 280805 w 430785"/>
              <a:gd name="connsiteY1137" fmla="*/ 227894 h 4352025"/>
              <a:gd name="connsiteX1138" fmla="*/ 280805 w 430785"/>
              <a:gd name="connsiteY1138" fmla="*/ 256786 h 4352025"/>
              <a:gd name="connsiteX1139" fmla="*/ 248829 w 430785"/>
              <a:gd name="connsiteY1139" fmla="*/ 238282 h 4352025"/>
              <a:gd name="connsiteX1140" fmla="*/ 0 w 430785"/>
              <a:gd name="connsiteY1140" fmla="*/ 197379 h 4352025"/>
              <a:gd name="connsiteX1141" fmla="*/ 190883 w 430785"/>
              <a:gd name="connsiteY1141" fmla="*/ 307591 h 4352025"/>
              <a:gd name="connsiteX1142" fmla="*/ 190883 w 430785"/>
              <a:gd name="connsiteY1142" fmla="*/ 336321 h 4352025"/>
              <a:gd name="connsiteX1143" fmla="*/ 0 w 430785"/>
              <a:gd name="connsiteY1143" fmla="*/ 226271 h 4352025"/>
              <a:gd name="connsiteX1144" fmla="*/ 339888 w 430785"/>
              <a:gd name="connsiteY1144" fmla="*/ 196242 h 4352025"/>
              <a:gd name="connsiteX1145" fmla="*/ 430784 w 430785"/>
              <a:gd name="connsiteY1145" fmla="*/ 248670 h 4352025"/>
              <a:gd name="connsiteX1146" fmla="*/ 430784 w 430785"/>
              <a:gd name="connsiteY1146" fmla="*/ 277562 h 4352025"/>
              <a:gd name="connsiteX1147" fmla="*/ 339888 w 430785"/>
              <a:gd name="connsiteY1147" fmla="*/ 224972 h 4352025"/>
              <a:gd name="connsiteX1148" fmla="*/ 109563 w 430785"/>
              <a:gd name="connsiteY1148" fmla="*/ 194782 h 4352025"/>
              <a:gd name="connsiteX1149" fmla="*/ 141539 w 430785"/>
              <a:gd name="connsiteY1149" fmla="*/ 213286 h 4352025"/>
              <a:gd name="connsiteX1150" fmla="*/ 141539 w 430785"/>
              <a:gd name="connsiteY1150" fmla="*/ 242178 h 4352025"/>
              <a:gd name="connsiteX1151" fmla="*/ 109563 w 430785"/>
              <a:gd name="connsiteY1151" fmla="*/ 223512 h 4352025"/>
              <a:gd name="connsiteX1152" fmla="*/ 199161 w 430785"/>
              <a:gd name="connsiteY1152" fmla="*/ 180823 h 4352025"/>
              <a:gd name="connsiteX1153" fmla="*/ 231299 w 430785"/>
              <a:gd name="connsiteY1153" fmla="*/ 199327 h 4352025"/>
              <a:gd name="connsiteX1154" fmla="*/ 231299 w 430785"/>
              <a:gd name="connsiteY1154" fmla="*/ 228057 h 4352025"/>
              <a:gd name="connsiteX1155" fmla="*/ 199161 w 430785"/>
              <a:gd name="connsiteY1155" fmla="*/ 209553 h 4352025"/>
              <a:gd name="connsiteX1156" fmla="*/ 71743 w 430785"/>
              <a:gd name="connsiteY1156" fmla="*/ 173032 h 4352025"/>
              <a:gd name="connsiteX1157" fmla="*/ 89435 w 430785"/>
              <a:gd name="connsiteY1157" fmla="*/ 183258 h 4352025"/>
              <a:gd name="connsiteX1158" fmla="*/ 89435 w 430785"/>
              <a:gd name="connsiteY1158" fmla="*/ 211988 h 4352025"/>
              <a:gd name="connsiteX1159" fmla="*/ 71743 w 430785"/>
              <a:gd name="connsiteY1159" fmla="*/ 201762 h 4352025"/>
              <a:gd name="connsiteX1160" fmla="*/ 0 w 430785"/>
              <a:gd name="connsiteY1160" fmla="*/ 131641 h 4352025"/>
              <a:gd name="connsiteX1161" fmla="*/ 51779 w 430785"/>
              <a:gd name="connsiteY1161" fmla="*/ 161507 h 4352025"/>
              <a:gd name="connsiteX1162" fmla="*/ 51779 w 430785"/>
              <a:gd name="connsiteY1162" fmla="*/ 190237 h 4352025"/>
              <a:gd name="connsiteX1163" fmla="*/ 0 w 430785"/>
              <a:gd name="connsiteY1163" fmla="*/ 160371 h 4352025"/>
              <a:gd name="connsiteX1164" fmla="*/ 218476 w 430785"/>
              <a:gd name="connsiteY1164" fmla="*/ 126124 h 4352025"/>
              <a:gd name="connsiteX1165" fmla="*/ 250614 w 430785"/>
              <a:gd name="connsiteY1165" fmla="*/ 144628 h 4352025"/>
              <a:gd name="connsiteX1166" fmla="*/ 250614 w 430785"/>
              <a:gd name="connsiteY1166" fmla="*/ 173520 h 4352025"/>
              <a:gd name="connsiteX1167" fmla="*/ 218476 w 430785"/>
              <a:gd name="connsiteY1167" fmla="*/ 154854 h 4352025"/>
              <a:gd name="connsiteX1168" fmla="*/ 91546 w 430785"/>
              <a:gd name="connsiteY1168" fmla="*/ 118656 h 4352025"/>
              <a:gd name="connsiteX1169" fmla="*/ 179034 w 430785"/>
              <a:gd name="connsiteY1169" fmla="*/ 169136 h 4352025"/>
              <a:gd name="connsiteX1170" fmla="*/ 179034 w 430785"/>
              <a:gd name="connsiteY1170" fmla="*/ 198028 h 4352025"/>
              <a:gd name="connsiteX1171" fmla="*/ 91546 w 430785"/>
              <a:gd name="connsiteY1171" fmla="*/ 147386 h 4352025"/>
              <a:gd name="connsiteX1172" fmla="*/ 151278 w 430785"/>
              <a:gd name="connsiteY1172" fmla="*/ 87325 h 4352025"/>
              <a:gd name="connsiteX1173" fmla="*/ 198512 w 430785"/>
              <a:gd name="connsiteY1173" fmla="*/ 114599 h 4352025"/>
              <a:gd name="connsiteX1174" fmla="*/ 198512 w 430785"/>
              <a:gd name="connsiteY1174" fmla="*/ 143329 h 4352025"/>
              <a:gd name="connsiteX1175" fmla="*/ 151278 w 430785"/>
              <a:gd name="connsiteY1175" fmla="*/ 116060 h 4352025"/>
              <a:gd name="connsiteX1176" fmla="*/ 0 w 430785"/>
              <a:gd name="connsiteY1176" fmla="*/ 65737 h 4352025"/>
              <a:gd name="connsiteX1177" fmla="*/ 71419 w 430785"/>
              <a:gd name="connsiteY1177" fmla="*/ 106970 h 4352025"/>
              <a:gd name="connsiteX1178" fmla="*/ 71419 w 430785"/>
              <a:gd name="connsiteY1178" fmla="*/ 135862 h 4352025"/>
              <a:gd name="connsiteX1179" fmla="*/ 0 w 430785"/>
              <a:gd name="connsiteY1179" fmla="*/ 94633 h 4352025"/>
              <a:gd name="connsiteX1180" fmla="*/ 0 w 430785"/>
              <a:gd name="connsiteY1180" fmla="*/ 0 h 4352025"/>
              <a:gd name="connsiteX1181" fmla="*/ 131151 w 430785"/>
              <a:gd name="connsiteY1181" fmla="*/ 75639 h 4352025"/>
              <a:gd name="connsiteX1182" fmla="*/ 131151 w 430785"/>
              <a:gd name="connsiteY1182" fmla="*/ 104536 h 4352025"/>
              <a:gd name="connsiteX1183" fmla="*/ 0 w 430785"/>
              <a:gd name="connsiteY1183" fmla="*/ 28731 h 435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Lst>
            <a:rect l="l" t="t" r="r" b="b"/>
            <a:pathLst>
              <a:path w="430785" h="4352025">
                <a:moveTo>
                  <a:pt x="365209" y="4285313"/>
                </a:moveTo>
                <a:lnTo>
                  <a:pt x="430784" y="4323132"/>
                </a:lnTo>
                <a:lnTo>
                  <a:pt x="430784" y="4352025"/>
                </a:lnTo>
                <a:lnTo>
                  <a:pt x="365209" y="4314205"/>
                </a:lnTo>
                <a:close/>
                <a:moveTo>
                  <a:pt x="361638" y="4217465"/>
                </a:moveTo>
                <a:lnTo>
                  <a:pt x="430784" y="4257394"/>
                </a:lnTo>
                <a:lnTo>
                  <a:pt x="430784" y="4286124"/>
                </a:lnTo>
                <a:lnTo>
                  <a:pt x="361638" y="4246195"/>
                </a:lnTo>
                <a:close/>
                <a:moveTo>
                  <a:pt x="302231" y="4183055"/>
                </a:moveTo>
                <a:lnTo>
                  <a:pt x="334207" y="4201559"/>
                </a:lnTo>
                <a:lnTo>
                  <a:pt x="334207" y="4230451"/>
                </a:lnTo>
                <a:lnTo>
                  <a:pt x="302231" y="4211947"/>
                </a:lnTo>
                <a:close/>
                <a:moveTo>
                  <a:pt x="395075" y="4171043"/>
                </a:moveTo>
                <a:lnTo>
                  <a:pt x="430784" y="4191657"/>
                </a:lnTo>
                <a:lnTo>
                  <a:pt x="430784" y="4220387"/>
                </a:lnTo>
                <a:lnTo>
                  <a:pt x="395075" y="4199773"/>
                </a:lnTo>
                <a:close/>
                <a:moveTo>
                  <a:pt x="252075" y="4154162"/>
                </a:moveTo>
                <a:lnTo>
                  <a:pt x="284213" y="4172666"/>
                </a:lnTo>
                <a:lnTo>
                  <a:pt x="284213" y="4201558"/>
                </a:lnTo>
                <a:lnTo>
                  <a:pt x="252075" y="4183054"/>
                </a:lnTo>
                <a:close/>
                <a:moveTo>
                  <a:pt x="133585" y="4151565"/>
                </a:moveTo>
                <a:lnTo>
                  <a:pt x="196401" y="4187761"/>
                </a:lnTo>
                <a:lnTo>
                  <a:pt x="196401" y="4216653"/>
                </a:lnTo>
                <a:lnTo>
                  <a:pt x="133585" y="4180457"/>
                </a:lnTo>
                <a:close/>
                <a:moveTo>
                  <a:pt x="85702" y="4123972"/>
                </a:moveTo>
                <a:lnTo>
                  <a:pt x="113458" y="4140041"/>
                </a:lnTo>
                <a:lnTo>
                  <a:pt x="113458" y="4168771"/>
                </a:lnTo>
                <a:lnTo>
                  <a:pt x="85702" y="4152702"/>
                </a:lnTo>
                <a:close/>
                <a:moveTo>
                  <a:pt x="365209" y="4087938"/>
                </a:moveTo>
                <a:lnTo>
                  <a:pt x="430784" y="4125757"/>
                </a:lnTo>
                <a:lnTo>
                  <a:pt x="430784" y="4154650"/>
                </a:lnTo>
                <a:lnTo>
                  <a:pt x="365209" y="4116668"/>
                </a:lnTo>
                <a:close/>
                <a:moveTo>
                  <a:pt x="129527" y="4083393"/>
                </a:moveTo>
                <a:lnTo>
                  <a:pt x="232110" y="4142638"/>
                </a:lnTo>
                <a:lnTo>
                  <a:pt x="232110" y="4171530"/>
                </a:lnTo>
                <a:lnTo>
                  <a:pt x="129527" y="4112285"/>
                </a:lnTo>
                <a:close/>
                <a:moveTo>
                  <a:pt x="0" y="4074466"/>
                </a:moveTo>
                <a:lnTo>
                  <a:pt x="65575" y="4112285"/>
                </a:lnTo>
                <a:lnTo>
                  <a:pt x="65575" y="4141178"/>
                </a:lnTo>
                <a:lnTo>
                  <a:pt x="0" y="4103196"/>
                </a:lnTo>
                <a:close/>
                <a:moveTo>
                  <a:pt x="379168" y="4030154"/>
                </a:moveTo>
                <a:lnTo>
                  <a:pt x="430784" y="4060020"/>
                </a:lnTo>
                <a:lnTo>
                  <a:pt x="430784" y="4088750"/>
                </a:lnTo>
                <a:lnTo>
                  <a:pt x="379168" y="4058884"/>
                </a:lnTo>
                <a:close/>
                <a:moveTo>
                  <a:pt x="123035" y="4013922"/>
                </a:moveTo>
                <a:lnTo>
                  <a:pt x="199161" y="4057909"/>
                </a:lnTo>
                <a:lnTo>
                  <a:pt x="199161" y="4086639"/>
                </a:lnTo>
                <a:lnTo>
                  <a:pt x="123035" y="4042652"/>
                </a:lnTo>
                <a:close/>
                <a:moveTo>
                  <a:pt x="0" y="4008728"/>
                </a:moveTo>
                <a:lnTo>
                  <a:pt x="109563" y="4071869"/>
                </a:lnTo>
                <a:lnTo>
                  <a:pt x="109563" y="4100598"/>
                </a:lnTo>
                <a:lnTo>
                  <a:pt x="0" y="4037458"/>
                </a:lnTo>
                <a:close/>
                <a:moveTo>
                  <a:pt x="222372" y="4005482"/>
                </a:moveTo>
                <a:lnTo>
                  <a:pt x="274151" y="4035348"/>
                </a:lnTo>
                <a:lnTo>
                  <a:pt x="274151" y="4064078"/>
                </a:lnTo>
                <a:lnTo>
                  <a:pt x="222372" y="4034212"/>
                </a:lnTo>
                <a:close/>
                <a:moveTo>
                  <a:pt x="55836" y="3975129"/>
                </a:moveTo>
                <a:lnTo>
                  <a:pt x="103070" y="4002398"/>
                </a:lnTo>
                <a:lnTo>
                  <a:pt x="103070" y="4031128"/>
                </a:lnTo>
                <a:lnTo>
                  <a:pt x="55836" y="4003859"/>
                </a:lnTo>
                <a:close/>
                <a:moveTo>
                  <a:pt x="355632" y="3950782"/>
                </a:moveTo>
                <a:lnTo>
                  <a:pt x="430784" y="3994120"/>
                </a:lnTo>
                <a:lnTo>
                  <a:pt x="430784" y="4023012"/>
                </a:lnTo>
                <a:lnTo>
                  <a:pt x="355632" y="3979512"/>
                </a:lnTo>
                <a:close/>
                <a:moveTo>
                  <a:pt x="125794" y="3949645"/>
                </a:moveTo>
                <a:lnTo>
                  <a:pt x="202407" y="3993957"/>
                </a:lnTo>
                <a:lnTo>
                  <a:pt x="202407" y="4022687"/>
                </a:lnTo>
                <a:lnTo>
                  <a:pt x="125794" y="3978537"/>
                </a:lnTo>
                <a:close/>
                <a:moveTo>
                  <a:pt x="0" y="3942828"/>
                </a:moveTo>
                <a:lnTo>
                  <a:pt x="35709" y="3963442"/>
                </a:lnTo>
                <a:lnTo>
                  <a:pt x="35709" y="3992334"/>
                </a:lnTo>
                <a:lnTo>
                  <a:pt x="0" y="3971720"/>
                </a:lnTo>
                <a:close/>
                <a:moveTo>
                  <a:pt x="193155" y="3922701"/>
                </a:moveTo>
                <a:lnTo>
                  <a:pt x="225293" y="3941205"/>
                </a:lnTo>
                <a:lnTo>
                  <a:pt x="225293" y="3970097"/>
                </a:lnTo>
                <a:lnTo>
                  <a:pt x="193155" y="3951593"/>
                </a:lnTo>
                <a:close/>
                <a:moveTo>
                  <a:pt x="379168" y="3898516"/>
                </a:moveTo>
                <a:lnTo>
                  <a:pt x="430784" y="3928382"/>
                </a:lnTo>
                <a:lnTo>
                  <a:pt x="430784" y="3957274"/>
                </a:lnTo>
                <a:lnTo>
                  <a:pt x="379168" y="3927408"/>
                </a:lnTo>
                <a:close/>
                <a:moveTo>
                  <a:pt x="0" y="3877091"/>
                </a:moveTo>
                <a:lnTo>
                  <a:pt x="105829" y="3938121"/>
                </a:lnTo>
                <a:lnTo>
                  <a:pt x="105829" y="3967013"/>
                </a:lnTo>
                <a:lnTo>
                  <a:pt x="0" y="3905821"/>
                </a:lnTo>
                <a:close/>
                <a:moveTo>
                  <a:pt x="210847" y="3867189"/>
                </a:moveTo>
                <a:lnTo>
                  <a:pt x="258081" y="3894458"/>
                </a:lnTo>
                <a:lnTo>
                  <a:pt x="258081" y="3923350"/>
                </a:lnTo>
                <a:lnTo>
                  <a:pt x="210847" y="3896081"/>
                </a:lnTo>
                <a:close/>
                <a:moveTo>
                  <a:pt x="71743" y="3852743"/>
                </a:moveTo>
                <a:lnTo>
                  <a:pt x="173028" y="3911176"/>
                </a:lnTo>
                <a:lnTo>
                  <a:pt x="173028" y="3939906"/>
                </a:lnTo>
                <a:lnTo>
                  <a:pt x="71743" y="3881473"/>
                </a:lnTo>
                <a:close/>
                <a:moveTo>
                  <a:pt x="359366" y="3821254"/>
                </a:moveTo>
                <a:lnTo>
                  <a:pt x="430785" y="3862644"/>
                </a:lnTo>
                <a:lnTo>
                  <a:pt x="430785" y="3891374"/>
                </a:lnTo>
                <a:lnTo>
                  <a:pt x="359366" y="3850146"/>
                </a:lnTo>
                <a:close/>
                <a:moveTo>
                  <a:pt x="0" y="3811191"/>
                </a:moveTo>
                <a:lnTo>
                  <a:pt x="51779" y="3841057"/>
                </a:lnTo>
                <a:lnTo>
                  <a:pt x="51779" y="3869949"/>
                </a:lnTo>
                <a:lnTo>
                  <a:pt x="0" y="3840083"/>
                </a:lnTo>
                <a:close/>
                <a:moveTo>
                  <a:pt x="248829" y="3757464"/>
                </a:moveTo>
                <a:lnTo>
                  <a:pt x="280805" y="3775968"/>
                </a:lnTo>
                <a:lnTo>
                  <a:pt x="280805" y="3804860"/>
                </a:lnTo>
                <a:lnTo>
                  <a:pt x="248829" y="3786194"/>
                </a:lnTo>
                <a:close/>
                <a:moveTo>
                  <a:pt x="0" y="3745453"/>
                </a:moveTo>
                <a:lnTo>
                  <a:pt x="190883" y="3855665"/>
                </a:lnTo>
                <a:lnTo>
                  <a:pt x="190883" y="3884395"/>
                </a:lnTo>
                <a:lnTo>
                  <a:pt x="0" y="3774183"/>
                </a:lnTo>
                <a:close/>
                <a:moveTo>
                  <a:pt x="339888" y="3744317"/>
                </a:moveTo>
                <a:lnTo>
                  <a:pt x="430784" y="3796745"/>
                </a:lnTo>
                <a:lnTo>
                  <a:pt x="430784" y="3825637"/>
                </a:lnTo>
                <a:lnTo>
                  <a:pt x="339888" y="3773047"/>
                </a:lnTo>
                <a:close/>
                <a:moveTo>
                  <a:pt x="109563" y="3742856"/>
                </a:moveTo>
                <a:lnTo>
                  <a:pt x="141539" y="3761360"/>
                </a:lnTo>
                <a:lnTo>
                  <a:pt x="141539" y="3790252"/>
                </a:lnTo>
                <a:lnTo>
                  <a:pt x="109563" y="3771586"/>
                </a:lnTo>
                <a:close/>
                <a:moveTo>
                  <a:pt x="199161" y="3728897"/>
                </a:moveTo>
                <a:lnTo>
                  <a:pt x="231299" y="3747401"/>
                </a:lnTo>
                <a:lnTo>
                  <a:pt x="231299" y="3776131"/>
                </a:lnTo>
                <a:lnTo>
                  <a:pt x="199161" y="3757627"/>
                </a:lnTo>
                <a:close/>
                <a:moveTo>
                  <a:pt x="71743" y="3721106"/>
                </a:moveTo>
                <a:lnTo>
                  <a:pt x="89435" y="3731332"/>
                </a:lnTo>
                <a:lnTo>
                  <a:pt x="89435" y="3760062"/>
                </a:lnTo>
                <a:lnTo>
                  <a:pt x="71743" y="3749836"/>
                </a:lnTo>
                <a:close/>
                <a:moveTo>
                  <a:pt x="365209" y="3692701"/>
                </a:moveTo>
                <a:lnTo>
                  <a:pt x="430784" y="3730520"/>
                </a:lnTo>
                <a:lnTo>
                  <a:pt x="430784" y="3759413"/>
                </a:lnTo>
                <a:lnTo>
                  <a:pt x="365209" y="3721593"/>
                </a:lnTo>
                <a:close/>
                <a:moveTo>
                  <a:pt x="0" y="3679716"/>
                </a:moveTo>
                <a:lnTo>
                  <a:pt x="51779" y="3709582"/>
                </a:lnTo>
                <a:lnTo>
                  <a:pt x="51779" y="3738312"/>
                </a:lnTo>
                <a:lnTo>
                  <a:pt x="0" y="3708446"/>
                </a:lnTo>
                <a:close/>
                <a:moveTo>
                  <a:pt x="218476" y="3674197"/>
                </a:moveTo>
                <a:lnTo>
                  <a:pt x="250614" y="3692701"/>
                </a:lnTo>
                <a:lnTo>
                  <a:pt x="250614" y="3721593"/>
                </a:lnTo>
                <a:lnTo>
                  <a:pt x="218476" y="3702927"/>
                </a:lnTo>
                <a:close/>
                <a:moveTo>
                  <a:pt x="91546" y="3666730"/>
                </a:moveTo>
                <a:lnTo>
                  <a:pt x="179034" y="3717210"/>
                </a:lnTo>
                <a:lnTo>
                  <a:pt x="179034" y="3746102"/>
                </a:lnTo>
                <a:lnTo>
                  <a:pt x="91546" y="3695460"/>
                </a:lnTo>
                <a:close/>
                <a:moveTo>
                  <a:pt x="151278" y="3635404"/>
                </a:moveTo>
                <a:lnTo>
                  <a:pt x="198512" y="3662673"/>
                </a:lnTo>
                <a:lnTo>
                  <a:pt x="198512" y="3691403"/>
                </a:lnTo>
                <a:lnTo>
                  <a:pt x="151278" y="3664134"/>
                </a:lnTo>
                <a:close/>
                <a:moveTo>
                  <a:pt x="361638" y="3624853"/>
                </a:moveTo>
                <a:lnTo>
                  <a:pt x="430784" y="3664783"/>
                </a:lnTo>
                <a:lnTo>
                  <a:pt x="430784" y="3693675"/>
                </a:lnTo>
                <a:lnTo>
                  <a:pt x="361638" y="3653583"/>
                </a:lnTo>
                <a:close/>
                <a:moveTo>
                  <a:pt x="0" y="3613816"/>
                </a:moveTo>
                <a:lnTo>
                  <a:pt x="71419" y="3655044"/>
                </a:lnTo>
                <a:lnTo>
                  <a:pt x="71419" y="3683936"/>
                </a:lnTo>
                <a:lnTo>
                  <a:pt x="0" y="3642708"/>
                </a:lnTo>
                <a:close/>
                <a:moveTo>
                  <a:pt x="302231" y="3590442"/>
                </a:moveTo>
                <a:lnTo>
                  <a:pt x="334207" y="3609108"/>
                </a:lnTo>
                <a:lnTo>
                  <a:pt x="334207" y="3637838"/>
                </a:lnTo>
                <a:lnTo>
                  <a:pt x="302231" y="3619334"/>
                </a:lnTo>
                <a:close/>
                <a:moveTo>
                  <a:pt x="395075" y="3578431"/>
                </a:moveTo>
                <a:lnTo>
                  <a:pt x="430784" y="3599045"/>
                </a:lnTo>
                <a:lnTo>
                  <a:pt x="430784" y="3627775"/>
                </a:lnTo>
                <a:lnTo>
                  <a:pt x="395075" y="3607161"/>
                </a:lnTo>
                <a:close/>
                <a:moveTo>
                  <a:pt x="252075" y="3561550"/>
                </a:moveTo>
                <a:lnTo>
                  <a:pt x="284213" y="3580216"/>
                </a:lnTo>
                <a:lnTo>
                  <a:pt x="284213" y="3608946"/>
                </a:lnTo>
                <a:lnTo>
                  <a:pt x="252075" y="3590442"/>
                </a:lnTo>
                <a:close/>
                <a:moveTo>
                  <a:pt x="133585" y="3558953"/>
                </a:moveTo>
                <a:lnTo>
                  <a:pt x="196401" y="3595149"/>
                </a:lnTo>
                <a:lnTo>
                  <a:pt x="196401" y="3624041"/>
                </a:lnTo>
                <a:lnTo>
                  <a:pt x="133585" y="3587845"/>
                </a:lnTo>
                <a:close/>
                <a:moveTo>
                  <a:pt x="0" y="3548078"/>
                </a:moveTo>
                <a:lnTo>
                  <a:pt x="131151" y="3623717"/>
                </a:lnTo>
                <a:lnTo>
                  <a:pt x="131151" y="3652609"/>
                </a:lnTo>
                <a:lnTo>
                  <a:pt x="0" y="3576808"/>
                </a:lnTo>
                <a:close/>
                <a:moveTo>
                  <a:pt x="85702" y="3531360"/>
                </a:moveTo>
                <a:lnTo>
                  <a:pt x="113458" y="3547429"/>
                </a:lnTo>
                <a:lnTo>
                  <a:pt x="113458" y="3576159"/>
                </a:lnTo>
                <a:lnTo>
                  <a:pt x="85702" y="3560090"/>
                </a:lnTo>
                <a:close/>
                <a:moveTo>
                  <a:pt x="365209" y="3495326"/>
                </a:moveTo>
                <a:lnTo>
                  <a:pt x="430784" y="3533145"/>
                </a:lnTo>
                <a:lnTo>
                  <a:pt x="430784" y="3562038"/>
                </a:lnTo>
                <a:lnTo>
                  <a:pt x="365209" y="3524056"/>
                </a:lnTo>
                <a:close/>
                <a:moveTo>
                  <a:pt x="129527" y="3490781"/>
                </a:moveTo>
                <a:lnTo>
                  <a:pt x="232110" y="3550026"/>
                </a:lnTo>
                <a:lnTo>
                  <a:pt x="232110" y="3578918"/>
                </a:lnTo>
                <a:lnTo>
                  <a:pt x="129527" y="3519673"/>
                </a:lnTo>
                <a:close/>
                <a:moveTo>
                  <a:pt x="0" y="3481854"/>
                </a:moveTo>
                <a:lnTo>
                  <a:pt x="65575" y="3519673"/>
                </a:lnTo>
                <a:lnTo>
                  <a:pt x="65575" y="3548565"/>
                </a:lnTo>
                <a:lnTo>
                  <a:pt x="0" y="3510746"/>
                </a:lnTo>
                <a:close/>
                <a:moveTo>
                  <a:pt x="379168" y="3437542"/>
                </a:moveTo>
                <a:lnTo>
                  <a:pt x="430784" y="3467408"/>
                </a:lnTo>
                <a:lnTo>
                  <a:pt x="430784" y="3496138"/>
                </a:lnTo>
                <a:lnTo>
                  <a:pt x="379168" y="3466272"/>
                </a:lnTo>
                <a:close/>
                <a:moveTo>
                  <a:pt x="123035" y="3421310"/>
                </a:moveTo>
                <a:lnTo>
                  <a:pt x="199161" y="3465297"/>
                </a:lnTo>
                <a:lnTo>
                  <a:pt x="199161" y="3494027"/>
                </a:lnTo>
                <a:lnTo>
                  <a:pt x="123035" y="3450040"/>
                </a:lnTo>
                <a:close/>
                <a:moveTo>
                  <a:pt x="0" y="3416116"/>
                </a:moveTo>
                <a:lnTo>
                  <a:pt x="109563" y="3479257"/>
                </a:lnTo>
                <a:lnTo>
                  <a:pt x="109563" y="3507986"/>
                </a:lnTo>
                <a:lnTo>
                  <a:pt x="0" y="3444846"/>
                </a:lnTo>
                <a:close/>
                <a:moveTo>
                  <a:pt x="222372" y="3412870"/>
                </a:moveTo>
                <a:lnTo>
                  <a:pt x="274151" y="3442736"/>
                </a:lnTo>
                <a:lnTo>
                  <a:pt x="274151" y="3471466"/>
                </a:lnTo>
                <a:lnTo>
                  <a:pt x="222372" y="3441600"/>
                </a:lnTo>
                <a:close/>
                <a:moveTo>
                  <a:pt x="55836" y="3382517"/>
                </a:moveTo>
                <a:lnTo>
                  <a:pt x="103070" y="3409786"/>
                </a:lnTo>
                <a:lnTo>
                  <a:pt x="103070" y="3438516"/>
                </a:lnTo>
                <a:lnTo>
                  <a:pt x="55836" y="3411247"/>
                </a:lnTo>
                <a:close/>
                <a:moveTo>
                  <a:pt x="355632" y="3358169"/>
                </a:moveTo>
                <a:lnTo>
                  <a:pt x="430784" y="3401507"/>
                </a:lnTo>
                <a:lnTo>
                  <a:pt x="430784" y="3430399"/>
                </a:lnTo>
                <a:lnTo>
                  <a:pt x="355632" y="3386899"/>
                </a:lnTo>
                <a:close/>
                <a:moveTo>
                  <a:pt x="125794" y="3357033"/>
                </a:moveTo>
                <a:lnTo>
                  <a:pt x="202407" y="3401345"/>
                </a:lnTo>
                <a:lnTo>
                  <a:pt x="202407" y="3430075"/>
                </a:lnTo>
                <a:lnTo>
                  <a:pt x="125794" y="3385925"/>
                </a:lnTo>
                <a:close/>
                <a:moveTo>
                  <a:pt x="0" y="3350216"/>
                </a:moveTo>
                <a:lnTo>
                  <a:pt x="35709" y="3370830"/>
                </a:lnTo>
                <a:lnTo>
                  <a:pt x="35709" y="3399722"/>
                </a:lnTo>
                <a:lnTo>
                  <a:pt x="0" y="3379108"/>
                </a:lnTo>
                <a:close/>
                <a:moveTo>
                  <a:pt x="193155" y="3330089"/>
                </a:moveTo>
                <a:lnTo>
                  <a:pt x="225293" y="3348755"/>
                </a:lnTo>
                <a:lnTo>
                  <a:pt x="225293" y="3377485"/>
                </a:lnTo>
                <a:lnTo>
                  <a:pt x="193155" y="3358981"/>
                </a:lnTo>
                <a:close/>
                <a:moveTo>
                  <a:pt x="379168" y="3305904"/>
                </a:moveTo>
                <a:lnTo>
                  <a:pt x="430784" y="3335770"/>
                </a:lnTo>
                <a:lnTo>
                  <a:pt x="430784" y="3364662"/>
                </a:lnTo>
                <a:lnTo>
                  <a:pt x="379168" y="3334796"/>
                </a:lnTo>
                <a:close/>
                <a:moveTo>
                  <a:pt x="0" y="3284478"/>
                </a:moveTo>
                <a:lnTo>
                  <a:pt x="105829" y="3345508"/>
                </a:lnTo>
                <a:lnTo>
                  <a:pt x="105829" y="3374401"/>
                </a:lnTo>
                <a:lnTo>
                  <a:pt x="0" y="3313208"/>
                </a:lnTo>
                <a:close/>
                <a:moveTo>
                  <a:pt x="210847" y="3274577"/>
                </a:moveTo>
                <a:lnTo>
                  <a:pt x="258081" y="3301846"/>
                </a:lnTo>
                <a:lnTo>
                  <a:pt x="258081" y="3330738"/>
                </a:lnTo>
                <a:lnTo>
                  <a:pt x="210847" y="3303469"/>
                </a:lnTo>
                <a:close/>
                <a:moveTo>
                  <a:pt x="71743" y="3260131"/>
                </a:moveTo>
                <a:lnTo>
                  <a:pt x="173028" y="3318564"/>
                </a:lnTo>
                <a:lnTo>
                  <a:pt x="173028" y="3347456"/>
                </a:lnTo>
                <a:lnTo>
                  <a:pt x="71743" y="3288861"/>
                </a:lnTo>
                <a:close/>
                <a:moveTo>
                  <a:pt x="359366" y="3228642"/>
                </a:moveTo>
                <a:lnTo>
                  <a:pt x="430785" y="3270032"/>
                </a:lnTo>
                <a:lnTo>
                  <a:pt x="430785" y="3298762"/>
                </a:lnTo>
                <a:lnTo>
                  <a:pt x="359366" y="3257534"/>
                </a:lnTo>
                <a:close/>
                <a:moveTo>
                  <a:pt x="0" y="3218578"/>
                </a:moveTo>
                <a:lnTo>
                  <a:pt x="51779" y="3248444"/>
                </a:lnTo>
                <a:lnTo>
                  <a:pt x="51779" y="3277336"/>
                </a:lnTo>
                <a:lnTo>
                  <a:pt x="0" y="3247470"/>
                </a:lnTo>
                <a:close/>
                <a:moveTo>
                  <a:pt x="248829" y="3164852"/>
                </a:moveTo>
                <a:lnTo>
                  <a:pt x="280805" y="3183356"/>
                </a:lnTo>
                <a:lnTo>
                  <a:pt x="280805" y="3212248"/>
                </a:lnTo>
                <a:lnTo>
                  <a:pt x="248829" y="3193744"/>
                </a:lnTo>
                <a:close/>
                <a:moveTo>
                  <a:pt x="0" y="3152841"/>
                </a:moveTo>
                <a:lnTo>
                  <a:pt x="190883" y="3263053"/>
                </a:lnTo>
                <a:lnTo>
                  <a:pt x="190883" y="3291783"/>
                </a:lnTo>
                <a:lnTo>
                  <a:pt x="0" y="3181733"/>
                </a:lnTo>
                <a:close/>
                <a:moveTo>
                  <a:pt x="339888" y="3151705"/>
                </a:moveTo>
                <a:lnTo>
                  <a:pt x="430784" y="3204133"/>
                </a:lnTo>
                <a:lnTo>
                  <a:pt x="430784" y="3233025"/>
                </a:lnTo>
                <a:lnTo>
                  <a:pt x="339888" y="3180435"/>
                </a:lnTo>
                <a:close/>
                <a:moveTo>
                  <a:pt x="109563" y="3150244"/>
                </a:moveTo>
                <a:lnTo>
                  <a:pt x="141539" y="3168748"/>
                </a:lnTo>
                <a:lnTo>
                  <a:pt x="141539" y="3197640"/>
                </a:lnTo>
                <a:lnTo>
                  <a:pt x="109563" y="3178974"/>
                </a:lnTo>
                <a:close/>
                <a:moveTo>
                  <a:pt x="199161" y="3136285"/>
                </a:moveTo>
                <a:lnTo>
                  <a:pt x="231299" y="3154789"/>
                </a:lnTo>
                <a:lnTo>
                  <a:pt x="231299" y="3183519"/>
                </a:lnTo>
                <a:lnTo>
                  <a:pt x="199161" y="3165015"/>
                </a:lnTo>
                <a:close/>
                <a:moveTo>
                  <a:pt x="71743" y="3128494"/>
                </a:moveTo>
                <a:lnTo>
                  <a:pt x="89435" y="3138720"/>
                </a:lnTo>
                <a:lnTo>
                  <a:pt x="89435" y="3167450"/>
                </a:lnTo>
                <a:lnTo>
                  <a:pt x="71743" y="3157224"/>
                </a:lnTo>
                <a:close/>
                <a:moveTo>
                  <a:pt x="365209" y="3103126"/>
                </a:moveTo>
                <a:lnTo>
                  <a:pt x="430784" y="3140945"/>
                </a:lnTo>
                <a:lnTo>
                  <a:pt x="430784" y="3169838"/>
                </a:lnTo>
                <a:lnTo>
                  <a:pt x="365209" y="3132018"/>
                </a:lnTo>
                <a:close/>
                <a:moveTo>
                  <a:pt x="0" y="3087103"/>
                </a:moveTo>
                <a:lnTo>
                  <a:pt x="51779" y="3116969"/>
                </a:lnTo>
                <a:lnTo>
                  <a:pt x="51779" y="3145699"/>
                </a:lnTo>
                <a:lnTo>
                  <a:pt x="0" y="3115833"/>
                </a:lnTo>
                <a:close/>
                <a:moveTo>
                  <a:pt x="218476" y="3081585"/>
                </a:moveTo>
                <a:lnTo>
                  <a:pt x="250614" y="3100089"/>
                </a:lnTo>
                <a:lnTo>
                  <a:pt x="250614" y="3128981"/>
                </a:lnTo>
                <a:lnTo>
                  <a:pt x="218476" y="3110315"/>
                </a:lnTo>
                <a:close/>
                <a:moveTo>
                  <a:pt x="91546" y="3074118"/>
                </a:moveTo>
                <a:lnTo>
                  <a:pt x="179034" y="3124598"/>
                </a:lnTo>
                <a:lnTo>
                  <a:pt x="179034" y="3153490"/>
                </a:lnTo>
                <a:lnTo>
                  <a:pt x="91546" y="3102848"/>
                </a:lnTo>
                <a:close/>
                <a:moveTo>
                  <a:pt x="151278" y="3042791"/>
                </a:moveTo>
                <a:lnTo>
                  <a:pt x="198512" y="3070060"/>
                </a:lnTo>
                <a:lnTo>
                  <a:pt x="198512" y="3098790"/>
                </a:lnTo>
                <a:lnTo>
                  <a:pt x="151278" y="3071521"/>
                </a:lnTo>
                <a:close/>
                <a:moveTo>
                  <a:pt x="361638" y="3035278"/>
                </a:moveTo>
                <a:lnTo>
                  <a:pt x="430784" y="3075207"/>
                </a:lnTo>
                <a:lnTo>
                  <a:pt x="430784" y="3103937"/>
                </a:lnTo>
                <a:lnTo>
                  <a:pt x="361638" y="3064008"/>
                </a:lnTo>
                <a:close/>
                <a:moveTo>
                  <a:pt x="0" y="3021203"/>
                </a:moveTo>
                <a:lnTo>
                  <a:pt x="71419" y="3062431"/>
                </a:lnTo>
                <a:lnTo>
                  <a:pt x="71419" y="3091323"/>
                </a:lnTo>
                <a:lnTo>
                  <a:pt x="0" y="3050095"/>
                </a:lnTo>
                <a:close/>
                <a:moveTo>
                  <a:pt x="302231" y="3000868"/>
                </a:moveTo>
                <a:lnTo>
                  <a:pt x="334207" y="3019372"/>
                </a:lnTo>
                <a:lnTo>
                  <a:pt x="334207" y="3048264"/>
                </a:lnTo>
                <a:lnTo>
                  <a:pt x="302231" y="3029760"/>
                </a:lnTo>
                <a:close/>
                <a:moveTo>
                  <a:pt x="395075" y="2988856"/>
                </a:moveTo>
                <a:lnTo>
                  <a:pt x="430784" y="3009470"/>
                </a:lnTo>
                <a:lnTo>
                  <a:pt x="430784" y="3038200"/>
                </a:lnTo>
                <a:lnTo>
                  <a:pt x="395075" y="3017586"/>
                </a:lnTo>
                <a:close/>
                <a:moveTo>
                  <a:pt x="252075" y="2971975"/>
                </a:moveTo>
                <a:lnTo>
                  <a:pt x="284213" y="2990479"/>
                </a:lnTo>
                <a:lnTo>
                  <a:pt x="284213" y="3019371"/>
                </a:lnTo>
                <a:lnTo>
                  <a:pt x="252075" y="3000867"/>
                </a:lnTo>
                <a:close/>
                <a:moveTo>
                  <a:pt x="133585" y="2969378"/>
                </a:moveTo>
                <a:lnTo>
                  <a:pt x="196401" y="3005574"/>
                </a:lnTo>
                <a:lnTo>
                  <a:pt x="196401" y="3034466"/>
                </a:lnTo>
                <a:lnTo>
                  <a:pt x="133585" y="2998270"/>
                </a:lnTo>
                <a:close/>
                <a:moveTo>
                  <a:pt x="0" y="2955466"/>
                </a:moveTo>
                <a:lnTo>
                  <a:pt x="131151" y="3031105"/>
                </a:lnTo>
                <a:lnTo>
                  <a:pt x="131151" y="3059997"/>
                </a:lnTo>
                <a:lnTo>
                  <a:pt x="0" y="2984196"/>
                </a:lnTo>
                <a:close/>
                <a:moveTo>
                  <a:pt x="85702" y="2941785"/>
                </a:moveTo>
                <a:lnTo>
                  <a:pt x="113458" y="2957854"/>
                </a:lnTo>
                <a:lnTo>
                  <a:pt x="113458" y="2986584"/>
                </a:lnTo>
                <a:lnTo>
                  <a:pt x="85702" y="2970515"/>
                </a:lnTo>
                <a:close/>
                <a:moveTo>
                  <a:pt x="365209" y="2905751"/>
                </a:moveTo>
                <a:lnTo>
                  <a:pt x="430784" y="2943570"/>
                </a:lnTo>
                <a:lnTo>
                  <a:pt x="430784" y="2972463"/>
                </a:lnTo>
                <a:lnTo>
                  <a:pt x="365209" y="2934481"/>
                </a:lnTo>
                <a:close/>
                <a:moveTo>
                  <a:pt x="129527" y="2901206"/>
                </a:moveTo>
                <a:lnTo>
                  <a:pt x="232110" y="2960451"/>
                </a:lnTo>
                <a:lnTo>
                  <a:pt x="232110" y="2989343"/>
                </a:lnTo>
                <a:lnTo>
                  <a:pt x="129527" y="2930098"/>
                </a:lnTo>
                <a:close/>
                <a:moveTo>
                  <a:pt x="0" y="2892279"/>
                </a:moveTo>
                <a:lnTo>
                  <a:pt x="65575" y="2930098"/>
                </a:lnTo>
                <a:lnTo>
                  <a:pt x="65575" y="2958991"/>
                </a:lnTo>
                <a:lnTo>
                  <a:pt x="0" y="2921009"/>
                </a:lnTo>
                <a:close/>
                <a:moveTo>
                  <a:pt x="379168" y="2847967"/>
                </a:moveTo>
                <a:lnTo>
                  <a:pt x="430784" y="2877833"/>
                </a:lnTo>
                <a:lnTo>
                  <a:pt x="430784" y="2906563"/>
                </a:lnTo>
                <a:lnTo>
                  <a:pt x="379168" y="2876697"/>
                </a:lnTo>
                <a:close/>
                <a:moveTo>
                  <a:pt x="123035" y="2831735"/>
                </a:moveTo>
                <a:lnTo>
                  <a:pt x="199161" y="2875722"/>
                </a:lnTo>
                <a:lnTo>
                  <a:pt x="199161" y="2904452"/>
                </a:lnTo>
                <a:lnTo>
                  <a:pt x="123035" y="2860465"/>
                </a:lnTo>
                <a:close/>
                <a:moveTo>
                  <a:pt x="0" y="2826541"/>
                </a:moveTo>
                <a:lnTo>
                  <a:pt x="109563" y="2889682"/>
                </a:lnTo>
                <a:lnTo>
                  <a:pt x="109563" y="2918411"/>
                </a:lnTo>
                <a:lnTo>
                  <a:pt x="0" y="2855271"/>
                </a:lnTo>
                <a:close/>
                <a:moveTo>
                  <a:pt x="222372" y="2823295"/>
                </a:moveTo>
                <a:lnTo>
                  <a:pt x="274151" y="2853161"/>
                </a:lnTo>
                <a:lnTo>
                  <a:pt x="274151" y="2881891"/>
                </a:lnTo>
                <a:lnTo>
                  <a:pt x="222372" y="2852025"/>
                </a:lnTo>
                <a:close/>
                <a:moveTo>
                  <a:pt x="55836" y="2792942"/>
                </a:moveTo>
                <a:lnTo>
                  <a:pt x="103070" y="2820211"/>
                </a:lnTo>
                <a:lnTo>
                  <a:pt x="103070" y="2848941"/>
                </a:lnTo>
                <a:lnTo>
                  <a:pt x="55836" y="2821672"/>
                </a:lnTo>
                <a:close/>
                <a:moveTo>
                  <a:pt x="355632" y="2768595"/>
                </a:moveTo>
                <a:lnTo>
                  <a:pt x="430784" y="2811933"/>
                </a:lnTo>
                <a:lnTo>
                  <a:pt x="430784" y="2840825"/>
                </a:lnTo>
                <a:lnTo>
                  <a:pt x="355632" y="2797325"/>
                </a:lnTo>
                <a:close/>
                <a:moveTo>
                  <a:pt x="125794" y="2767458"/>
                </a:moveTo>
                <a:lnTo>
                  <a:pt x="202407" y="2811770"/>
                </a:lnTo>
                <a:lnTo>
                  <a:pt x="202407" y="2840500"/>
                </a:lnTo>
                <a:lnTo>
                  <a:pt x="125794" y="2796350"/>
                </a:lnTo>
                <a:close/>
                <a:moveTo>
                  <a:pt x="0" y="2760641"/>
                </a:moveTo>
                <a:lnTo>
                  <a:pt x="35709" y="2781255"/>
                </a:lnTo>
                <a:lnTo>
                  <a:pt x="35709" y="2810147"/>
                </a:lnTo>
                <a:lnTo>
                  <a:pt x="0" y="2789533"/>
                </a:lnTo>
                <a:close/>
                <a:moveTo>
                  <a:pt x="193155" y="2740514"/>
                </a:moveTo>
                <a:lnTo>
                  <a:pt x="225293" y="2759018"/>
                </a:lnTo>
                <a:lnTo>
                  <a:pt x="225293" y="2787910"/>
                </a:lnTo>
                <a:lnTo>
                  <a:pt x="193155" y="2769406"/>
                </a:lnTo>
                <a:close/>
                <a:moveTo>
                  <a:pt x="379168" y="2716330"/>
                </a:moveTo>
                <a:lnTo>
                  <a:pt x="430784" y="2746195"/>
                </a:lnTo>
                <a:lnTo>
                  <a:pt x="430784" y="2775087"/>
                </a:lnTo>
                <a:lnTo>
                  <a:pt x="379168" y="2745221"/>
                </a:lnTo>
                <a:close/>
                <a:moveTo>
                  <a:pt x="0" y="2694905"/>
                </a:moveTo>
                <a:lnTo>
                  <a:pt x="105829" y="2755934"/>
                </a:lnTo>
                <a:lnTo>
                  <a:pt x="105829" y="2784826"/>
                </a:lnTo>
                <a:lnTo>
                  <a:pt x="0" y="2723635"/>
                </a:lnTo>
                <a:close/>
                <a:moveTo>
                  <a:pt x="210847" y="2685004"/>
                </a:moveTo>
                <a:lnTo>
                  <a:pt x="258081" y="2712272"/>
                </a:lnTo>
                <a:lnTo>
                  <a:pt x="258081" y="2741163"/>
                </a:lnTo>
                <a:lnTo>
                  <a:pt x="210847" y="2713894"/>
                </a:lnTo>
                <a:close/>
                <a:moveTo>
                  <a:pt x="71743" y="2670558"/>
                </a:moveTo>
                <a:lnTo>
                  <a:pt x="173028" y="2728990"/>
                </a:lnTo>
                <a:lnTo>
                  <a:pt x="173028" y="2757719"/>
                </a:lnTo>
                <a:lnTo>
                  <a:pt x="71743" y="2699287"/>
                </a:lnTo>
                <a:close/>
                <a:moveTo>
                  <a:pt x="359366" y="2639069"/>
                </a:moveTo>
                <a:lnTo>
                  <a:pt x="430785" y="2680459"/>
                </a:lnTo>
                <a:lnTo>
                  <a:pt x="430785" y="2709188"/>
                </a:lnTo>
                <a:lnTo>
                  <a:pt x="359366" y="2667961"/>
                </a:lnTo>
                <a:close/>
                <a:moveTo>
                  <a:pt x="0" y="2629007"/>
                </a:moveTo>
                <a:lnTo>
                  <a:pt x="51779" y="2658872"/>
                </a:lnTo>
                <a:lnTo>
                  <a:pt x="51779" y="2687764"/>
                </a:lnTo>
                <a:lnTo>
                  <a:pt x="0" y="2657898"/>
                </a:lnTo>
                <a:close/>
                <a:moveTo>
                  <a:pt x="248829" y="2575282"/>
                </a:moveTo>
                <a:lnTo>
                  <a:pt x="280805" y="2593785"/>
                </a:lnTo>
                <a:lnTo>
                  <a:pt x="280805" y="2622677"/>
                </a:lnTo>
                <a:lnTo>
                  <a:pt x="248829" y="2604011"/>
                </a:lnTo>
                <a:close/>
                <a:moveTo>
                  <a:pt x="0" y="2563271"/>
                </a:moveTo>
                <a:lnTo>
                  <a:pt x="190883" y="2673480"/>
                </a:lnTo>
                <a:lnTo>
                  <a:pt x="190883" y="2702209"/>
                </a:lnTo>
                <a:lnTo>
                  <a:pt x="0" y="2592000"/>
                </a:lnTo>
                <a:close/>
                <a:moveTo>
                  <a:pt x="339888" y="2562134"/>
                </a:moveTo>
                <a:lnTo>
                  <a:pt x="430784" y="2614561"/>
                </a:lnTo>
                <a:lnTo>
                  <a:pt x="430784" y="2643452"/>
                </a:lnTo>
                <a:lnTo>
                  <a:pt x="339888" y="2590864"/>
                </a:lnTo>
                <a:close/>
                <a:moveTo>
                  <a:pt x="109563" y="2560674"/>
                </a:moveTo>
                <a:lnTo>
                  <a:pt x="141539" y="2579178"/>
                </a:lnTo>
                <a:lnTo>
                  <a:pt x="141539" y="2608069"/>
                </a:lnTo>
                <a:lnTo>
                  <a:pt x="109563" y="2589403"/>
                </a:lnTo>
                <a:close/>
                <a:moveTo>
                  <a:pt x="199161" y="2546715"/>
                </a:moveTo>
                <a:lnTo>
                  <a:pt x="231299" y="2565219"/>
                </a:lnTo>
                <a:lnTo>
                  <a:pt x="231299" y="2593948"/>
                </a:lnTo>
                <a:lnTo>
                  <a:pt x="199161" y="2575445"/>
                </a:lnTo>
                <a:close/>
                <a:moveTo>
                  <a:pt x="71743" y="2538924"/>
                </a:moveTo>
                <a:lnTo>
                  <a:pt x="89435" y="2549150"/>
                </a:lnTo>
                <a:lnTo>
                  <a:pt x="89435" y="2577879"/>
                </a:lnTo>
                <a:lnTo>
                  <a:pt x="71743" y="2567654"/>
                </a:lnTo>
                <a:close/>
                <a:moveTo>
                  <a:pt x="365209" y="2510521"/>
                </a:moveTo>
                <a:lnTo>
                  <a:pt x="430784" y="2548339"/>
                </a:lnTo>
                <a:lnTo>
                  <a:pt x="430784" y="2549851"/>
                </a:lnTo>
                <a:lnTo>
                  <a:pt x="430784" y="2577231"/>
                </a:lnTo>
                <a:lnTo>
                  <a:pt x="430784" y="2578744"/>
                </a:lnTo>
                <a:lnTo>
                  <a:pt x="365209" y="2540924"/>
                </a:lnTo>
                <a:lnTo>
                  <a:pt x="365209" y="2539411"/>
                </a:lnTo>
                <a:lnTo>
                  <a:pt x="365209" y="2512032"/>
                </a:lnTo>
                <a:close/>
                <a:moveTo>
                  <a:pt x="0" y="2497536"/>
                </a:moveTo>
                <a:lnTo>
                  <a:pt x="51779" y="2527401"/>
                </a:lnTo>
                <a:lnTo>
                  <a:pt x="51779" y="2556130"/>
                </a:lnTo>
                <a:lnTo>
                  <a:pt x="0" y="2526265"/>
                </a:lnTo>
                <a:close/>
                <a:moveTo>
                  <a:pt x="218476" y="2492017"/>
                </a:moveTo>
                <a:lnTo>
                  <a:pt x="250614" y="2510521"/>
                </a:lnTo>
                <a:lnTo>
                  <a:pt x="250614" y="2539411"/>
                </a:lnTo>
                <a:lnTo>
                  <a:pt x="218476" y="2520746"/>
                </a:lnTo>
                <a:close/>
                <a:moveTo>
                  <a:pt x="91546" y="2484549"/>
                </a:moveTo>
                <a:lnTo>
                  <a:pt x="179034" y="2535029"/>
                </a:lnTo>
                <a:lnTo>
                  <a:pt x="179034" y="2563920"/>
                </a:lnTo>
                <a:lnTo>
                  <a:pt x="91546" y="2513279"/>
                </a:lnTo>
                <a:close/>
                <a:moveTo>
                  <a:pt x="151278" y="2453225"/>
                </a:moveTo>
                <a:lnTo>
                  <a:pt x="198512" y="2480494"/>
                </a:lnTo>
                <a:lnTo>
                  <a:pt x="198512" y="2509222"/>
                </a:lnTo>
                <a:lnTo>
                  <a:pt x="151278" y="2481954"/>
                </a:lnTo>
                <a:close/>
                <a:moveTo>
                  <a:pt x="361638" y="2442673"/>
                </a:moveTo>
                <a:lnTo>
                  <a:pt x="430784" y="2482603"/>
                </a:lnTo>
                <a:lnTo>
                  <a:pt x="430784" y="2484113"/>
                </a:lnTo>
                <a:lnTo>
                  <a:pt x="430784" y="2511495"/>
                </a:lnTo>
                <a:lnTo>
                  <a:pt x="430784" y="2512843"/>
                </a:lnTo>
                <a:lnTo>
                  <a:pt x="361638" y="2472914"/>
                </a:lnTo>
                <a:lnTo>
                  <a:pt x="361638" y="2471404"/>
                </a:lnTo>
                <a:lnTo>
                  <a:pt x="361638" y="2444184"/>
                </a:lnTo>
                <a:close/>
                <a:moveTo>
                  <a:pt x="0" y="2431635"/>
                </a:moveTo>
                <a:lnTo>
                  <a:pt x="71419" y="2472864"/>
                </a:lnTo>
                <a:lnTo>
                  <a:pt x="71419" y="2501756"/>
                </a:lnTo>
                <a:lnTo>
                  <a:pt x="0" y="2460528"/>
                </a:lnTo>
                <a:close/>
                <a:moveTo>
                  <a:pt x="302231" y="2408259"/>
                </a:moveTo>
                <a:lnTo>
                  <a:pt x="334207" y="2426926"/>
                </a:lnTo>
                <a:lnTo>
                  <a:pt x="334207" y="2428279"/>
                </a:lnTo>
                <a:lnTo>
                  <a:pt x="334207" y="2455660"/>
                </a:lnTo>
                <a:lnTo>
                  <a:pt x="334207" y="2457171"/>
                </a:lnTo>
                <a:lnTo>
                  <a:pt x="302231" y="2438667"/>
                </a:lnTo>
                <a:lnTo>
                  <a:pt x="302231" y="2437153"/>
                </a:lnTo>
                <a:lnTo>
                  <a:pt x="302231" y="2409775"/>
                </a:lnTo>
                <a:close/>
                <a:moveTo>
                  <a:pt x="395075" y="2396248"/>
                </a:moveTo>
                <a:lnTo>
                  <a:pt x="430784" y="2416860"/>
                </a:lnTo>
                <a:lnTo>
                  <a:pt x="430784" y="2418376"/>
                </a:lnTo>
                <a:lnTo>
                  <a:pt x="430784" y="2445595"/>
                </a:lnTo>
                <a:lnTo>
                  <a:pt x="430784" y="2447106"/>
                </a:lnTo>
                <a:lnTo>
                  <a:pt x="395075" y="2426492"/>
                </a:lnTo>
                <a:lnTo>
                  <a:pt x="395075" y="2424979"/>
                </a:lnTo>
                <a:lnTo>
                  <a:pt x="395075" y="2397762"/>
                </a:lnTo>
                <a:close/>
                <a:moveTo>
                  <a:pt x="252075" y="2379368"/>
                </a:moveTo>
                <a:lnTo>
                  <a:pt x="284213" y="2398033"/>
                </a:lnTo>
                <a:lnTo>
                  <a:pt x="284213" y="2399385"/>
                </a:lnTo>
                <a:lnTo>
                  <a:pt x="284213" y="2426766"/>
                </a:lnTo>
                <a:lnTo>
                  <a:pt x="284213" y="2428278"/>
                </a:lnTo>
                <a:lnTo>
                  <a:pt x="252075" y="2409774"/>
                </a:lnTo>
                <a:lnTo>
                  <a:pt x="252075" y="2408259"/>
                </a:lnTo>
                <a:lnTo>
                  <a:pt x="252075" y="2380881"/>
                </a:lnTo>
                <a:close/>
                <a:moveTo>
                  <a:pt x="133585" y="2376770"/>
                </a:moveTo>
                <a:lnTo>
                  <a:pt x="196401" y="2412967"/>
                </a:lnTo>
                <a:lnTo>
                  <a:pt x="196401" y="2414480"/>
                </a:lnTo>
                <a:lnTo>
                  <a:pt x="196401" y="2441861"/>
                </a:lnTo>
                <a:lnTo>
                  <a:pt x="196401" y="2443372"/>
                </a:lnTo>
                <a:lnTo>
                  <a:pt x="133585" y="2407176"/>
                </a:lnTo>
                <a:lnTo>
                  <a:pt x="133585" y="2405663"/>
                </a:lnTo>
                <a:lnTo>
                  <a:pt x="133585" y="2378284"/>
                </a:lnTo>
                <a:close/>
                <a:moveTo>
                  <a:pt x="0" y="2365896"/>
                </a:moveTo>
                <a:lnTo>
                  <a:pt x="131151" y="2441537"/>
                </a:lnTo>
                <a:lnTo>
                  <a:pt x="131151" y="2470429"/>
                </a:lnTo>
                <a:lnTo>
                  <a:pt x="0" y="2394624"/>
                </a:lnTo>
                <a:close/>
                <a:moveTo>
                  <a:pt x="85702" y="2349180"/>
                </a:moveTo>
                <a:lnTo>
                  <a:pt x="113458" y="2365247"/>
                </a:lnTo>
                <a:lnTo>
                  <a:pt x="113458" y="2366760"/>
                </a:lnTo>
                <a:lnTo>
                  <a:pt x="113458" y="2393975"/>
                </a:lnTo>
                <a:lnTo>
                  <a:pt x="113458" y="2395490"/>
                </a:lnTo>
                <a:lnTo>
                  <a:pt x="85702" y="2379421"/>
                </a:lnTo>
                <a:lnTo>
                  <a:pt x="85702" y="2377908"/>
                </a:lnTo>
                <a:lnTo>
                  <a:pt x="85702" y="2350691"/>
                </a:lnTo>
                <a:close/>
                <a:moveTo>
                  <a:pt x="365209" y="2313147"/>
                </a:moveTo>
                <a:lnTo>
                  <a:pt x="430784" y="2350965"/>
                </a:lnTo>
                <a:lnTo>
                  <a:pt x="430784" y="2352476"/>
                </a:lnTo>
                <a:lnTo>
                  <a:pt x="430784" y="2379855"/>
                </a:lnTo>
                <a:lnTo>
                  <a:pt x="430784" y="2381369"/>
                </a:lnTo>
                <a:lnTo>
                  <a:pt x="365209" y="2343388"/>
                </a:lnTo>
                <a:lnTo>
                  <a:pt x="365209" y="2341876"/>
                </a:lnTo>
                <a:lnTo>
                  <a:pt x="365209" y="2314657"/>
                </a:lnTo>
                <a:close/>
                <a:moveTo>
                  <a:pt x="129527" y="2308603"/>
                </a:moveTo>
                <a:lnTo>
                  <a:pt x="232110" y="2367845"/>
                </a:lnTo>
                <a:lnTo>
                  <a:pt x="232110" y="2369358"/>
                </a:lnTo>
                <a:lnTo>
                  <a:pt x="232110" y="2396735"/>
                </a:lnTo>
                <a:lnTo>
                  <a:pt x="232110" y="2398250"/>
                </a:lnTo>
                <a:lnTo>
                  <a:pt x="129527" y="2339005"/>
                </a:lnTo>
                <a:lnTo>
                  <a:pt x="129527" y="2337494"/>
                </a:lnTo>
                <a:lnTo>
                  <a:pt x="129527" y="2310113"/>
                </a:lnTo>
                <a:close/>
                <a:moveTo>
                  <a:pt x="0" y="2299676"/>
                </a:moveTo>
                <a:lnTo>
                  <a:pt x="65575" y="2337494"/>
                </a:lnTo>
                <a:lnTo>
                  <a:pt x="65575" y="2339005"/>
                </a:lnTo>
                <a:lnTo>
                  <a:pt x="65575" y="2366384"/>
                </a:lnTo>
                <a:lnTo>
                  <a:pt x="65575" y="2367898"/>
                </a:lnTo>
                <a:lnTo>
                  <a:pt x="0" y="2329916"/>
                </a:lnTo>
                <a:lnTo>
                  <a:pt x="0" y="2328568"/>
                </a:lnTo>
                <a:lnTo>
                  <a:pt x="0" y="2301187"/>
                </a:lnTo>
                <a:close/>
                <a:moveTo>
                  <a:pt x="379168" y="2255364"/>
                </a:moveTo>
                <a:lnTo>
                  <a:pt x="430784" y="2285232"/>
                </a:lnTo>
                <a:lnTo>
                  <a:pt x="430784" y="2286739"/>
                </a:lnTo>
                <a:lnTo>
                  <a:pt x="430784" y="2313959"/>
                </a:lnTo>
                <a:lnTo>
                  <a:pt x="430784" y="2315469"/>
                </a:lnTo>
                <a:lnTo>
                  <a:pt x="379168" y="2285604"/>
                </a:lnTo>
                <a:lnTo>
                  <a:pt x="379168" y="2284096"/>
                </a:lnTo>
                <a:lnTo>
                  <a:pt x="379168" y="2256874"/>
                </a:lnTo>
                <a:close/>
                <a:moveTo>
                  <a:pt x="123035" y="2239134"/>
                </a:moveTo>
                <a:lnTo>
                  <a:pt x="199161" y="2283122"/>
                </a:lnTo>
                <a:lnTo>
                  <a:pt x="199161" y="2284630"/>
                </a:lnTo>
                <a:lnTo>
                  <a:pt x="199161" y="2311849"/>
                </a:lnTo>
                <a:lnTo>
                  <a:pt x="199161" y="2313359"/>
                </a:lnTo>
                <a:lnTo>
                  <a:pt x="123035" y="2269373"/>
                </a:lnTo>
                <a:lnTo>
                  <a:pt x="123035" y="2267865"/>
                </a:lnTo>
                <a:lnTo>
                  <a:pt x="123035" y="2240642"/>
                </a:lnTo>
                <a:close/>
                <a:moveTo>
                  <a:pt x="0" y="2233939"/>
                </a:moveTo>
                <a:lnTo>
                  <a:pt x="109563" y="2297080"/>
                </a:lnTo>
                <a:lnTo>
                  <a:pt x="109563" y="2298590"/>
                </a:lnTo>
                <a:lnTo>
                  <a:pt x="109563" y="2325808"/>
                </a:lnTo>
                <a:lnTo>
                  <a:pt x="109563" y="2327318"/>
                </a:lnTo>
                <a:lnTo>
                  <a:pt x="0" y="2264179"/>
                </a:lnTo>
                <a:lnTo>
                  <a:pt x="0" y="2262671"/>
                </a:lnTo>
                <a:lnTo>
                  <a:pt x="0" y="2235449"/>
                </a:lnTo>
                <a:close/>
                <a:moveTo>
                  <a:pt x="222372" y="2230691"/>
                </a:moveTo>
                <a:lnTo>
                  <a:pt x="274151" y="2260562"/>
                </a:lnTo>
                <a:lnTo>
                  <a:pt x="274151" y="2262070"/>
                </a:lnTo>
                <a:lnTo>
                  <a:pt x="274151" y="2289290"/>
                </a:lnTo>
                <a:lnTo>
                  <a:pt x="274151" y="2290800"/>
                </a:lnTo>
                <a:lnTo>
                  <a:pt x="222372" y="2260933"/>
                </a:lnTo>
                <a:lnTo>
                  <a:pt x="222372" y="2259425"/>
                </a:lnTo>
                <a:lnTo>
                  <a:pt x="222372" y="2232203"/>
                </a:lnTo>
                <a:close/>
                <a:moveTo>
                  <a:pt x="55836" y="2200333"/>
                </a:moveTo>
                <a:lnTo>
                  <a:pt x="103070" y="2227605"/>
                </a:lnTo>
                <a:lnTo>
                  <a:pt x="103070" y="2229117"/>
                </a:lnTo>
                <a:lnTo>
                  <a:pt x="103070" y="2256340"/>
                </a:lnTo>
                <a:lnTo>
                  <a:pt x="103070" y="2257848"/>
                </a:lnTo>
                <a:lnTo>
                  <a:pt x="55836" y="2230580"/>
                </a:lnTo>
                <a:lnTo>
                  <a:pt x="55836" y="2229066"/>
                </a:lnTo>
                <a:lnTo>
                  <a:pt x="55836" y="2201849"/>
                </a:lnTo>
                <a:close/>
                <a:moveTo>
                  <a:pt x="355632" y="2175992"/>
                </a:moveTo>
                <a:lnTo>
                  <a:pt x="430784" y="2219322"/>
                </a:lnTo>
                <a:lnTo>
                  <a:pt x="430784" y="2220840"/>
                </a:lnTo>
                <a:lnTo>
                  <a:pt x="430784" y="2248221"/>
                </a:lnTo>
                <a:lnTo>
                  <a:pt x="430784" y="2249731"/>
                </a:lnTo>
                <a:lnTo>
                  <a:pt x="355632" y="2206231"/>
                </a:lnTo>
                <a:lnTo>
                  <a:pt x="355632" y="2204714"/>
                </a:lnTo>
                <a:lnTo>
                  <a:pt x="355632" y="2177501"/>
                </a:lnTo>
                <a:close/>
                <a:moveTo>
                  <a:pt x="125794" y="2174857"/>
                </a:moveTo>
                <a:lnTo>
                  <a:pt x="202407" y="2219161"/>
                </a:lnTo>
                <a:lnTo>
                  <a:pt x="202407" y="2220677"/>
                </a:lnTo>
                <a:lnTo>
                  <a:pt x="202407" y="2247898"/>
                </a:lnTo>
                <a:lnTo>
                  <a:pt x="202407" y="2249408"/>
                </a:lnTo>
                <a:lnTo>
                  <a:pt x="125794" y="2205256"/>
                </a:lnTo>
                <a:lnTo>
                  <a:pt x="125794" y="2203741"/>
                </a:lnTo>
                <a:lnTo>
                  <a:pt x="125794" y="2176365"/>
                </a:lnTo>
                <a:close/>
                <a:moveTo>
                  <a:pt x="0" y="2168040"/>
                </a:moveTo>
                <a:lnTo>
                  <a:pt x="35709" y="2188649"/>
                </a:lnTo>
                <a:lnTo>
                  <a:pt x="35709" y="2190162"/>
                </a:lnTo>
                <a:lnTo>
                  <a:pt x="35709" y="2217536"/>
                </a:lnTo>
                <a:lnTo>
                  <a:pt x="35709" y="2219053"/>
                </a:lnTo>
                <a:lnTo>
                  <a:pt x="0" y="2198439"/>
                </a:lnTo>
                <a:lnTo>
                  <a:pt x="0" y="2196925"/>
                </a:lnTo>
                <a:lnTo>
                  <a:pt x="0" y="2169553"/>
                </a:lnTo>
                <a:close/>
                <a:moveTo>
                  <a:pt x="193155" y="2147913"/>
                </a:moveTo>
                <a:lnTo>
                  <a:pt x="225293" y="2166579"/>
                </a:lnTo>
                <a:lnTo>
                  <a:pt x="225293" y="2167930"/>
                </a:lnTo>
                <a:lnTo>
                  <a:pt x="225293" y="2195303"/>
                </a:lnTo>
                <a:lnTo>
                  <a:pt x="225293" y="2196816"/>
                </a:lnTo>
                <a:lnTo>
                  <a:pt x="193155" y="2178313"/>
                </a:lnTo>
                <a:lnTo>
                  <a:pt x="193155" y="2176800"/>
                </a:lnTo>
                <a:lnTo>
                  <a:pt x="193155" y="2149426"/>
                </a:lnTo>
                <a:close/>
                <a:moveTo>
                  <a:pt x="379168" y="2123728"/>
                </a:moveTo>
                <a:lnTo>
                  <a:pt x="430784" y="2153594"/>
                </a:lnTo>
                <a:lnTo>
                  <a:pt x="430784" y="2155106"/>
                </a:lnTo>
                <a:lnTo>
                  <a:pt x="430784" y="2182481"/>
                </a:lnTo>
                <a:lnTo>
                  <a:pt x="430784" y="2183993"/>
                </a:lnTo>
                <a:lnTo>
                  <a:pt x="379168" y="2154132"/>
                </a:lnTo>
                <a:lnTo>
                  <a:pt x="379168" y="2152619"/>
                </a:lnTo>
                <a:lnTo>
                  <a:pt x="379168" y="2125240"/>
                </a:lnTo>
                <a:close/>
                <a:moveTo>
                  <a:pt x="0" y="2102302"/>
                </a:moveTo>
                <a:lnTo>
                  <a:pt x="105829" y="2163332"/>
                </a:lnTo>
                <a:lnTo>
                  <a:pt x="105829" y="2164846"/>
                </a:lnTo>
                <a:lnTo>
                  <a:pt x="105829" y="2192218"/>
                </a:lnTo>
                <a:lnTo>
                  <a:pt x="105829" y="2193733"/>
                </a:lnTo>
                <a:lnTo>
                  <a:pt x="0" y="2132546"/>
                </a:lnTo>
                <a:lnTo>
                  <a:pt x="0" y="2131032"/>
                </a:lnTo>
                <a:lnTo>
                  <a:pt x="0" y="2103816"/>
                </a:lnTo>
                <a:close/>
                <a:moveTo>
                  <a:pt x="210847" y="2092402"/>
                </a:moveTo>
                <a:lnTo>
                  <a:pt x="258081" y="2119670"/>
                </a:lnTo>
                <a:lnTo>
                  <a:pt x="258081" y="2121183"/>
                </a:lnTo>
                <a:lnTo>
                  <a:pt x="258081" y="2148562"/>
                </a:lnTo>
                <a:lnTo>
                  <a:pt x="258081" y="2150075"/>
                </a:lnTo>
                <a:lnTo>
                  <a:pt x="210847" y="2122806"/>
                </a:lnTo>
                <a:lnTo>
                  <a:pt x="210847" y="2121294"/>
                </a:lnTo>
                <a:lnTo>
                  <a:pt x="210847" y="2093914"/>
                </a:lnTo>
                <a:close/>
                <a:moveTo>
                  <a:pt x="71743" y="2077956"/>
                </a:moveTo>
                <a:lnTo>
                  <a:pt x="173028" y="2136388"/>
                </a:lnTo>
                <a:lnTo>
                  <a:pt x="173028" y="2137901"/>
                </a:lnTo>
                <a:lnTo>
                  <a:pt x="173028" y="2165280"/>
                </a:lnTo>
                <a:lnTo>
                  <a:pt x="173028" y="2166631"/>
                </a:lnTo>
                <a:lnTo>
                  <a:pt x="71743" y="2108198"/>
                </a:lnTo>
                <a:lnTo>
                  <a:pt x="71743" y="2106685"/>
                </a:lnTo>
                <a:lnTo>
                  <a:pt x="71743" y="2079468"/>
                </a:lnTo>
                <a:close/>
                <a:moveTo>
                  <a:pt x="359366" y="2046466"/>
                </a:moveTo>
                <a:lnTo>
                  <a:pt x="430785" y="2087856"/>
                </a:lnTo>
                <a:lnTo>
                  <a:pt x="430785" y="2089368"/>
                </a:lnTo>
                <a:lnTo>
                  <a:pt x="430785" y="2116586"/>
                </a:lnTo>
                <a:lnTo>
                  <a:pt x="430785" y="2118098"/>
                </a:lnTo>
                <a:lnTo>
                  <a:pt x="359366" y="2076870"/>
                </a:lnTo>
                <a:lnTo>
                  <a:pt x="359366" y="2075358"/>
                </a:lnTo>
                <a:lnTo>
                  <a:pt x="359366" y="2047978"/>
                </a:lnTo>
                <a:close/>
                <a:moveTo>
                  <a:pt x="0" y="2036403"/>
                </a:moveTo>
                <a:lnTo>
                  <a:pt x="51779" y="2066268"/>
                </a:lnTo>
                <a:lnTo>
                  <a:pt x="51779" y="2067782"/>
                </a:lnTo>
                <a:lnTo>
                  <a:pt x="51779" y="2095161"/>
                </a:lnTo>
                <a:lnTo>
                  <a:pt x="51779" y="2096674"/>
                </a:lnTo>
                <a:lnTo>
                  <a:pt x="0" y="2066808"/>
                </a:lnTo>
                <a:lnTo>
                  <a:pt x="0" y="2065295"/>
                </a:lnTo>
                <a:lnTo>
                  <a:pt x="0" y="2037916"/>
                </a:lnTo>
                <a:close/>
                <a:moveTo>
                  <a:pt x="248829" y="1982676"/>
                </a:moveTo>
                <a:lnTo>
                  <a:pt x="280805" y="2001181"/>
                </a:lnTo>
                <a:lnTo>
                  <a:pt x="280805" y="2002693"/>
                </a:lnTo>
                <a:lnTo>
                  <a:pt x="280805" y="2030074"/>
                </a:lnTo>
                <a:lnTo>
                  <a:pt x="280805" y="2031585"/>
                </a:lnTo>
                <a:lnTo>
                  <a:pt x="248829" y="2012920"/>
                </a:lnTo>
                <a:lnTo>
                  <a:pt x="248829" y="2011569"/>
                </a:lnTo>
                <a:lnTo>
                  <a:pt x="248829" y="1984189"/>
                </a:lnTo>
                <a:close/>
                <a:moveTo>
                  <a:pt x="0" y="1970665"/>
                </a:moveTo>
                <a:lnTo>
                  <a:pt x="190883" y="2080878"/>
                </a:lnTo>
                <a:lnTo>
                  <a:pt x="190883" y="2082390"/>
                </a:lnTo>
                <a:lnTo>
                  <a:pt x="190883" y="2109608"/>
                </a:lnTo>
                <a:lnTo>
                  <a:pt x="190883" y="2111120"/>
                </a:lnTo>
                <a:lnTo>
                  <a:pt x="0" y="2000908"/>
                </a:lnTo>
                <a:lnTo>
                  <a:pt x="0" y="1999558"/>
                </a:lnTo>
                <a:lnTo>
                  <a:pt x="0" y="1972178"/>
                </a:lnTo>
                <a:close/>
                <a:moveTo>
                  <a:pt x="339888" y="1969528"/>
                </a:moveTo>
                <a:lnTo>
                  <a:pt x="430784" y="2021957"/>
                </a:lnTo>
                <a:lnTo>
                  <a:pt x="430784" y="2023469"/>
                </a:lnTo>
                <a:lnTo>
                  <a:pt x="430784" y="2050848"/>
                </a:lnTo>
                <a:lnTo>
                  <a:pt x="430784" y="2052361"/>
                </a:lnTo>
                <a:lnTo>
                  <a:pt x="339888" y="1999771"/>
                </a:lnTo>
                <a:lnTo>
                  <a:pt x="339888" y="1998259"/>
                </a:lnTo>
                <a:lnTo>
                  <a:pt x="339888" y="1971041"/>
                </a:lnTo>
                <a:close/>
                <a:moveTo>
                  <a:pt x="109563" y="1968068"/>
                </a:moveTo>
                <a:lnTo>
                  <a:pt x="141539" y="1986573"/>
                </a:lnTo>
                <a:lnTo>
                  <a:pt x="141539" y="1988085"/>
                </a:lnTo>
                <a:lnTo>
                  <a:pt x="141539" y="2015465"/>
                </a:lnTo>
                <a:lnTo>
                  <a:pt x="141539" y="2016977"/>
                </a:lnTo>
                <a:lnTo>
                  <a:pt x="109563" y="1998311"/>
                </a:lnTo>
                <a:lnTo>
                  <a:pt x="109563" y="1996799"/>
                </a:lnTo>
                <a:lnTo>
                  <a:pt x="109563" y="1969581"/>
                </a:lnTo>
                <a:close/>
                <a:moveTo>
                  <a:pt x="199161" y="1954110"/>
                </a:moveTo>
                <a:lnTo>
                  <a:pt x="231299" y="1972614"/>
                </a:lnTo>
                <a:lnTo>
                  <a:pt x="231299" y="1974126"/>
                </a:lnTo>
                <a:lnTo>
                  <a:pt x="231299" y="2001344"/>
                </a:lnTo>
                <a:lnTo>
                  <a:pt x="231299" y="2002856"/>
                </a:lnTo>
                <a:lnTo>
                  <a:pt x="199161" y="1984352"/>
                </a:lnTo>
                <a:lnTo>
                  <a:pt x="199161" y="1982839"/>
                </a:lnTo>
                <a:lnTo>
                  <a:pt x="199161" y="1955622"/>
                </a:lnTo>
                <a:close/>
                <a:moveTo>
                  <a:pt x="71743" y="1946319"/>
                </a:moveTo>
                <a:lnTo>
                  <a:pt x="89435" y="1956544"/>
                </a:lnTo>
                <a:lnTo>
                  <a:pt x="89435" y="1958057"/>
                </a:lnTo>
                <a:lnTo>
                  <a:pt x="89435" y="1985275"/>
                </a:lnTo>
                <a:lnTo>
                  <a:pt x="89435" y="1986787"/>
                </a:lnTo>
                <a:lnTo>
                  <a:pt x="71743" y="1976561"/>
                </a:lnTo>
                <a:lnTo>
                  <a:pt x="71743" y="1975049"/>
                </a:lnTo>
                <a:lnTo>
                  <a:pt x="71743" y="1947831"/>
                </a:lnTo>
                <a:close/>
                <a:moveTo>
                  <a:pt x="365209" y="1919427"/>
                </a:moveTo>
                <a:lnTo>
                  <a:pt x="430784" y="1957246"/>
                </a:lnTo>
                <a:lnTo>
                  <a:pt x="430784" y="1986139"/>
                </a:lnTo>
                <a:lnTo>
                  <a:pt x="365209" y="1948319"/>
                </a:lnTo>
                <a:close/>
                <a:moveTo>
                  <a:pt x="0" y="1904928"/>
                </a:moveTo>
                <a:lnTo>
                  <a:pt x="51779" y="1934794"/>
                </a:lnTo>
                <a:lnTo>
                  <a:pt x="51779" y="1936307"/>
                </a:lnTo>
                <a:lnTo>
                  <a:pt x="51779" y="1963523"/>
                </a:lnTo>
                <a:lnTo>
                  <a:pt x="51779" y="1965037"/>
                </a:lnTo>
                <a:lnTo>
                  <a:pt x="0" y="1935171"/>
                </a:lnTo>
                <a:lnTo>
                  <a:pt x="0" y="1933658"/>
                </a:lnTo>
                <a:lnTo>
                  <a:pt x="0" y="1906441"/>
                </a:lnTo>
                <a:close/>
                <a:moveTo>
                  <a:pt x="218476" y="1899410"/>
                </a:moveTo>
                <a:lnTo>
                  <a:pt x="250614" y="1917914"/>
                </a:lnTo>
                <a:lnTo>
                  <a:pt x="250614" y="1919427"/>
                </a:lnTo>
                <a:lnTo>
                  <a:pt x="250614" y="1946806"/>
                </a:lnTo>
                <a:lnTo>
                  <a:pt x="250614" y="1948319"/>
                </a:lnTo>
                <a:lnTo>
                  <a:pt x="218476" y="1929652"/>
                </a:lnTo>
                <a:lnTo>
                  <a:pt x="218476" y="1928140"/>
                </a:lnTo>
                <a:lnTo>
                  <a:pt x="218476" y="1900923"/>
                </a:lnTo>
                <a:close/>
                <a:moveTo>
                  <a:pt x="91546" y="1891943"/>
                </a:moveTo>
                <a:lnTo>
                  <a:pt x="179034" y="1942423"/>
                </a:lnTo>
                <a:lnTo>
                  <a:pt x="179034" y="1943935"/>
                </a:lnTo>
                <a:lnTo>
                  <a:pt x="179034" y="1971315"/>
                </a:lnTo>
                <a:lnTo>
                  <a:pt x="179034" y="1972827"/>
                </a:lnTo>
                <a:lnTo>
                  <a:pt x="91546" y="1922185"/>
                </a:lnTo>
                <a:lnTo>
                  <a:pt x="91546" y="1920673"/>
                </a:lnTo>
                <a:lnTo>
                  <a:pt x="91546" y="1893455"/>
                </a:lnTo>
                <a:close/>
                <a:moveTo>
                  <a:pt x="151278" y="1860617"/>
                </a:moveTo>
                <a:lnTo>
                  <a:pt x="198512" y="1887885"/>
                </a:lnTo>
                <a:lnTo>
                  <a:pt x="198512" y="1889399"/>
                </a:lnTo>
                <a:lnTo>
                  <a:pt x="198512" y="1916615"/>
                </a:lnTo>
                <a:lnTo>
                  <a:pt x="198512" y="1918129"/>
                </a:lnTo>
                <a:lnTo>
                  <a:pt x="151278" y="1890860"/>
                </a:lnTo>
                <a:lnTo>
                  <a:pt x="151278" y="1889346"/>
                </a:lnTo>
                <a:lnTo>
                  <a:pt x="151278" y="1862130"/>
                </a:lnTo>
                <a:close/>
                <a:moveTo>
                  <a:pt x="361638" y="1851579"/>
                </a:moveTo>
                <a:lnTo>
                  <a:pt x="430784" y="1891509"/>
                </a:lnTo>
                <a:lnTo>
                  <a:pt x="430784" y="1920401"/>
                </a:lnTo>
                <a:lnTo>
                  <a:pt x="361638" y="1880309"/>
                </a:lnTo>
                <a:close/>
                <a:moveTo>
                  <a:pt x="0" y="1839029"/>
                </a:moveTo>
                <a:lnTo>
                  <a:pt x="71419" y="1880256"/>
                </a:lnTo>
                <a:lnTo>
                  <a:pt x="71419" y="1881770"/>
                </a:lnTo>
                <a:lnTo>
                  <a:pt x="71419" y="1909148"/>
                </a:lnTo>
                <a:lnTo>
                  <a:pt x="71419" y="1910661"/>
                </a:lnTo>
                <a:lnTo>
                  <a:pt x="0" y="1869434"/>
                </a:lnTo>
                <a:lnTo>
                  <a:pt x="0" y="1867920"/>
                </a:lnTo>
                <a:lnTo>
                  <a:pt x="0" y="1840542"/>
                </a:lnTo>
                <a:close/>
                <a:moveTo>
                  <a:pt x="302231" y="1817169"/>
                </a:moveTo>
                <a:lnTo>
                  <a:pt x="334207" y="1835835"/>
                </a:lnTo>
                <a:lnTo>
                  <a:pt x="334207" y="1864564"/>
                </a:lnTo>
                <a:lnTo>
                  <a:pt x="302231" y="1846060"/>
                </a:lnTo>
                <a:close/>
                <a:moveTo>
                  <a:pt x="395075" y="1805157"/>
                </a:moveTo>
                <a:lnTo>
                  <a:pt x="430784" y="1825771"/>
                </a:lnTo>
                <a:lnTo>
                  <a:pt x="430784" y="1854501"/>
                </a:lnTo>
                <a:lnTo>
                  <a:pt x="395075" y="1833887"/>
                </a:lnTo>
                <a:close/>
                <a:moveTo>
                  <a:pt x="252075" y="1788277"/>
                </a:moveTo>
                <a:lnTo>
                  <a:pt x="284213" y="1806943"/>
                </a:lnTo>
                <a:lnTo>
                  <a:pt x="284213" y="1835673"/>
                </a:lnTo>
                <a:lnTo>
                  <a:pt x="252075" y="1817169"/>
                </a:lnTo>
                <a:close/>
                <a:moveTo>
                  <a:pt x="133585" y="1785679"/>
                </a:moveTo>
                <a:lnTo>
                  <a:pt x="196401" y="1821875"/>
                </a:lnTo>
                <a:lnTo>
                  <a:pt x="196401" y="1850767"/>
                </a:lnTo>
                <a:lnTo>
                  <a:pt x="133585" y="1814571"/>
                </a:lnTo>
                <a:close/>
                <a:moveTo>
                  <a:pt x="0" y="1773292"/>
                </a:moveTo>
                <a:lnTo>
                  <a:pt x="131151" y="1848931"/>
                </a:lnTo>
                <a:lnTo>
                  <a:pt x="131151" y="1850443"/>
                </a:lnTo>
                <a:lnTo>
                  <a:pt x="131151" y="1877822"/>
                </a:lnTo>
                <a:lnTo>
                  <a:pt x="131151" y="1879335"/>
                </a:lnTo>
                <a:lnTo>
                  <a:pt x="0" y="1803534"/>
                </a:lnTo>
                <a:lnTo>
                  <a:pt x="0" y="1802022"/>
                </a:lnTo>
                <a:lnTo>
                  <a:pt x="0" y="1774804"/>
                </a:lnTo>
                <a:close/>
                <a:moveTo>
                  <a:pt x="85702" y="1758086"/>
                </a:moveTo>
                <a:lnTo>
                  <a:pt x="113458" y="1774155"/>
                </a:lnTo>
                <a:lnTo>
                  <a:pt x="113458" y="1802885"/>
                </a:lnTo>
                <a:lnTo>
                  <a:pt x="85702" y="1786816"/>
                </a:lnTo>
                <a:close/>
                <a:moveTo>
                  <a:pt x="365209" y="1722052"/>
                </a:moveTo>
                <a:lnTo>
                  <a:pt x="430784" y="1759871"/>
                </a:lnTo>
                <a:lnTo>
                  <a:pt x="430784" y="1788764"/>
                </a:lnTo>
                <a:lnTo>
                  <a:pt x="365209" y="1750782"/>
                </a:lnTo>
                <a:close/>
                <a:moveTo>
                  <a:pt x="129527" y="1717508"/>
                </a:moveTo>
                <a:lnTo>
                  <a:pt x="232110" y="1776753"/>
                </a:lnTo>
                <a:lnTo>
                  <a:pt x="232110" y="1805645"/>
                </a:lnTo>
                <a:lnTo>
                  <a:pt x="129527" y="1746400"/>
                </a:lnTo>
                <a:close/>
                <a:moveTo>
                  <a:pt x="0" y="1708581"/>
                </a:moveTo>
                <a:lnTo>
                  <a:pt x="65575" y="1746400"/>
                </a:lnTo>
                <a:lnTo>
                  <a:pt x="65575" y="1775292"/>
                </a:lnTo>
                <a:lnTo>
                  <a:pt x="0" y="1737473"/>
                </a:lnTo>
                <a:close/>
                <a:moveTo>
                  <a:pt x="379168" y="1664268"/>
                </a:moveTo>
                <a:lnTo>
                  <a:pt x="430784" y="1694134"/>
                </a:lnTo>
                <a:lnTo>
                  <a:pt x="430784" y="1722864"/>
                </a:lnTo>
                <a:lnTo>
                  <a:pt x="379168" y="1692998"/>
                </a:lnTo>
                <a:close/>
                <a:moveTo>
                  <a:pt x="123035" y="1648036"/>
                </a:moveTo>
                <a:lnTo>
                  <a:pt x="199161" y="1692024"/>
                </a:lnTo>
                <a:lnTo>
                  <a:pt x="199161" y="1720754"/>
                </a:lnTo>
                <a:lnTo>
                  <a:pt x="123035" y="1676767"/>
                </a:lnTo>
                <a:close/>
                <a:moveTo>
                  <a:pt x="0" y="1642842"/>
                </a:moveTo>
                <a:lnTo>
                  <a:pt x="109563" y="1705984"/>
                </a:lnTo>
                <a:lnTo>
                  <a:pt x="109563" y="1734713"/>
                </a:lnTo>
                <a:lnTo>
                  <a:pt x="0" y="1671573"/>
                </a:lnTo>
                <a:close/>
                <a:moveTo>
                  <a:pt x="222372" y="1639596"/>
                </a:moveTo>
                <a:lnTo>
                  <a:pt x="274151" y="1669463"/>
                </a:lnTo>
                <a:lnTo>
                  <a:pt x="274151" y="1698193"/>
                </a:lnTo>
                <a:lnTo>
                  <a:pt x="222372" y="1668327"/>
                </a:lnTo>
                <a:close/>
                <a:moveTo>
                  <a:pt x="55836" y="1609243"/>
                </a:moveTo>
                <a:lnTo>
                  <a:pt x="103070" y="1636512"/>
                </a:lnTo>
                <a:lnTo>
                  <a:pt x="103070" y="1665242"/>
                </a:lnTo>
                <a:lnTo>
                  <a:pt x="55836" y="1637973"/>
                </a:lnTo>
                <a:close/>
                <a:moveTo>
                  <a:pt x="355632" y="1584895"/>
                </a:moveTo>
                <a:lnTo>
                  <a:pt x="430784" y="1628233"/>
                </a:lnTo>
                <a:lnTo>
                  <a:pt x="430784" y="1657125"/>
                </a:lnTo>
                <a:lnTo>
                  <a:pt x="355632" y="1613625"/>
                </a:lnTo>
                <a:close/>
                <a:moveTo>
                  <a:pt x="125794" y="1583759"/>
                </a:moveTo>
                <a:lnTo>
                  <a:pt x="202407" y="1628071"/>
                </a:lnTo>
                <a:lnTo>
                  <a:pt x="202407" y="1656801"/>
                </a:lnTo>
                <a:lnTo>
                  <a:pt x="125794" y="1612651"/>
                </a:lnTo>
                <a:close/>
                <a:moveTo>
                  <a:pt x="0" y="1576942"/>
                </a:moveTo>
                <a:lnTo>
                  <a:pt x="35709" y="1597556"/>
                </a:lnTo>
                <a:lnTo>
                  <a:pt x="35709" y="1626448"/>
                </a:lnTo>
                <a:lnTo>
                  <a:pt x="0" y="1605834"/>
                </a:lnTo>
                <a:close/>
                <a:moveTo>
                  <a:pt x="193155" y="1556815"/>
                </a:moveTo>
                <a:lnTo>
                  <a:pt x="225293" y="1575481"/>
                </a:lnTo>
                <a:lnTo>
                  <a:pt x="225293" y="1604211"/>
                </a:lnTo>
                <a:lnTo>
                  <a:pt x="193155" y="1585707"/>
                </a:lnTo>
                <a:close/>
                <a:moveTo>
                  <a:pt x="379168" y="1532630"/>
                </a:moveTo>
                <a:lnTo>
                  <a:pt x="430784" y="1562496"/>
                </a:lnTo>
                <a:lnTo>
                  <a:pt x="430784" y="1591388"/>
                </a:lnTo>
                <a:lnTo>
                  <a:pt x="379168" y="1561522"/>
                </a:lnTo>
                <a:close/>
                <a:moveTo>
                  <a:pt x="0" y="1511204"/>
                </a:moveTo>
                <a:lnTo>
                  <a:pt x="105829" y="1572234"/>
                </a:lnTo>
                <a:lnTo>
                  <a:pt x="105829" y="1601127"/>
                </a:lnTo>
                <a:lnTo>
                  <a:pt x="0" y="1539934"/>
                </a:lnTo>
                <a:close/>
                <a:moveTo>
                  <a:pt x="210847" y="1501303"/>
                </a:moveTo>
                <a:lnTo>
                  <a:pt x="258081" y="1528572"/>
                </a:lnTo>
                <a:lnTo>
                  <a:pt x="258081" y="1557464"/>
                </a:lnTo>
                <a:lnTo>
                  <a:pt x="210847" y="1530195"/>
                </a:lnTo>
                <a:close/>
                <a:moveTo>
                  <a:pt x="71743" y="1486857"/>
                </a:moveTo>
                <a:lnTo>
                  <a:pt x="173028" y="1545290"/>
                </a:lnTo>
                <a:lnTo>
                  <a:pt x="173028" y="1574182"/>
                </a:lnTo>
                <a:lnTo>
                  <a:pt x="71743" y="1515587"/>
                </a:lnTo>
                <a:close/>
                <a:moveTo>
                  <a:pt x="359366" y="1455368"/>
                </a:moveTo>
                <a:lnTo>
                  <a:pt x="430785" y="1496758"/>
                </a:lnTo>
                <a:lnTo>
                  <a:pt x="430785" y="1525488"/>
                </a:lnTo>
                <a:lnTo>
                  <a:pt x="359366" y="1484260"/>
                </a:lnTo>
                <a:close/>
                <a:moveTo>
                  <a:pt x="0" y="1445304"/>
                </a:moveTo>
                <a:lnTo>
                  <a:pt x="51779" y="1475170"/>
                </a:lnTo>
                <a:lnTo>
                  <a:pt x="51779" y="1504062"/>
                </a:lnTo>
                <a:lnTo>
                  <a:pt x="0" y="1474196"/>
                </a:lnTo>
                <a:close/>
                <a:moveTo>
                  <a:pt x="248829" y="1391579"/>
                </a:moveTo>
                <a:lnTo>
                  <a:pt x="280805" y="1410083"/>
                </a:lnTo>
                <a:lnTo>
                  <a:pt x="280805" y="1438975"/>
                </a:lnTo>
                <a:lnTo>
                  <a:pt x="248829" y="1420471"/>
                </a:lnTo>
                <a:close/>
                <a:moveTo>
                  <a:pt x="0" y="1379568"/>
                </a:moveTo>
                <a:lnTo>
                  <a:pt x="190883" y="1489779"/>
                </a:lnTo>
                <a:lnTo>
                  <a:pt x="190883" y="1518509"/>
                </a:lnTo>
                <a:lnTo>
                  <a:pt x="0" y="1408459"/>
                </a:lnTo>
                <a:close/>
                <a:moveTo>
                  <a:pt x="339888" y="1378431"/>
                </a:moveTo>
                <a:lnTo>
                  <a:pt x="430784" y="1430859"/>
                </a:lnTo>
                <a:lnTo>
                  <a:pt x="430784" y="1459751"/>
                </a:lnTo>
                <a:lnTo>
                  <a:pt x="339888" y="1407161"/>
                </a:lnTo>
                <a:close/>
                <a:moveTo>
                  <a:pt x="109563" y="1376971"/>
                </a:moveTo>
                <a:lnTo>
                  <a:pt x="141539" y="1395475"/>
                </a:lnTo>
                <a:lnTo>
                  <a:pt x="141539" y="1424367"/>
                </a:lnTo>
                <a:lnTo>
                  <a:pt x="109563" y="1405701"/>
                </a:lnTo>
                <a:close/>
                <a:moveTo>
                  <a:pt x="199161" y="1363012"/>
                </a:moveTo>
                <a:lnTo>
                  <a:pt x="231299" y="1381516"/>
                </a:lnTo>
                <a:lnTo>
                  <a:pt x="231299" y="1410246"/>
                </a:lnTo>
                <a:lnTo>
                  <a:pt x="199161" y="1391742"/>
                </a:lnTo>
                <a:close/>
                <a:moveTo>
                  <a:pt x="71743" y="1355221"/>
                </a:moveTo>
                <a:lnTo>
                  <a:pt x="89435" y="1365447"/>
                </a:lnTo>
                <a:lnTo>
                  <a:pt x="89435" y="1394177"/>
                </a:lnTo>
                <a:lnTo>
                  <a:pt x="71743" y="1383951"/>
                </a:lnTo>
                <a:close/>
                <a:moveTo>
                  <a:pt x="365209" y="1329846"/>
                </a:moveTo>
                <a:lnTo>
                  <a:pt x="430784" y="1367665"/>
                </a:lnTo>
                <a:lnTo>
                  <a:pt x="430784" y="1396558"/>
                </a:lnTo>
                <a:lnTo>
                  <a:pt x="365209" y="1358738"/>
                </a:lnTo>
                <a:close/>
                <a:moveTo>
                  <a:pt x="0" y="1313830"/>
                </a:moveTo>
                <a:lnTo>
                  <a:pt x="51779" y="1343696"/>
                </a:lnTo>
                <a:lnTo>
                  <a:pt x="51779" y="1372426"/>
                </a:lnTo>
                <a:lnTo>
                  <a:pt x="0" y="1342560"/>
                </a:lnTo>
                <a:close/>
                <a:moveTo>
                  <a:pt x="218476" y="1308312"/>
                </a:moveTo>
                <a:lnTo>
                  <a:pt x="250614" y="1326816"/>
                </a:lnTo>
                <a:lnTo>
                  <a:pt x="250614" y="1355708"/>
                </a:lnTo>
                <a:lnTo>
                  <a:pt x="218476" y="1337042"/>
                </a:lnTo>
                <a:close/>
                <a:moveTo>
                  <a:pt x="91546" y="1300845"/>
                </a:moveTo>
                <a:lnTo>
                  <a:pt x="179034" y="1351325"/>
                </a:lnTo>
                <a:lnTo>
                  <a:pt x="179034" y="1380217"/>
                </a:lnTo>
                <a:lnTo>
                  <a:pt x="91546" y="1329575"/>
                </a:lnTo>
                <a:close/>
                <a:moveTo>
                  <a:pt x="151278" y="1269518"/>
                </a:moveTo>
                <a:lnTo>
                  <a:pt x="198512" y="1296787"/>
                </a:lnTo>
                <a:lnTo>
                  <a:pt x="198512" y="1325517"/>
                </a:lnTo>
                <a:lnTo>
                  <a:pt x="151278" y="1298248"/>
                </a:lnTo>
                <a:close/>
                <a:moveTo>
                  <a:pt x="361638" y="1261998"/>
                </a:moveTo>
                <a:lnTo>
                  <a:pt x="430784" y="1301927"/>
                </a:lnTo>
                <a:lnTo>
                  <a:pt x="430784" y="1330657"/>
                </a:lnTo>
                <a:lnTo>
                  <a:pt x="361638" y="1290728"/>
                </a:lnTo>
                <a:close/>
                <a:moveTo>
                  <a:pt x="0" y="1247930"/>
                </a:moveTo>
                <a:lnTo>
                  <a:pt x="71419" y="1289158"/>
                </a:lnTo>
                <a:lnTo>
                  <a:pt x="71419" y="1318050"/>
                </a:lnTo>
                <a:lnTo>
                  <a:pt x="0" y="1276822"/>
                </a:lnTo>
                <a:close/>
                <a:moveTo>
                  <a:pt x="302231" y="1227589"/>
                </a:moveTo>
                <a:lnTo>
                  <a:pt x="334207" y="1246093"/>
                </a:lnTo>
                <a:lnTo>
                  <a:pt x="334207" y="1274985"/>
                </a:lnTo>
                <a:lnTo>
                  <a:pt x="302231" y="1256481"/>
                </a:lnTo>
                <a:close/>
                <a:moveTo>
                  <a:pt x="395075" y="1215576"/>
                </a:moveTo>
                <a:lnTo>
                  <a:pt x="430784" y="1236190"/>
                </a:lnTo>
                <a:lnTo>
                  <a:pt x="430784" y="1264920"/>
                </a:lnTo>
                <a:lnTo>
                  <a:pt x="395075" y="1244306"/>
                </a:lnTo>
                <a:close/>
                <a:moveTo>
                  <a:pt x="252075" y="1198696"/>
                </a:moveTo>
                <a:lnTo>
                  <a:pt x="284213" y="1217200"/>
                </a:lnTo>
                <a:lnTo>
                  <a:pt x="284213" y="1246092"/>
                </a:lnTo>
                <a:lnTo>
                  <a:pt x="252075" y="1227588"/>
                </a:lnTo>
                <a:close/>
                <a:moveTo>
                  <a:pt x="133585" y="1196112"/>
                </a:moveTo>
                <a:lnTo>
                  <a:pt x="196401" y="1232308"/>
                </a:lnTo>
                <a:lnTo>
                  <a:pt x="196401" y="1261200"/>
                </a:lnTo>
                <a:lnTo>
                  <a:pt x="133585" y="1225004"/>
                </a:lnTo>
                <a:close/>
                <a:moveTo>
                  <a:pt x="0" y="1182193"/>
                </a:moveTo>
                <a:lnTo>
                  <a:pt x="131151" y="1257832"/>
                </a:lnTo>
                <a:lnTo>
                  <a:pt x="131151" y="1286724"/>
                </a:lnTo>
                <a:lnTo>
                  <a:pt x="0" y="1210923"/>
                </a:lnTo>
                <a:close/>
                <a:moveTo>
                  <a:pt x="85702" y="1168505"/>
                </a:moveTo>
                <a:lnTo>
                  <a:pt x="113458" y="1184574"/>
                </a:lnTo>
                <a:lnTo>
                  <a:pt x="113458" y="1213304"/>
                </a:lnTo>
                <a:lnTo>
                  <a:pt x="85702" y="1197235"/>
                </a:lnTo>
                <a:close/>
                <a:moveTo>
                  <a:pt x="365209" y="1132472"/>
                </a:moveTo>
                <a:lnTo>
                  <a:pt x="430784" y="1170291"/>
                </a:lnTo>
                <a:lnTo>
                  <a:pt x="430784" y="1199184"/>
                </a:lnTo>
                <a:lnTo>
                  <a:pt x="365209" y="1161202"/>
                </a:lnTo>
                <a:close/>
                <a:moveTo>
                  <a:pt x="129527" y="1127928"/>
                </a:moveTo>
                <a:lnTo>
                  <a:pt x="232110" y="1187173"/>
                </a:lnTo>
                <a:lnTo>
                  <a:pt x="232110" y="1216065"/>
                </a:lnTo>
                <a:lnTo>
                  <a:pt x="129527" y="1156820"/>
                </a:lnTo>
                <a:close/>
                <a:moveTo>
                  <a:pt x="0" y="1119001"/>
                </a:moveTo>
                <a:lnTo>
                  <a:pt x="65575" y="1156820"/>
                </a:lnTo>
                <a:lnTo>
                  <a:pt x="65575" y="1185713"/>
                </a:lnTo>
                <a:lnTo>
                  <a:pt x="0" y="1147731"/>
                </a:lnTo>
                <a:close/>
                <a:moveTo>
                  <a:pt x="379168" y="1074688"/>
                </a:moveTo>
                <a:lnTo>
                  <a:pt x="430784" y="1104554"/>
                </a:lnTo>
                <a:lnTo>
                  <a:pt x="430784" y="1133284"/>
                </a:lnTo>
                <a:lnTo>
                  <a:pt x="379168" y="1103418"/>
                </a:lnTo>
                <a:close/>
                <a:moveTo>
                  <a:pt x="123035" y="1058457"/>
                </a:moveTo>
                <a:lnTo>
                  <a:pt x="199161" y="1102444"/>
                </a:lnTo>
                <a:lnTo>
                  <a:pt x="199161" y="1131174"/>
                </a:lnTo>
                <a:lnTo>
                  <a:pt x="123035" y="1087187"/>
                </a:lnTo>
                <a:close/>
                <a:moveTo>
                  <a:pt x="0" y="1053263"/>
                </a:moveTo>
                <a:lnTo>
                  <a:pt x="109563" y="1116404"/>
                </a:lnTo>
                <a:lnTo>
                  <a:pt x="109563" y="1145133"/>
                </a:lnTo>
                <a:lnTo>
                  <a:pt x="0" y="1081993"/>
                </a:lnTo>
                <a:close/>
                <a:moveTo>
                  <a:pt x="222372" y="1050017"/>
                </a:moveTo>
                <a:lnTo>
                  <a:pt x="274151" y="1079883"/>
                </a:lnTo>
                <a:lnTo>
                  <a:pt x="274151" y="1108613"/>
                </a:lnTo>
                <a:lnTo>
                  <a:pt x="222372" y="1078747"/>
                </a:lnTo>
                <a:close/>
                <a:moveTo>
                  <a:pt x="55836" y="1019664"/>
                </a:moveTo>
                <a:lnTo>
                  <a:pt x="103070" y="1046933"/>
                </a:lnTo>
                <a:lnTo>
                  <a:pt x="103070" y="1075663"/>
                </a:lnTo>
                <a:lnTo>
                  <a:pt x="55836" y="1048394"/>
                </a:lnTo>
                <a:close/>
                <a:moveTo>
                  <a:pt x="355632" y="995316"/>
                </a:moveTo>
                <a:lnTo>
                  <a:pt x="430784" y="1038654"/>
                </a:lnTo>
                <a:lnTo>
                  <a:pt x="430784" y="1067546"/>
                </a:lnTo>
                <a:lnTo>
                  <a:pt x="355632" y="1024046"/>
                </a:lnTo>
                <a:close/>
                <a:moveTo>
                  <a:pt x="125794" y="994180"/>
                </a:moveTo>
                <a:lnTo>
                  <a:pt x="202407" y="1038492"/>
                </a:lnTo>
                <a:lnTo>
                  <a:pt x="202407" y="1067222"/>
                </a:lnTo>
                <a:lnTo>
                  <a:pt x="125794" y="1023072"/>
                </a:lnTo>
                <a:close/>
                <a:moveTo>
                  <a:pt x="0" y="987363"/>
                </a:moveTo>
                <a:lnTo>
                  <a:pt x="35709" y="1007977"/>
                </a:lnTo>
                <a:lnTo>
                  <a:pt x="35709" y="1036869"/>
                </a:lnTo>
                <a:lnTo>
                  <a:pt x="0" y="1016255"/>
                </a:lnTo>
                <a:close/>
                <a:moveTo>
                  <a:pt x="193155" y="967236"/>
                </a:moveTo>
                <a:lnTo>
                  <a:pt x="225293" y="985740"/>
                </a:lnTo>
                <a:lnTo>
                  <a:pt x="225293" y="1014632"/>
                </a:lnTo>
                <a:lnTo>
                  <a:pt x="193155" y="996128"/>
                </a:lnTo>
                <a:close/>
                <a:moveTo>
                  <a:pt x="379168" y="943050"/>
                </a:moveTo>
                <a:lnTo>
                  <a:pt x="430784" y="972917"/>
                </a:lnTo>
                <a:lnTo>
                  <a:pt x="430784" y="1001808"/>
                </a:lnTo>
                <a:lnTo>
                  <a:pt x="379168" y="971942"/>
                </a:lnTo>
                <a:close/>
                <a:moveTo>
                  <a:pt x="0" y="921626"/>
                </a:moveTo>
                <a:lnTo>
                  <a:pt x="105829" y="982656"/>
                </a:lnTo>
                <a:lnTo>
                  <a:pt x="105829" y="1011548"/>
                </a:lnTo>
                <a:lnTo>
                  <a:pt x="0" y="950356"/>
                </a:lnTo>
                <a:close/>
                <a:moveTo>
                  <a:pt x="210847" y="911725"/>
                </a:moveTo>
                <a:lnTo>
                  <a:pt x="258081" y="938994"/>
                </a:lnTo>
                <a:lnTo>
                  <a:pt x="258081" y="967886"/>
                </a:lnTo>
                <a:lnTo>
                  <a:pt x="210847" y="940617"/>
                </a:lnTo>
                <a:close/>
                <a:moveTo>
                  <a:pt x="71743" y="897278"/>
                </a:moveTo>
                <a:lnTo>
                  <a:pt x="173028" y="955712"/>
                </a:lnTo>
                <a:lnTo>
                  <a:pt x="173028" y="984441"/>
                </a:lnTo>
                <a:lnTo>
                  <a:pt x="71743" y="926008"/>
                </a:lnTo>
                <a:close/>
                <a:moveTo>
                  <a:pt x="359366" y="865789"/>
                </a:moveTo>
                <a:lnTo>
                  <a:pt x="430785" y="907179"/>
                </a:lnTo>
                <a:lnTo>
                  <a:pt x="430785" y="935909"/>
                </a:lnTo>
                <a:lnTo>
                  <a:pt x="359366" y="894681"/>
                </a:lnTo>
                <a:close/>
                <a:moveTo>
                  <a:pt x="0" y="855727"/>
                </a:moveTo>
                <a:lnTo>
                  <a:pt x="51779" y="885593"/>
                </a:lnTo>
                <a:lnTo>
                  <a:pt x="51779" y="914485"/>
                </a:lnTo>
                <a:lnTo>
                  <a:pt x="0" y="884619"/>
                </a:lnTo>
                <a:close/>
                <a:moveTo>
                  <a:pt x="248829" y="802000"/>
                </a:moveTo>
                <a:lnTo>
                  <a:pt x="280805" y="820504"/>
                </a:lnTo>
                <a:lnTo>
                  <a:pt x="280805" y="849396"/>
                </a:lnTo>
                <a:lnTo>
                  <a:pt x="248829" y="830730"/>
                </a:lnTo>
                <a:close/>
                <a:moveTo>
                  <a:pt x="0" y="789989"/>
                </a:moveTo>
                <a:lnTo>
                  <a:pt x="190883" y="900201"/>
                </a:lnTo>
                <a:lnTo>
                  <a:pt x="190883" y="928931"/>
                </a:lnTo>
                <a:lnTo>
                  <a:pt x="0" y="818719"/>
                </a:lnTo>
                <a:close/>
                <a:moveTo>
                  <a:pt x="339888" y="788852"/>
                </a:moveTo>
                <a:lnTo>
                  <a:pt x="430784" y="841280"/>
                </a:lnTo>
                <a:lnTo>
                  <a:pt x="430784" y="870172"/>
                </a:lnTo>
                <a:lnTo>
                  <a:pt x="339888" y="817582"/>
                </a:lnTo>
                <a:close/>
                <a:moveTo>
                  <a:pt x="109563" y="787392"/>
                </a:moveTo>
                <a:lnTo>
                  <a:pt x="141539" y="805896"/>
                </a:lnTo>
                <a:lnTo>
                  <a:pt x="141539" y="834788"/>
                </a:lnTo>
                <a:lnTo>
                  <a:pt x="109563" y="816122"/>
                </a:lnTo>
                <a:close/>
                <a:moveTo>
                  <a:pt x="199161" y="773433"/>
                </a:moveTo>
                <a:lnTo>
                  <a:pt x="231299" y="791937"/>
                </a:lnTo>
                <a:lnTo>
                  <a:pt x="231299" y="820667"/>
                </a:lnTo>
                <a:lnTo>
                  <a:pt x="199161" y="802163"/>
                </a:lnTo>
                <a:close/>
                <a:moveTo>
                  <a:pt x="71743" y="765642"/>
                </a:moveTo>
                <a:lnTo>
                  <a:pt x="89435" y="775868"/>
                </a:lnTo>
                <a:lnTo>
                  <a:pt x="89435" y="804598"/>
                </a:lnTo>
                <a:lnTo>
                  <a:pt x="71743" y="794372"/>
                </a:lnTo>
                <a:close/>
                <a:moveTo>
                  <a:pt x="365209" y="737238"/>
                </a:moveTo>
                <a:lnTo>
                  <a:pt x="430784" y="775057"/>
                </a:lnTo>
                <a:lnTo>
                  <a:pt x="430784" y="803950"/>
                </a:lnTo>
                <a:lnTo>
                  <a:pt x="365209" y="766130"/>
                </a:lnTo>
                <a:close/>
                <a:moveTo>
                  <a:pt x="0" y="724252"/>
                </a:moveTo>
                <a:lnTo>
                  <a:pt x="51779" y="754118"/>
                </a:lnTo>
                <a:lnTo>
                  <a:pt x="51779" y="782848"/>
                </a:lnTo>
                <a:lnTo>
                  <a:pt x="0" y="752982"/>
                </a:lnTo>
                <a:close/>
                <a:moveTo>
                  <a:pt x="218476" y="718733"/>
                </a:moveTo>
                <a:lnTo>
                  <a:pt x="250614" y="737237"/>
                </a:lnTo>
                <a:lnTo>
                  <a:pt x="250614" y="766129"/>
                </a:lnTo>
                <a:lnTo>
                  <a:pt x="218476" y="747463"/>
                </a:lnTo>
                <a:close/>
                <a:moveTo>
                  <a:pt x="91546" y="711266"/>
                </a:moveTo>
                <a:lnTo>
                  <a:pt x="179034" y="761746"/>
                </a:lnTo>
                <a:lnTo>
                  <a:pt x="179034" y="790638"/>
                </a:lnTo>
                <a:lnTo>
                  <a:pt x="91546" y="739996"/>
                </a:lnTo>
                <a:close/>
                <a:moveTo>
                  <a:pt x="151278" y="679940"/>
                </a:moveTo>
                <a:lnTo>
                  <a:pt x="198512" y="707209"/>
                </a:lnTo>
                <a:lnTo>
                  <a:pt x="198512" y="735939"/>
                </a:lnTo>
                <a:lnTo>
                  <a:pt x="151278" y="708670"/>
                </a:lnTo>
                <a:close/>
                <a:moveTo>
                  <a:pt x="361638" y="669390"/>
                </a:moveTo>
                <a:lnTo>
                  <a:pt x="430784" y="709320"/>
                </a:lnTo>
                <a:lnTo>
                  <a:pt x="430784" y="738212"/>
                </a:lnTo>
                <a:lnTo>
                  <a:pt x="361638" y="698120"/>
                </a:lnTo>
                <a:close/>
                <a:moveTo>
                  <a:pt x="0" y="658352"/>
                </a:moveTo>
                <a:lnTo>
                  <a:pt x="71419" y="699580"/>
                </a:lnTo>
                <a:lnTo>
                  <a:pt x="71419" y="728472"/>
                </a:lnTo>
                <a:lnTo>
                  <a:pt x="0" y="687244"/>
                </a:lnTo>
                <a:close/>
                <a:moveTo>
                  <a:pt x="302231" y="634979"/>
                </a:moveTo>
                <a:lnTo>
                  <a:pt x="334207" y="653645"/>
                </a:lnTo>
                <a:lnTo>
                  <a:pt x="334207" y="682375"/>
                </a:lnTo>
                <a:lnTo>
                  <a:pt x="302231" y="663871"/>
                </a:lnTo>
                <a:close/>
                <a:moveTo>
                  <a:pt x="395075" y="622968"/>
                </a:moveTo>
                <a:lnTo>
                  <a:pt x="430784" y="643582"/>
                </a:lnTo>
                <a:lnTo>
                  <a:pt x="430784" y="672312"/>
                </a:lnTo>
                <a:lnTo>
                  <a:pt x="395075" y="651698"/>
                </a:lnTo>
                <a:close/>
                <a:moveTo>
                  <a:pt x="252075" y="606087"/>
                </a:moveTo>
                <a:lnTo>
                  <a:pt x="284213" y="624753"/>
                </a:lnTo>
                <a:lnTo>
                  <a:pt x="284213" y="653483"/>
                </a:lnTo>
                <a:lnTo>
                  <a:pt x="252075" y="634979"/>
                </a:lnTo>
                <a:close/>
                <a:moveTo>
                  <a:pt x="133585" y="603489"/>
                </a:moveTo>
                <a:lnTo>
                  <a:pt x="196401" y="639685"/>
                </a:lnTo>
                <a:lnTo>
                  <a:pt x="196401" y="668577"/>
                </a:lnTo>
                <a:lnTo>
                  <a:pt x="133585" y="632381"/>
                </a:lnTo>
                <a:close/>
                <a:moveTo>
                  <a:pt x="0" y="592614"/>
                </a:moveTo>
                <a:lnTo>
                  <a:pt x="131151" y="668253"/>
                </a:lnTo>
                <a:lnTo>
                  <a:pt x="131151" y="697145"/>
                </a:lnTo>
                <a:lnTo>
                  <a:pt x="0" y="621344"/>
                </a:lnTo>
                <a:close/>
                <a:moveTo>
                  <a:pt x="85702" y="575896"/>
                </a:moveTo>
                <a:lnTo>
                  <a:pt x="113458" y="591965"/>
                </a:lnTo>
                <a:lnTo>
                  <a:pt x="113458" y="620695"/>
                </a:lnTo>
                <a:lnTo>
                  <a:pt x="85702" y="604626"/>
                </a:lnTo>
                <a:close/>
                <a:moveTo>
                  <a:pt x="365209" y="539863"/>
                </a:moveTo>
                <a:lnTo>
                  <a:pt x="430784" y="577682"/>
                </a:lnTo>
                <a:lnTo>
                  <a:pt x="430784" y="606575"/>
                </a:lnTo>
                <a:lnTo>
                  <a:pt x="365209" y="568593"/>
                </a:lnTo>
                <a:close/>
                <a:moveTo>
                  <a:pt x="129527" y="535318"/>
                </a:moveTo>
                <a:lnTo>
                  <a:pt x="232110" y="594563"/>
                </a:lnTo>
                <a:lnTo>
                  <a:pt x="232110" y="623455"/>
                </a:lnTo>
                <a:lnTo>
                  <a:pt x="129527" y="564210"/>
                </a:lnTo>
                <a:close/>
                <a:moveTo>
                  <a:pt x="0" y="526391"/>
                </a:moveTo>
                <a:lnTo>
                  <a:pt x="65575" y="564210"/>
                </a:lnTo>
                <a:lnTo>
                  <a:pt x="65575" y="593102"/>
                </a:lnTo>
                <a:lnTo>
                  <a:pt x="0" y="555283"/>
                </a:lnTo>
                <a:close/>
                <a:moveTo>
                  <a:pt x="379168" y="482079"/>
                </a:moveTo>
                <a:lnTo>
                  <a:pt x="430784" y="511945"/>
                </a:lnTo>
                <a:lnTo>
                  <a:pt x="430784" y="540675"/>
                </a:lnTo>
                <a:lnTo>
                  <a:pt x="379168" y="510809"/>
                </a:lnTo>
                <a:close/>
                <a:moveTo>
                  <a:pt x="123035" y="465847"/>
                </a:moveTo>
                <a:lnTo>
                  <a:pt x="199161" y="509834"/>
                </a:lnTo>
                <a:lnTo>
                  <a:pt x="199161" y="538564"/>
                </a:lnTo>
                <a:lnTo>
                  <a:pt x="123035" y="494577"/>
                </a:lnTo>
                <a:close/>
                <a:moveTo>
                  <a:pt x="0" y="460653"/>
                </a:moveTo>
                <a:lnTo>
                  <a:pt x="109563" y="523794"/>
                </a:lnTo>
                <a:lnTo>
                  <a:pt x="109563" y="552523"/>
                </a:lnTo>
                <a:lnTo>
                  <a:pt x="0" y="489383"/>
                </a:lnTo>
                <a:close/>
                <a:moveTo>
                  <a:pt x="222372" y="457408"/>
                </a:moveTo>
                <a:lnTo>
                  <a:pt x="274151" y="487274"/>
                </a:lnTo>
                <a:lnTo>
                  <a:pt x="274151" y="516004"/>
                </a:lnTo>
                <a:lnTo>
                  <a:pt x="222372" y="486138"/>
                </a:lnTo>
                <a:close/>
                <a:moveTo>
                  <a:pt x="55836" y="427054"/>
                </a:moveTo>
                <a:lnTo>
                  <a:pt x="103070" y="454323"/>
                </a:lnTo>
                <a:lnTo>
                  <a:pt x="103070" y="483053"/>
                </a:lnTo>
                <a:lnTo>
                  <a:pt x="55836" y="455784"/>
                </a:lnTo>
                <a:close/>
                <a:moveTo>
                  <a:pt x="355632" y="402706"/>
                </a:moveTo>
                <a:lnTo>
                  <a:pt x="430784" y="446044"/>
                </a:lnTo>
                <a:lnTo>
                  <a:pt x="430784" y="474936"/>
                </a:lnTo>
                <a:lnTo>
                  <a:pt x="355632" y="431436"/>
                </a:lnTo>
                <a:close/>
                <a:moveTo>
                  <a:pt x="125794" y="401571"/>
                </a:moveTo>
                <a:lnTo>
                  <a:pt x="202407" y="445883"/>
                </a:lnTo>
                <a:lnTo>
                  <a:pt x="202407" y="474613"/>
                </a:lnTo>
                <a:lnTo>
                  <a:pt x="125794" y="430463"/>
                </a:lnTo>
                <a:close/>
                <a:moveTo>
                  <a:pt x="0" y="394754"/>
                </a:moveTo>
                <a:lnTo>
                  <a:pt x="35709" y="415368"/>
                </a:lnTo>
                <a:lnTo>
                  <a:pt x="35709" y="444260"/>
                </a:lnTo>
                <a:lnTo>
                  <a:pt x="0" y="423646"/>
                </a:lnTo>
                <a:close/>
                <a:moveTo>
                  <a:pt x="193155" y="374627"/>
                </a:moveTo>
                <a:lnTo>
                  <a:pt x="225293" y="393293"/>
                </a:lnTo>
                <a:lnTo>
                  <a:pt x="225293" y="422023"/>
                </a:lnTo>
                <a:lnTo>
                  <a:pt x="193155" y="403519"/>
                </a:lnTo>
                <a:close/>
                <a:moveTo>
                  <a:pt x="379168" y="350441"/>
                </a:moveTo>
                <a:lnTo>
                  <a:pt x="430784" y="380307"/>
                </a:lnTo>
                <a:lnTo>
                  <a:pt x="430784" y="409199"/>
                </a:lnTo>
                <a:lnTo>
                  <a:pt x="379168" y="379333"/>
                </a:lnTo>
                <a:close/>
                <a:moveTo>
                  <a:pt x="0" y="329016"/>
                </a:moveTo>
                <a:lnTo>
                  <a:pt x="105829" y="390046"/>
                </a:lnTo>
                <a:lnTo>
                  <a:pt x="105829" y="418939"/>
                </a:lnTo>
                <a:lnTo>
                  <a:pt x="0" y="357746"/>
                </a:lnTo>
                <a:close/>
                <a:moveTo>
                  <a:pt x="210847" y="319115"/>
                </a:moveTo>
                <a:lnTo>
                  <a:pt x="258081" y="346384"/>
                </a:lnTo>
                <a:lnTo>
                  <a:pt x="258081" y="375276"/>
                </a:lnTo>
                <a:lnTo>
                  <a:pt x="210847" y="348007"/>
                </a:lnTo>
                <a:close/>
                <a:moveTo>
                  <a:pt x="71743" y="304669"/>
                </a:moveTo>
                <a:lnTo>
                  <a:pt x="173028" y="363102"/>
                </a:lnTo>
                <a:lnTo>
                  <a:pt x="173028" y="391994"/>
                </a:lnTo>
                <a:lnTo>
                  <a:pt x="71743" y="333399"/>
                </a:lnTo>
                <a:close/>
                <a:moveTo>
                  <a:pt x="359366" y="273179"/>
                </a:moveTo>
                <a:lnTo>
                  <a:pt x="430785" y="314569"/>
                </a:lnTo>
                <a:lnTo>
                  <a:pt x="430785" y="343299"/>
                </a:lnTo>
                <a:lnTo>
                  <a:pt x="359366" y="302071"/>
                </a:lnTo>
                <a:close/>
                <a:moveTo>
                  <a:pt x="0" y="263116"/>
                </a:moveTo>
                <a:lnTo>
                  <a:pt x="51779" y="292982"/>
                </a:lnTo>
                <a:lnTo>
                  <a:pt x="51779" y="321874"/>
                </a:lnTo>
                <a:lnTo>
                  <a:pt x="0" y="292008"/>
                </a:lnTo>
                <a:close/>
                <a:moveTo>
                  <a:pt x="248829" y="209390"/>
                </a:moveTo>
                <a:lnTo>
                  <a:pt x="280805" y="227894"/>
                </a:lnTo>
                <a:lnTo>
                  <a:pt x="280805" y="256786"/>
                </a:lnTo>
                <a:lnTo>
                  <a:pt x="248829" y="238282"/>
                </a:lnTo>
                <a:close/>
                <a:moveTo>
                  <a:pt x="0" y="197379"/>
                </a:moveTo>
                <a:lnTo>
                  <a:pt x="190883" y="307591"/>
                </a:lnTo>
                <a:lnTo>
                  <a:pt x="190883" y="336321"/>
                </a:lnTo>
                <a:lnTo>
                  <a:pt x="0" y="226271"/>
                </a:lnTo>
                <a:close/>
                <a:moveTo>
                  <a:pt x="339888" y="196242"/>
                </a:moveTo>
                <a:lnTo>
                  <a:pt x="430784" y="248670"/>
                </a:lnTo>
                <a:lnTo>
                  <a:pt x="430784" y="277562"/>
                </a:lnTo>
                <a:lnTo>
                  <a:pt x="339888" y="224972"/>
                </a:lnTo>
                <a:close/>
                <a:moveTo>
                  <a:pt x="109563" y="194782"/>
                </a:moveTo>
                <a:lnTo>
                  <a:pt x="141539" y="213286"/>
                </a:lnTo>
                <a:lnTo>
                  <a:pt x="141539" y="242178"/>
                </a:lnTo>
                <a:lnTo>
                  <a:pt x="109563" y="223512"/>
                </a:lnTo>
                <a:close/>
                <a:moveTo>
                  <a:pt x="199161" y="180823"/>
                </a:moveTo>
                <a:lnTo>
                  <a:pt x="231299" y="199327"/>
                </a:lnTo>
                <a:lnTo>
                  <a:pt x="231299" y="228057"/>
                </a:lnTo>
                <a:lnTo>
                  <a:pt x="199161" y="209553"/>
                </a:lnTo>
                <a:close/>
                <a:moveTo>
                  <a:pt x="71743" y="173032"/>
                </a:moveTo>
                <a:lnTo>
                  <a:pt x="89435" y="183258"/>
                </a:lnTo>
                <a:lnTo>
                  <a:pt x="89435" y="211988"/>
                </a:lnTo>
                <a:lnTo>
                  <a:pt x="71743" y="201762"/>
                </a:lnTo>
                <a:close/>
                <a:moveTo>
                  <a:pt x="0" y="131641"/>
                </a:moveTo>
                <a:lnTo>
                  <a:pt x="51779" y="161507"/>
                </a:lnTo>
                <a:lnTo>
                  <a:pt x="51779" y="190237"/>
                </a:lnTo>
                <a:lnTo>
                  <a:pt x="0" y="160371"/>
                </a:lnTo>
                <a:close/>
                <a:moveTo>
                  <a:pt x="218476" y="126124"/>
                </a:moveTo>
                <a:lnTo>
                  <a:pt x="250614" y="144628"/>
                </a:lnTo>
                <a:lnTo>
                  <a:pt x="250614" y="173520"/>
                </a:lnTo>
                <a:lnTo>
                  <a:pt x="218476" y="154854"/>
                </a:lnTo>
                <a:close/>
                <a:moveTo>
                  <a:pt x="91546" y="118656"/>
                </a:moveTo>
                <a:lnTo>
                  <a:pt x="179034" y="169136"/>
                </a:lnTo>
                <a:lnTo>
                  <a:pt x="179034" y="198028"/>
                </a:lnTo>
                <a:lnTo>
                  <a:pt x="91546" y="147386"/>
                </a:lnTo>
                <a:close/>
                <a:moveTo>
                  <a:pt x="151278" y="87325"/>
                </a:moveTo>
                <a:lnTo>
                  <a:pt x="198512" y="114599"/>
                </a:lnTo>
                <a:lnTo>
                  <a:pt x="198512" y="143329"/>
                </a:lnTo>
                <a:lnTo>
                  <a:pt x="151278" y="116060"/>
                </a:lnTo>
                <a:close/>
                <a:moveTo>
                  <a:pt x="0" y="65737"/>
                </a:moveTo>
                <a:lnTo>
                  <a:pt x="71419" y="106970"/>
                </a:lnTo>
                <a:lnTo>
                  <a:pt x="71419" y="135862"/>
                </a:lnTo>
                <a:lnTo>
                  <a:pt x="0" y="94633"/>
                </a:lnTo>
                <a:close/>
                <a:moveTo>
                  <a:pt x="0" y="0"/>
                </a:moveTo>
                <a:lnTo>
                  <a:pt x="131151" y="75639"/>
                </a:lnTo>
                <a:lnTo>
                  <a:pt x="131151" y="104536"/>
                </a:lnTo>
                <a:lnTo>
                  <a:pt x="0" y="28731"/>
                </a:lnTo>
                <a:close/>
              </a:path>
            </a:pathLst>
          </a:custGeom>
          <a:gradFill>
            <a:gsLst>
              <a:gs pos="0">
                <a:schemeClr val="tx1">
                  <a:lumMod val="65000"/>
                </a:schemeClr>
              </a:gs>
              <a:gs pos="99000">
                <a:schemeClr val="tx1">
                  <a:lumMod val="95000"/>
                </a:schemeClr>
              </a:gs>
            </a:gsLst>
            <a:lin ang="18900000" scaled="1"/>
          </a:gradFill>
          <a:ln w="0" cap="flat">
            <a:noFill/>
            <a:prstDash val="solid"/>
            <a:miter/>
          </a:ln>
        </p:spPr>
        <p:txBody>
          <a:bodyPr rtlCol="0" anchor="ctr"/>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lang="en-US" sz="1620" b="0" i="0" u="none" strike="noStrike" kern="1200" cap="none" spc="0" normalizeH="0" baseline="0" noProof="0">
              <a:ln>
                <a:noFill/>
              </a:ln>
              <a:solidFill>
                <a:srgbClr val="FFFFFF"/>
              </a:solidFill>
              <a:effectLst/>
              <a:uLnTx/>
              <a:uFillTx/>
              <a:latin typeface="Segoe UI Regular" panose="020F0502020204030204"/>
              <a:ea typeface="+mn-ea"/>
              <a:cs typeface="+mn-cs"/>
            </a:endParaRPr>
          </a:p>
        </p:txBody>
      </p:sp>
      <p:sp>
        <p:nvSpPr>
          <p:cNvPr id="3" name="Freeform: Shape 2">
            <a:extLst>
              <a:ext uri="{FF2B5EF4-FFF2-40B4-BE49-F238E27FC236}">
                <a16:creationId xmlns:a16="http://schemas.microsoft.com/office/drawing/2014/main" id="{B4CC3966-F809-06B2-7AC6-41B3375E1D39}"/>
              </a:ext>
              <a:ext uri="{C183D7F6-B498-43B3-948B-1728B52AA6E4}">
                <adec:decorative xmlns:adec="http://schemas.microsoft.com/office/drawing/2017/decorative" val="1"/>
              </a:ext>
            </a:extLst>
          </p:cNvPr>
          <p:cNvSpPr/>
          <p:nvPr/>
        </p:nvSpPr>
        <p:spPr>
          <a:xfrm>
            <a:off x="957578" y="680112"/>
            <a:ext cx="387707" cy="3916823"/>
          </a:xfrm>
          <a:custGeom>
            <a:avLst/>
            <a:gdLst>
              <a:gd name="connsiteX0" fmla="*/ 365209 w 430785"/>
              <a:gd name="connsiteY0" fmla="*/ 4285313 h 4352025"/>
              <a:gd name="connsiteX1" fmla="*/ 430784 w 430785"/>
              <a:gd name="connsiteY1" fmla="*/ 4323132 h 4352025"/>
              <a:gd name="connsiteX2" fmla="*/ 430784 w 430785"/>
              <a:gd name="connsiteY2" fmla="*/ 4352025 h 4352025"/>
              <a:gd name="connsiteX3" fmla="*/ 365209 w 430785"/>
              <a:gd name="connsiteY3" fmla="*/ 4314205 h 4352025"/>
              <a:gd name="connsiteX4" fmla="*/ 361638 w 430785"/>
              <a:gd name="connsiteY4" fmla="*/ 4217465 h 4352025"/>
              <a:gd name="connsiteX5" fmla="*/ 430784 w 430785"/>
              <a:gd name="connsiteY5" fmla="*/ 4257394 h 4352025"/>
              <a:gd name="connsiteX6" fmla="*/ 430784 w 430785"/>
              <a:gd name="connsiteY6" fmla="*/ 4286124 h 4352025"/>
              <a:gd name="connsiteX7" fmla="*/ 361638 w 430785"/>
              <a:gd name="connsiteY7" fmla="*/ 4246195 h 4352025"/>
              <a:gd name="connsiteX8" fmla="*/ 302231 w 430785"/>
              <a:gd name="connsiteY8" fmla="*/ 4183055 h 4352025"/>
              <a:gd name="connsiteX9" fmla="*/ 334207 w 430785"/>
              <a:gd name="connsiteY9" fmla="*/ 4201559 h 4352025"/>
              <a:gd name="connsiteX10" fmla="*/ 334207 w 430785"/>
              <a:gd name="connsiteY10" fmla="*/ 4230451 h 4352025"/>
              <a:gd name="connsiteX11" fmla="*/ 302231 w 430785"/>
              <a:gd name="connsiteY11" fmla="*/ 4211947 h 4352025"/>
              <a:gd name="connsiteX12" fmla="*/ 395075 w 430785"/>
              <a:gd name="connsiteY12" fmla="*/ 4171043 h 4352025"/>
              <a:gd name="connsiteX13" fmla="*/ 430784 w 430785"/>
              <a:gd name="connsiteY13" fmla="*/ 4191657 h 4352025"/>
              <a:gd name="connsiteX14" fmla="*/ 430784 w 430785"/>
              <a:gd name="connsiteY14" fmla="*/ 4220387 h 4352025"/>
              <a:gd name="connsiteX15" fmla="*/ 395075 w 430785"/>
              <a:gd name="connsiteY15" fmla="*/ 4199773 h 4352025"/>
              <a:gd name="connsiteX16" fmla="*/ 252075 w 430785"/>
              <a:gd name="connsiteY16" fmla="*/ 4154162 h 4352025"/>
              <a:gd name="connsiteX17" fmla="*/ 284213 w 430785"/>
              <a:gd name="connsiteY17" fmla="*/ 4172666 h 4352025"/>
              <a:gd name="connsiteX18" fmla="*/ 284213 w 430785"/>
              <a:gd name="connsiteY18" fmla="*/ 4201558 h 4352025"/>
              <a:gd name="connsiteX19" fmla="*/ 252075 w 430785"/>
              <a:gd name="connsiteY19" fmla="*/ 4183054 h 4352025"/>
              <a:gd name="connsiteX20" fmla="*/ 133585 w 430785"/>
              <a:gd name="connsiteY20" fmla="*/ 4151565 h 4352025"/>
              <a:gd name="connsiteX21" fmla="*/ 196401 w 430785"/>
              <a:gd name="connsiteY21" fmla="*/ 4187761 h 4352025"/>
              <a:gd name="connsiteX22" fmla="*/ 196401 w 430785"/>
              <a:gd name="connsiteY22" fmla="*/ 4216653 h 4352025"/>
              <a:gd name="connsiteX23" fmla="*/ 133585 w 430785"/>
              <a:gd name="connsiteY23" fmla="*/ 4180457 h 4352025"/>
              <a:gd name="connsiteX24" fmla="*/ 85702 w 430785"/>
              <a:gd name="connsiteY24" fmla="*/ 4123972 h 4352025"/>
              <a:gd name="connsiteX25" fmla="*/ 113458 w 430785"/>
              <a:gd name="connsiteY25" fmla="*/ 4140041 h 4352025"/>
              <a:gd name="connsiteX26" fmla="*/ 113458 w 430785"/>
              <a:gd name="connsiteY26" fmla="*/ 4168771 h 4352025"/>
              <a:gd name="connsiteX27" fmla="*/ 85702 w 430785"/>
              <a:gd name="connsiteY27" fmla="*/ 4152702 h 4352025"/>
              <a:gd name="connsiteX28" fmla="*/ 365209 w 430785"/>
              <a:gd name="connsiteY28" fmla="*/ 4087938 h 4352025"/>
              <a:gd name="connsiteX29" fmla="*/ 430784 w 430785"/>
              <a:gd name="connsiteY29" fmla="*/ 4125757 h 4352025"/>
              <a:gd name="connsiteX30" fmla="*/ 430784 w 430785"/>
              <a:gd name="connsiteY30" fmla="*/ 4154650 h 4352025"/>
              <a:gd name="connsiteX31" fmla="*/ 365209 w 430785"/>
              <a:gd name="connsiteY31" fmla="*/ 4116668 h 4352025"/>
              <a:gd name="connsiteX32" fmla="*/ 129527 w 430785"/>
              <a:gd name="connsiteY32" fmla="*/ 4083393 h 4352025"/>
              <a:gd name="connsiteX33" fmla="*/ 232110 w 430785"/>
              <a:gd name="connsiteY33" fmla="*/ 4142638 h 4352025"/>
              <a:gd name="connsiteX34" fmla="*/ 232110 w 430785"/>
              <a:gd name="connsiteY34" fmla="*/ 4171530 h 4352025"/>
              <a:gd name="connsiteX35" fmla="*/ 129527 w 430785"/>
              <a:gd name="connsiteY35" fmla="*/ 4112285 h 4352025"/>
              <a:gd name="connsiteX36" fmla="*/ 0 w 430785"/>
              <a:gd name="connsiteY36" fmla="*/ 4074466 h 4352025"/>
              <a:gd name="connsiteX37" fmla="*/ 65575 w 430785"/>
              <a:gd name="connsiteY37" fmla="*/ 4112285 h 4352025"/>
              <a:gd name="connsiteX38" fmla="*/ 65575 w 430785"/>
              <a:gd name="connsiteY38" fmla="*/ 4141178 h 4352025"/>
              <a:gd name="connsiteX39" fmla="*/ 0 w 430785"/>
              <a:gd name="connsiteY39" fmla="*/ 4103196 h 4352025"/>
              <a:gd name="connsiteX40" fmla="*/ 379168 w 430785"/>
              <a:gd name="connsiteY40" fmla="*/ 4030154 h 4352025"/>
              <a:gd name="connsiteX41" fmla="*/ 430784 w 430785"/>
              <a:gd name="connsiteY41" fmla="*/ 4060020 h 4352025"/>
              <a:gd name="connsiteX42" fmla="*/ 430784 w 430785"/>
              <a:gd name="connsiteY42" fmla="*/ 4088750 h 4352025"/>
              <a:gd name="connsiteX43" fmla="*/ 379168 w 430785"/>
              <a:gd name="connsiteY43" fmla="*/ 4058884 h 4352025"/>
              <a:gd name="connsiteX44" fmla="*/ 123035 w 430785"/>
              <a:gd name="connsiteY44" fmla="*/ 4013922 h 4352025"/>
              <a:gd name="connsiteX45" fmla="*/ 199161 w 430785"/>
              <a:gd name="connsiteY45" fmla="*/ 4057909 h 4352025"/>
              <a:gd name="connsiteX46" fmla="*/ 199161 w 430785"/>
              <a:gd name="connsiteY46" fmla="*/ 4086639 h 4352025"/>
              <a:gd name="connsiteX47" fmla="*/ 123035 w 430785"/>
              <a:gd name="connsiteY47" fmla="*/ 4042652 h 4352025"/>
              <a:gd name="connsiteX48" fmla="*/ 0 w 430785"/>
              <a:gd name="connsiteY48" fmla="*/ 4008728 h 4352025"/>
              <a:gd name="connsiteX49" fmla="*/ 109563 w 430785"/>
              <a:gd name="connsiteY49" fmla="*/ 4071869 h 4352025"/>
              <a:gd name="connsiteX50" fmla="*/ 109563 w 430785"/>
              <a:gd name="connsiteY50" fmla="*/ 4100598 h 4352025"/>
              <a:gd name="connsiteX51" fmla="*/ 0 w 430785"/>
              <a:gd name="connsiteY51" fmla="*/ 4037458 h 4352025"/>
              <a:gd name="connsiteX52" fmla="*/ 222372 w 430785"/>
              <a:gd name="connsiteY52" fmla="*/ 4005482 h 4352025"/>
              <a:gd name="connsiteX53" fmla="*/ 274151 w 430785"/>
              <a:gd name="connsiteY53" fmla="*/ 4035348 h 4352025"/>
              <a:gd name="connsiteX54" fmla="*/ 274151 w 430785"/>
              <a:gd name="connsiteY54" fmla="*/ 4064078 h 4352025"/>
              <a:gd name="connsiteX55" fmla="*/ 222372 w 430785"/>
              <a:gd name="connsiteY55" fmla="*/ 4034212 h 4352025"/>
              <a:gd name="connsiteX56" fmla="*/ 55836 w 430785"/>
              <a:gd name="connsiteY56" fmla="*/ 3975129 h 4352025"/>
              <a:gd name="connsiteX57" fmla="*/ 103070 w 430785"/>
              <a:gd name="connsiteY57" fmla="*/ 4002398 h 4352025"/>
              <a:gd name="connsiteX58" fmla="*/ 103070 w 430785"/>
              <a:gd name="connsiteY58" fmla="*/ 4031128 h 4352025"/>
              <a:gd name="connsiteX59" fmla="*/ 55836 w 430785"/>
              <a:gd name="connsiteY59" fmla="*/ 4003859 h 4352025"/>
              <a:gd name="connsiteX60" fmla="*/ 355632 w 430785"/>
              <a:gd name="connsiteY60" fmla="*/ 3950782 h 4352025"/>
              <a:gd name="connsiteX61" fmla="*/ 430784 w 430785"/>
              <a:gd name="connsiteY61" fmla="*/ 3994120 h 4352025"/>
              <a:gd name="connsiteX62" fmla="*/ 430784 w 430785"/>
              <a:gd name="connsiteY62" fmla="*/ 4023012 h 4352025"/>
              <a:gd name="connsiteX63" fmla="*/ 355632 w 430785"/>
              <a:gd name="connsiteY63" fmla="*/ 3979512 h 4352025"/>
              <a:gd name="connsiteX64" fmla="*/ 125794 w 430785"/>
              <a:gd name="connsiteY64" fmla="*/ 3949645 h 4352025"/>
              <a:gd name="connsiteX65" fmla="*/ 202407 w 430785"/>
              <a:gd name="connsiteY65" fmla="*/ 3993957 h 4352025"/>
              <a:gd name="connsiteX66" fmla="*/ 202407 w 430785"/>
              <a:gd name="connsiteY66" fmla="*/ 4022687 h 4352025"/>
              <a:gd name="connsiteX67" fmla="*/ 125794 w 430785"/>
              <a:gd name="connsiteY67" fmla="*/ 3978537 h 4352025"/>
              <a:gd name="connsiteX68" fmla="*/ 0 w 430785"/>
              <a:gd name="connsiteY68" fmla="*/ 3942828 h 4352025"/>
              <a:gd name="connsiteX69" fmla="*/ 35709 w 430785"/>
              <a:gd name="connsiteY69" fmla="*/ 3963442 h 4352025"/>
              <a:gd name="connsiteX70" fmla="*/ 35709 w 430785"/>
              <a:gd name="connsiteY70" fmla="*/ 3992334 h 4352025"/>
              <a:gd name="connsiteX71" fmla="*/ 0 w 430785"/>
              <a:gd name="connsiteY71" fmla="*/ 3971720 h 4352025"/>
              <a:gd name="connsiteX72" fmla="*/ 193155 w 430785"/>
              <a:gd name="connsiteY72" fmla="*/ 3922701 h 4352025"/>
              <a:gd name="connsiteX73" fmla="*/ 225293 w 430785"/>
              <a:gd name="connsiteY73" fmla="*/ 3941205 h 4352025"/>
              <a:gd name="connsiteX74" fmla="*/ 225293 w 430785"/>
              <a:gd name="connsiteY74" fmla="*/ 3970097 h 4352025"/>
              <a:gd name="connsiteX75" fmla="*/ 193155 w 430785"/>
              <a:gd name="connsiteY75" fmla="*/ 3951593 h 4352025"/>
              <a:gd name="connsiteX76" fmla="*/ 379168 w 430785"/>
              <a:gd name="connsiteY76" fmla="*/ 3898516 h 4352025"/>
              <a:gd name="connsiteX77" fmla="*/ 430784 w 430785"/>
              <a:gd name="connsiteY77" fmla="*/ 3928382 h 4352025"/>
              <a:gd name="connsiteX78" fmla="*/ 430784 w 430785"/>
              <a:gd name="connsiteY78" fmla="*/ 3957274 h 4352025"/>
              <a:gd name="connsiteX79" fmla="*/ 379168 w 430785"/>
              <a:gd name="connsiteY79" fmla="*/ 3927408 h 4352025"/>
              <a:gd name="connsiteX80" fmla="*/ 0 w 430785"/>
              <a:gd name="connsiteY80" fmla="*/ 3877091 h 4352025"/>
              <a:gd name="connsiteX81" fmla="*/ 105829 w 430785"/>
              <a:gd name="connsiteY81" fmla="*/ 3938121 h 4352025"/>
              <a:gd name="connsiteX82" fmla="*/ 105829 w 430785"/>
              <a:gd name="connsiteY82" fmla="*/ 3967013 h 4352025"/>
              <a:gd name="connsiteX83" fmla="*/ 0 w 430785"/>
              <a:gd name="connsiteY83" fmla="*/ 3905821 h 4352025"/>
              <a:gd name="connsiteX84" fmla="*/ 210847 w 430785"/>
              <a:gd name="connsiteY84" fmla="*/ 3867189 h 4352025"/>
              <a:gd name="connsiteX85" fmla="*/ 258081 w 430785"/>
              <a:gd name="connsiteY85" fmla="*/ 3894458 h 4352025"/>
              <a:gd name="connsiteX86" fmla="*/ 258081 w 430785"/>
              <a:gd name="connsiteY86" fmla="*/ 3923350 h 4352025"/>
              <a:gd name="connsiteX87" fmla="*/ 210847 w 430785"/>
              <a:gd name="connsiteY87" fmla="*/ 3896081 h 4352025"/>
              <a:gd name="connsiteX88" fmla="*/ 71743 w 430785"/>
              <a:gd name="connsiteY88" fmla="*/ 3852743 h 4352025"/>
              <a:gd name="connsiteX89" fmla="*/ 173028 w 430785"/>
              <a:gd name="connsiteY89" fmla="*/ 3911176 h 4352025"/>
              <a:gd name="connsiteX90" fmla="*/ 173028 w 430785"/>
              <a:gd name="connsiteY90" fmla="*/ 3939906 h 4352025"/>
              <a:gd name="connsiteX91" fmla="*/ 71743 w 430785"/>
              <a:gd name="connsiteY91" fmla="*/ 3881473 h 4352025"/>
              <a:gd name="connsiteX92" fmla="*/ 359366 w 430785"/>
              <a:gd name="connsiteY92" fmla="*/ 3821254 h 4352025"/>
              <a:gd name="connsiteX93" fmla="*/ 430785 w 430785"/>
              <a:gd name="connsiteY93" fmla="*/ 3862644 h 4352025"/>
              <a:gd name="connsiteX94" fmla="*/ 430785 w 430785"/>
              <a:gd name="connsiteY94" fmla="*/ 3891374 h 4352025"/>
              <a:gd name="connsiteX95" fmla="*/ 359366 w 430785"/>
              <a:gd name="connsiteY95" fmla="*/ 3850146 h 4352025"/>
              <a:gd name="connsiteX96" fmla="*/ 0 w 430785"/>
              <a:gd name="connsiteY96" fmla="*/ 3811191 h 4352025"/>
              <a:gd name="connsiteX97" fmla="*/ 51779 w 430785"/>
              <a:gd name="connsiteY97" fmla="*/ 3841057 h 4352025"/>
              <a:gd name="connsiteX98" fmla="*/ 51779 w 430785"/>
              <a:gd name="connsiteY98" fmla="*/ 3869949 h 4352025"/>
              <a:gd name="connsiteX99" fmla="*/ 0 w 430785"/>
              <a:gd name="connsiteY99" fmla="*/ 3840083 h 4352025"/>
              <a:gd name="connsiteX100" fmla="*/ 248829 w 430785"/>
              <a:gd name="connsiteY100" fmla="*/ 3757464 h 4352025"/>
              <a:gd name="connsiteX101" fmla="*/ 280805 w 430785"/>
              <a:gd name="connsiteY101" fmla="*/ 3775968 h 4352025"/>
              <a:gd name="connsiteX102" fmla="*/ 280805 w 430785"/>
              <a:gd name="connsiteY102" fmla="*/ 3804860 h 4352025"/>
              <a:gd name="connsiteX103" fmla="*/ 248829 w 430785"/>
              <a:gd name="connsiteY103" fmla="*/ 3786194 h 4352025"/>
              <a:gd name="connsiteX104" fmla="*/ 0 w 430785"/>
              <a:gd name="connsiteY104" fmla="*/ 3745453 h 4352025"/>
              <a:gd name="connsiteX105" fmla="*/ 190883 w 430785"/>
              <a:gd name="connsiteY105" fmla="*/ 3855665 h 4352025"/>
              <a:gd name="connsiteX106" fmla="*/ 190883 w 430785"/>
              <a:gd name="connsiteY106" fmla="*/ 3884395 h 4352025"/>
              <a:gd name="connsiteX107" fmla="*/ 0 w 430785"/>
              <a:gd name="connsiteY107" fmla="*/ 3774183 h 4352025"/>
              <a:gd name="connsiteX108" fmla="*/ 339888 w 430785"/>
              <a:gd name="connsiteY108" fmla="*/ 3744317 h 4352025"/>
              <a:gd name="connsiteX109" fmla="*/ 430784 w 430785"/>
              <a:gd name="connsiteY109" fmla="*/ 3796745 h 4352025"/>
              <a:gd name="connsiteX110" fmla="*/ 430784 w 430785"/>
              <a:gd name="connsiteY110" fmla="*/ 3825637 h 4352025"/>
              <a:gd name="connsiteX111" fmla="*/ 339888 w 430785"/>
              <a:gd name="connsiteY111" fmla="*/ 3773047 h 4352025"/>
              <a:gd name="connsiteX112" fmla="*/ 109563 w 430785"/>
              <a:gd name="connsiteY112" fmla="*/ 3742856 h 4352025"/>
              <a:gd name="connsiteX113" fmla="*/ 141539 w 430785"/>
              <a:gd name="connsiteY113" fmla="*/ 3761360 h 4352025"/>
              <a:gd name="connsiteX114" fmla="*/ 141539 w 430785"/>
              <a:gd name="connsiteY114" fmla="*/ 3790252 h 4352025"/>
              <a:gd name="connsiteX115" fmla="*/ 109563 w 430785"/>
              <a:gd name="connsiteY115" fmla="*/ 3771586 h 4352025"/>
              <a:gd name="connsiteX116" fmla="*/ 199161 w 430785"/>
              <a:gd name="connsiteY116" fmla="*/ 3728897 h 4352025"/>
              <a:gd name="connsiteX117" fmla="*/ 231299 w 430785"/>
              <a:gd name="connsiteY117" fmla="*/ 3747401 h 4352025"/>
              <a:gd name="connsiteX118" fmla="*/ 231299 w 430785"/>
              <a:gd name="connsiteY118" fmla="*/ 3776131 h 4352025"/>
              <a:gd name="connsiteX119" fmla="*/ 199161 w 430785"/>
              <a:gd name="connsiteY119" fmla="*/ 3757627 h 4352025"/>
              <a:gd name="connsiteX120" fmla="*/ 71743 w 430785"/>
              <a:gd name="connsiteY120" fmla="*/ 3721106 h 4352025"/>
              <a:gd name="connsiteX121" fmla="*/ 89435 w 430785"/>
              <a:gd name="connsiteY121" fmla="*/ 3731332 h 4352025"/>
              <a:gd name="connsiteX122" fmla="*/ 89435 w 430785"/>
              <a:gd name="connsiteY122" fmla="*/ 3760062 h 4352025"/>
              <a:gd name="connsiteX123" fmla="*/ 71743 w 430785"/>
              <a:gd name="connsiteY123" fmla="*/ 3749836 h 4352025"/>
              <a:gd name="connsiteX124" fmla="*/ 365209 w 430785"/>
              <a:gd name="connsiteY124" fmla="*/ 3692701 h 4352025"/>
              <a:gd name="connsiteX125" fmla="*/ 430784 w 430785"/>
              <a:gd name="connsiteY125" fmla="*/ 3730520 h 4352025"/>
              <a:gd name="connsiteX126" fmla="*/ 430784 w 430785"/>
              <a:gd name="connsiteY126" fmla="*/ 3759413 h 4352025"/>
              <a:gd name="connsiteX127" fmla="*/ 365209 w 430785"/>
              <a:gd name="connsiteY127" fmla="*/ 3721593 h 4352025"/>
              <a:gd name="connsiteX128" fmla="*/ 0 w 430785"/>
              <a:gd name="connsiteY128" fmla="*/ 3679716 h 4352025"/>
              <a:gd name="connsiteX129" fmla="*/ 51779 w 430785"/>
              <a:gd name="connsiteY129" fmla="*/ 3709582 h 4352025"/>
              <a:gd name="connsiteX130" fmla="*/ 51779 w 430785"/>
              <a:gd name="connsiteY130" fmla="*/ 3738312 h 4352025"/>
              <a:gd name="connsiteX131" fmla="*/ 0 w 430785"/>
              <a:gd name="connsiteY131" fmla="*/ 3708446 h 4352025"/>
              <a:gd name="connsiteX132" fmla="*/ 218476 w 430785"/>
              <a:gd name="connsiteY132" fmla="*/ 3674197 h 4352025"/>
              <a:gd name="connsiteX133" fmla="*/ 250614 w 430785"/>
              <a:gd name="connsiteY133" fmla="*/ 3692701 h 4352025"/>
              <a:gd name="connsiteX134" fmla="*/ 250614 w 430785"/>
              <a:gd name="connsiteY134" fmla="*/ 3721593 h 4352025"/>
              <a:gd name="connsiteX135" fmla="*/ 218476 w 430785"/>
              <a:gd name="connsiteY135" fmla="*/ 3702927 h 4352025"/>
              <a:gd name="connsiteX136" fmla="*/ 91546 w 430785"/>
              <a:gd name="connsiteY136" fmla="*/ 3666730 h 4352025"/>
              <a:gd name="connsiteX137" fmla="*/ 179034 w 430785"/>
              <a:gd name="connsiteY137" fmla="*/ 3717210 h 4352025"/>
              <a:gd name="connsiteX138" fmla="*/ 179034 w 430785"/>
              <a:gd name="connsiteY138" fmla="*/ 3746102 h 4352025"/>
              <a:gd name="connsiteX139" fmla="*/ 91546 w 430785"/>
              <a:gd name="connsiteY139" fmla="*/ 3695460 h 4352025"/>
              <a:gd name="connsiteX140" fmla="*/ 151278 w 430785"/>
              <a:gd name="connsiteY140" fmla="*/ 3635404 h 4352025"/>
              <a:gd name="connsiteX141" fmla="*/ 198512 w 430785"/>
              <a:gd name="connsiteY141" fmla="*/ 3662673 h 4352025"/>
              <a:gd name="connsiteX142" fmla="*/ 198512 w 430785"/>
              <a:gd name="connsiteY142" fmla="*/ 3691403 h 4352025"/>
              <a:gd name="connsiteX143" fmla="*/ 151278 w 430785"/>
              <a:gd name="connsiteY143" fmla="*/ 3664134 h 4352025"/>
              <a:gd name="connsiteX144" fmla="*/ 361638 w 430785"/>
              <a:gd name="connsiteY144" fmla="*/ 3624853 h 4352025"/>
              <a:gd name="connsiteX145" fmla="*/ 430784 w 430785"/>
              <a:gd name="connsiteY145" fmla="*/ 3664783 h 4352025"/>
              <a:gd name="connsiteX146" fmla="*/ 430784 w 430785"/>
              <a:gd name="connsiteY146" fmla="*/ 3693675 h 4352025"/>
              <a:gd name="connsiteX147" fmla="*/ 361638 w 430785"/>
              <a:gd name="connsiteY147" fmla="*/ 3653583 h 4352025"/>
              <a:gd name="connsiteX148" fmla="*/ 0 w 430785"/>
              <a:gd name="connsiteY148" fmla="*/ 3613816 h 4352025"/>
              <a:gd name="connsiteX149" fmla="*/ 71419 w 430785"/>
              <a:gd name="connsiteY149" fmla="*/ 3655044 h 4352025"/>
              <a:gd name="connsiteX150" fmla="*/ 71419 w 430785"/>
              <a:gd name="connsiteY150" fmla="*/ 3683936 h 4352025"/>
              <a:gd name="connsiteX151" fmla="*/ 0 w 430785"/>
              <a:gd name="connsiteY151" fmla="*/ 3642708 h 4352025"/>
              <a:gd name="connsiteX152" fmla="*/ 302231 w 430785"/>
              <a:gd name="connsiteY152" fmla="*/ 3590442 h 4352025"/>
              <a:gd name="connsiteX153" fmla="*/ 334207 w 430785"/>
              <a:gd name="connsiteY153" fmla="*/ 3609108 h 4352025"/>
              <a:gd name="connsiteX154" fmla="*/ 334207 w 430785"/>
              <a:gd name="connsiteY154" fmla="*/ 3637838 h 4352025"/>
              <a:gd name="connsiteX155" fmla="*/ 302231 w 430785"/>
              <a:gd name="connsiteY155" fmla="*/ 3619334 h 4352025"/>
              <a:gd name="connsiteX156" fmla="*/ 395075 w 430785"/>
              <a:gd name="connsiteY156" fmla="*/ 3578431 h 4352025"/>
              <a:gd name="connsiteX157" fmla="*/ 430784 w 430785"/>
              <a:gd name="connsiteY157" fmla="*/ 3599045 h 4352025"/>
              <a:gd name="connsiteX158" fmla="*/ 430784 w 430785"/>
              <a:gd name="connsiteY158" fmla="*/ 3627775 h 4352025"/>
              <a:gd name="connsiteX159" fmla="*/ 395075 w 430785"/>
              <a:gd name="connsiteY159" fmla="*/ 3607161 h 4352025"/>
              <a:gd name="connsiteX160" fmla="*/ 252075 w 430785"/>
              <a:gd name="connsiteY160" fmla="*/ 3561550 h 4352025"/>
              <a:gd name="connsiteX161" fmla="*/ 284213 w 430785"/>
              <a:gd name="connsiteY161" fmla="*/ 3580216 h 4352025"/>
              <a:gd name="connsiteX162" fmla="*/ 284213 w 430785"/>
              <a:gd name="connsiteY162" fmla="*/ 3608946 h 4352025"/>
              <a:gd name="connsiteX163" fmla="*/ 252075 w 430785"/>
              <a:gd name="connsiteY163" fmla="*/ 3590442 h 4352025"/>
              <a:gd name="connsiteX164" fmla="*/ 133585 w 430785"/>
              <a:gd name="connsiteY164" fmla="*/ 3558953 h 4352025"/>
              <a:gd name="connsiteX165" fmla="*/ 196401 w 430785"/>
              <a:gd name="connsiteY165" fmla="*/ 3595149 h 4352025"/>
              <a:gd name="connsiteX166" fmla="*/ 196401 w 430785"/>
              <a:gd name="connsiteY166" fmla="*/ 3624041 h 4352025"/>
              <a:gd name="connsiteX167" fmla="*/ 133585 w 430785"/>
              <a:gd name="connsiteY167" fmla="*/ 3587845 h 4352025"/>
              <a:gd name="connsiteX168" fmla="*/ 0 w 430785"/>
              <a:gd name="connsiteY168" fmla="*/ 3548078 h 4352025"/>
              <a:gd name="connsiteX169" fmla="*/ 131151 w 430785"/>
              <a:gd name="connsiteY169" fmla="*/ 3623717 h 4352025"/>
              <a:gd name="connsiteX170" fmla="*/ 131151 w 430785"/>
              <a:gd name="connsiteY170" fmla="*/ 3652609 h 4352025"/>
              <a:gd name="connsiteX171" fmla="*/ 0 w 430785"/>
              <a:gd name="connsiteY171" fmla="*/ 3576808 h 4352025"/>
              <a:gd name="connsiteX172" fmla="*/ 85702 w 430785"/>
              <a:gd name="connsiteY172" fmla="*/ 3531360 h 4352025"/>
              <a:gd name="connsiteX173" fmla="*/ 113458 w 430785"/>
              <a:gd name="connsiteY173" fmla="*/ 3547429 h 4352025"/>
              <a:gd name="connsiteX174" fmla="*/ 113458 w 430785"/>
              <a:gd name="connsiteY174" fmla="*/ 3576159 h 4352025"/>
              <a:gd name="connsiteX175" fmla="*/ 85702 w 430785"/>
              <a:gd name="connsiteY175" fmla="*/ 3560090 h 4352025"/>
              <a:gd name="connsiteX176" fmla="*/ 365209 w 430785"/>
              <a:gd name="connsiteY176" fmla="*/ 3495326 h 4352025"/>
              <a:gd name="connsiteX177" fmla="*/ 430784 w 430785"/>
              <a:gd name="connsiteY177" fmla="*/ 3533145 h 4352025"/>
              <a:gd name="connsiteX178" fmla="*/ 430784 w 430785"/>
              <a:gd name="connsiteY178" fmla="*/ 3562038 h 4352025"/>
              <a:gd name="connsiteX179" fmla="*/ 365209 w 430785"/>
              <a:gd name="connsiteY179" fmla="*/ 3524056 h 4352025"/>
              <a:gd name="connsiteX180" fmla="*/ 129527 w 430785"/>
              <a:gd name="connsiteY180" fmla="*/ 3490781 h 4352025"/>
              <a:gd name="connsiteX181" fmla="*/ 232110 w 430785"/>
              <a:gd name="connsiteY181" fmla="*/ 3550026 h 4352025"/>
              <a:gd name="connsiteX182" fmla="*/ 232110 w 430785"/>
              <a:gd name="connsiteY182" fmla="*/ 3578918 h 4352025"/>
              <a:gd name="connsiteX183" fmla="*/ 129527 w 430785"/>
              <a:gd name="connsiteY183" fmla="*/ 3519673 h 4352025"/>
              <a:gd name="connsiteX184" fmla="*/ 0 w 430785"/>
              <a:gd name="connsiteY184" fmla="*/ 3481854 h 4352025"/>
              <a:gd name="connsiteX185" fmla="*/ 65575 w 430785"/>
              <a:gd name="connsiteY185" fmla="*/ 3519673 h 4352025"/>
              <a:gd name="connsiteX186" fmla="*/ 65575 w 430785"/>
              <a:gd name="connsiteY186" fmla="*/ 3548565 h 4352025"/>
              <a:gd name="connsiteX187" fmla="*/ 0 w 430785"/>
              <a:gd name="connsiteY187" fmla="*/ 3510746 h 4352025"/>
              <a:gd name="connsiteX188" fmla="*/ 379168 w 430785"/>
              <a:gd name="connsiteY188" fmla="*/ 3437542 h 4352025"/>
              <a:gd name="connsiteX189" fmla="*/ 430784 w 430785"/>
              <a:gd name="connsiteY189" fmla="*/ 3467408 h 4352025"/>
              <a:gd name="connsiteX190" fmla="*/ 430784 w 430785"/>
              <a:gd name="connsiteY190" fmla="*/ 3496138 h 4352025"/>
              <a:gd name="connsiteX191" fmla="*/ 379168 w 430785"/>
              <a:gd name="connsiteY191" fmla="*/ 3466272 h 4352025"/>
              <a:gd name="connsiteX192" fmla="*/ 123035 w 430785"/>
              <a:gd name="connsiteY192" fmla="*/ 3421310 h 4352025"/>
              <a:gd name="connsiteX193" fmla="*/ 199161 w 430785"/>
              <a:gd name="connsiteY193" fmla="*/ 3465297 h 4352025"/>
              <a:gd name="connsiteX194" fmla="*/ 199161 w 430785"/>
              <a:gd name="connsiteY194" fmla="*/ 3494027 h 4352025"/>
              <a:gd name="connsiteX195" fmla="*/ 123035 w 430785"/>
              <a:gd name="connsiteY195" fmla="*/ 3450040 h 4352025"/>
              <a:gd name="connsiteX196" fmla="*/ 0 w 430785"/>
              <a:gd name="connsiteY196" fmla="*/ 3416116 h 4352025"/>
              <a:gd name="connsiteX197" fmla="*/ 109563 w 430785"/>
              <a:gd name="connsiteY197" fmla="*/ 3479257 h 4352025"/>
              <a:gd name="connsiteX198" fmla="*/ 109563 w 430785"/>
              <a:gd name="connsiteY198" fmla="*/ 3507986 h 4352025"/>
              <a:gd name="connsiteX199" fmla="*/ 0 w 430785"/>
              <a:gd name="connsiteY199" fmla="*/ 3444846 h 4352025"/>
              <a:gd name="connsiteX200" fmla="*/ 222372 w 430785"/>
              <a:gd name="connsiteY200" fmla="*/ 3412870 h 4352025"/>
              <a:gd name="connsiteX201" fmla="*/ 274151 w 430785"/>
              <a:gd name="connsiteY201" fmla="*/ 3442736 h 4352025"/>
              <a:gd name="connsiteX202" fmla="*/ 274151 w 430785"/>
              <a:gd name="connsiteY202" fmla="*/ 3471466 h 4352025"/>
              <a:gd name="connsiteX203" fmla="*/ 222372 w 430785"/>
              <a:gd name="connsiteY203" fmla="*/ 3441600 h 4352025"/>
              <a:gd name="connsiteX204" fmla="*/ 55836 w 430785"/>
              <a:gd name="connsiteY204" fmla="*/ 3382517 h 4352025"/>
              <a:gd name="connsiteX205" fmla="*/ 103070 w 430785"/>
              <a:gd name="connsiteY205" fmla="*/ 3409786 h 4352025"/>
              <a:gd name="connsiteX206" fmla="*/ 103070 w 430785"/>
              <a:gd name="connsiteY206" fmla="*/ 3438516 h 4352025"/>
              <a:gd name="connsiteX207" fmla="*/ 55836 w 430785"/>
              <a:gd name="connsiteY207" fmla="*/ 3411247 h 4352025"/>
              <a:gd name="connsiteX208" fmla="*/ 355632 w 430785"/>
              <a:gd name="connsiteY208" fmla="*/ 3358169 h 4352025"/>
              <a:gd name="connsiteX209" fmla="*/ 430784 w 430785"/>
              <a:gd name="connsiteY209" fmla="*/ 3401507 h 4352025"/>
              <a:gd name="connsiteX210" fmla="*/ 430784 w 430785"/>
              <a:gd name="connsiteY210" fmla="*/ 3430399 h 4352025"/>
              <a:gd name="connsiteX211" fmla="*/ 355632 w 430785"/>
              <a:gd name="connsiteY211" fmla="*/ 3386899 h 4352025"/>
              <a:gd name="connsiteX212" fmla="*/ 125794 w 430785"/>
              <a:gd name="connsiteY212" fmla="*/ 3357033 h 4352025"/>
              <a:gd name="connsiteX213" fmla="*/ 202407 w 430785"/>
              <a:gd name="connsiteY213" fmla="*/ 3401345 h 4352025"/>
              <a:gd name="connsiteX214" fmla="*/ 202407 w 430785"/>
              <a:gd name="connsiteY214" fmla="*/ 3430075 h 4352025"/>
              <a:gd name="connsiteX215" fmla="*/ 125794 w 430785"/>
              <a:gd name="connsiteY215" fmla="*/ 3385925 h 4352025"/>
              <a:gd name="connsiteX216" fmla="*/ 0 w 430785"/>
              <a:gd name="connsiteY216" fmla="*/ 3350216 h 4352025"/>
              <a:gd name="connsiteX217" fmla="*/ 35709 w 430785"/>
              <a:gd name="connsiteY217" fmla="*/ 3370830 h 4352025"/>
              <a:gd name="connsiteX218" fmla="*/ 35709 w 430785"/>
              <a:gd name="connsiteY218" fmla="*/ 3399722 h 4352025"/>
              <a:gd name="connsiteX219" fmla="*/ 0 w 430785"/>
              <a:gd name="connsiteY219" fmla="*/ 3379108 h 4352025"/>
              <a:gd name="connsiteX220" fmla="*/ 193155 w 430785"/>
              <a:gd name="connsiteY220" fmla="*/ 3330089 h 4352025"/>
              <a:gd name="connsiteX221" fmla="*/ 225293 w 430785"/>
              <a:gd name="connsiteY221" fmla="*/ 3348755 h 4352025"/>
              <a:gd name="connsiteX222" fmla="*/ 225293 w 430785"/>
              <a:gd name="connsiteY222" fmla="*/ 3377485 h 4352025"/>
              <a:gd name="connsiteX223" fmla="*/ 193155 w 430785"/>
              <a:gd name="connsiteY223" fmla="*/ 3358981 h 4352025"/>
              <a:gd name="connsiteX224" fmla="*/ 379168 w 430785"/>
              <a:gd name="connsiteY224" fmla="*/ 3305904 h 4352025"/>
              <a:gd name="connsiteX225" fmla="*/ 430784 w 430785"/>
              <a:gd name="connsiteY225" fmla="*/ 3335770 h 4352025"/>
              <a:gd name="connsiteX226" fmla="*/ 430784 w 430785"/>
              <a:gd name="connsiteY226" fmla="*/ 3364662 h 4352025"/>
              <a:gd name="connsiteX227" fmla="*/ 379168 w 430785"/>
              <a:gd name="connsiteY227" fmla="*/ 3334796 h 4352025"/>
              <a:gd name="connsiteX228" fmla="*/ 0 w 430785"/>
              <a:gd name="connsiteY228" fmla="*/ 3284478 h 4352025"/>
              <a:gd name="connsiteX229" fmla="*/ 105829 w 430785"/>
              <a:gd name="connsiteY229" fmla="*/ 3345508 h 4352025"/>
              <a:gd name="connsiteX230" fmla="*/ 105829 w 430785"/>
              <a:gd name="connsiteY230" fmla="*/ 3374401 h 4352025"/>
              <a:gd name="connsiteX231" fmla="*/ 0 w 430785"/>
              <a:gd name="connsiteY231" fmla="*/ 3313208 h 4352025"/>
              <a:gd name="connsiteX232" fmla="*/ 210847 w 430785"/>
              <a:gd name="connsiteY232" fmla="*/ 3274577 h 4352025"/>
              <a:gd name="connsiteX233" fmla="*/ 258081 w 430785"/>
              <a:gd name="connsiteY233" fmla="*/ 3301846 h 4352025"/>
              <a:gd name="connsiteX234" fmla="*/ 258081 w 430785"/>
              <a:gd name="connsiteY234" fmla="*/ 3330738 h 4352025"/>
              <a:gd name="connsiteX235" fmla="*/ 210847 w 430785"/>
              <a:gd name="connsiteY235" fmla="*/ 3303469 h 4352025"/>
              <a:gd name="connsiteX236" fmla="*/ 71743 w 430785"/>
              <a:gd name="connsiteY236" fmla="*/ 3260131 h 4352025"/>
              <a:gd name="connsiteX237" fmla="*/ 173028 w 430785"/>
              <a:gd name="connsiteY237" fmla="*/ 3318564 h 4352025"/>
              <a:gd name="connsiteX238" fmla="*/ 173028 w 430785"/>
              <a:gd name="connsiteY238" fmla="*/ 3347456 h 4352025"/>
              <a:gd name="connsiteX239" fmla="*/ 71743 w 430785"/>
              <a:gd name="connsiteY239" fmla="*/ 3288861 h 4352025"/>
              <a:gd name="connsiteX240" fmla="*/ 359366 w 430785"/>
              <a:gd name="connsiteY240" fmla="*/ 3228642 h 4352025"/>
              <a:gd name="connsiteX241" fmla="*/ 430785 w 430785"/>
              <a:gd name="connsiteY241" fmla="*/ 3270032 h 4352025"/>
              <a:gd name="connsiteX242" fmla="*/ 430785 w 430785"/>
              <a:gd name="connsiteY242" fmla="*/ 3298762 h 4352025"/>
              <a:gd name="connsiteX243" fmla="*/ 359366 w 430785"/>
              <a:gd name="connsiteY243" fmla="*/ 3257534 h 4352025"/>
              <a:gd name="connsiteX244" fmla="*/ 0 w 430785"/>
              <a:gd name="connsiteY244" fmla="*/ 3218578 h 4352025"/>
              <a:gd name="connsiteX245" fmla="*/ 51779 w 430785"/>
              <a:gd name="connsiteY245" fmla="*/ 3248444 h 4352025"/>
              <a:gd name="connsiteX246" fmla="*/ 51779 w 430785"/>
              <a:gd name="connsiteY246" fmla="*/ 3277336 h 4352025"/>
              <a:gd name="connsiteX247" fmla="*/ 0 w 430785"/>
              <a:gd name="connsiteY247" fmla="*/ 3247470 h 4352025"/>
              <a:gd name="connsiteX248" fmla="*/ 248829 w 430785"/>
              <a:gd name="connsiteY248" fmla="*/ 3164852 h 4352025"/>
              <a:gd name="connsiteX249" fmla="*/ 280805 w 430785"/>
              <a:gd name="connsiteY249" fmla="*/ 3183356 h 4352025"/>
              <a:gd name="connsiteX250" fmla="*/ 280805 w 430785"/>
              <a:gd name="connsiteY250" fmla="*/ 3212248 h 4352025"/>
              <a:gd name="connsiteX251" fmla="*/ 248829 w 430785"/>
              <a:gd name="connsiteY251" fmla="*/ 3193744 h 4352025"/>
              <a:gd name="connsiteX252" fmla="*/ 0 w 430785"/>
              <a:gd name="connsiteY252" fmla="*/ 3152841 h 4352025"/>
              <a:gd name="connsiteX253" fmla="*/ 190883 w 430785"/>
              <a:gd name="connsiteY253" fmla="*/ 3263053 h 4352025"/>
              <a:gd name="connsiteX254" fmla="*/ 190883 w 430785"/>
              <a:gd name="connsiteY254" fmla="*/ 3291783 h 4352025"/>
              <a:gd name="connsiteX255" fmla="*/ 0 w 430785"/>
              <a:gd name="connsiteY255" fmla="*/ 3181733 h 4352025"/>
              <a:gd name="connsiteX256" fmla="*/ 339888 w 430785"/>
              <a:gd name="connsiteY256" fmla="*/ 3151705 h 4352025"/>
              <a:gd name="connsiteX257" fmla="*/ 430784 w 430785"/>
              <a:gd name="connsiteY257" fmla="*/ 3204133 h 4352025"/>
              <a:gd name="connsiteX258" fmla="*/ 430784 w 430785"/>
              <a:gd name="connsiteY258" fmla="*/ 3233025 h 4352025"/>
              <a:gd name="connsiteX259" fmla="*/ 339888 w 430785"/>
              <a:gd name="connsiteY259" fmla="*/ 3180435 h 4352025"/>
              <a:gd name="connsiteX260" fmla="*/ 109563 w 430785"/>
              <a:gd name="connsiteY260" fmla="*/ 3150244 h 4352025"/>
              <a:gd name="connsiteX261" fmla="*/ 141539 w 430785"/>
              <a:gd name="connsiteY261" fmla="*/ 3168748 h 4352025"/>
              <a:gd name="connsiteX262" fmla="*/ 141539 w 430785"/>
              <a:gd name="connsiteY262" fmla="*/ 3197640 h 4352025"/>
              <a:gd name="connsiteX263" fmla="*/ 109563 w 430785"/>
              <a:gd name="connsiteY263" fmla="*/ 3178974 h 4352025"/>
              <a:gd name="connsiteX264" fmla="*/ 199161 w 430785"/>
              <a:gd name="connsiteY264" fmla="*/ 3136285 h 4352025"/>
              <a:gd name="connsiteX265" fmla="*/ 231299 w 430785"/>
              <a:gd name="connsiteY265" fmla="*/ 3154789 h 4352025"/>
              <a:gd name="connsiteX266" fmla="*/ 231299 w 430785"/>
              <a:gd name="connsiteY266" fmla="*/ 3183519 h 4352025"/>
              <a:gd name="connsiteX267" fmla="*/ 199161 w 430785"/>
              <a:gd name="connsiteY267" fmla="*/ 3165015 h 4352025"/>
              <a:gd name="connsiteX268" fmla="*/ 71743 w 430785"/>
              <a:gd name="connsiteY268" fmla="*/ 3128494 h 4352025"/>
              <a:gd name="connsiteX269" fmla="*/ 89435 w 430785"/>
              <a:gd name="connsiteY269" fmla="*/ 3138720 h 4352025"/>
              <a:gd name="connsiteX270" fmla="*/ 89435 w 430785"/>
              <a:gd name="connsiteY270" fmla="*/ 3167450 h 4352025"/>
              <a:gd name="connsiteX271" fmla="*/ 71743 w 430785"/>
              <a:gd name="connsiteY271" fmla="*/ 3157224 h 4352025"/>
              <a:gd name="connsiteX272" fmla="*/ 365209 w 430785"/>
              <a:gd name="connsiteY272" fmla="*/ 3103126 h 4352025"/>
              <a:gd name="connsiteX273" fmla="*/ 430784 w 430785"/>
              <a:gd name="connsiteY273" fmla="*/ 3140945 h 4352025"/>
              <a:gd name="connsiteX274" fmla="*/ 430784 w 430785"/>
              <a:gd name="connsiteY274" fmla="*/ 3169838 h 4352025"/>
              <a:gd name="connsiteX275" fmla="*/ 365209 w 430785"/>
              <a:gd name="connsiteY275" fmla="*/ 3132018 h 4352025"/>
              <a:gd name="connsiteX276" fmla="*/ 0 w 430785"/>
              <a:gd name="connsiteY276" fmla="*/ 3087103 h 4352025"/>
              <a:gd name="connsiteX277" fmla="*/ 51779 w 430785"/>
              <a:gd name="connsiteY277" fmla="*/ 3116969 h 4352025"/>
              <a:gd name="connsiteX278" fmla="*/ 51779 w 430785"/>
              <a:gd name="connsiteY278" fmla="*/ 3145699 h 4352025"/>
              <a:gd name="connsiteX279" fmla="*/ 0 w 430785"/>
              <a:gd name="connsiteY279" fmla="*/ 3115833 h 4352025"/>
              <a:gd name="connsiteX280" fmla="*/ 218476 w 430785"/>
              <a:gd name="connsiteY280" fmla="*/ 3081585 h 4352025"/>
              <a:gd name="connsiteX281" fmla="*/ 250614 w 430785"/>
              <a:gd name="connsiteY281" fmla="*/ 3100089 h 4352025"/>
              <a:gd name="connsiteX282" fmla="*/ 250614 w 430785"/>
              <a:gd name="connsiteY282" fmla="*/ 3128981 h 4352025"/>
              <a:gd name="connsiteX283" fmla="*/ 218476 w 430785"/>
              <a:gd name="connsiteY283" fmla="*/ 3110315 h 4352025"/>
              <a:gd name="connsiteX284" fmla="*/ 91546 w 430785"/>
              <a:gd name="connsiteY284" fmla="*/ 3074118 h 4352025"/>
              <a:gd name="connsiteX285" fmla="*/ 179034 w 430785"/>
              <a:gd name="connsiteY285" fmla="*/ 3124598 h 4352025"/>
              <a:gd name="connsiteX286" fmla="*/ 179034 w 430785"/>
              <a:gd name="connsiteY286" fmla="*/ 3153490 h 4352025"/>
              <a:gd name="connsiteX287" fmla="*/ 91546 w 430785"/>
              <a:gd name="connsiteY287" fmla="*/ 3102848 h 4352025"/>
              <a:gd name="connsiteX288" fmla="*/ 151278 w 430785"/>
              <a:gd name="connsiteY288" fmla="*/ 3042791 h 4352025"/>
              <a:gd name="connsiteX289" fmla="*/ 198512 w 430785"/>
              <a:gd name="connsiteY289" fmla="*/ 3070060 h 4352025"/>
              <a:gd name="connsiteX290" fmla="*/ 198512 w 430785"/>
              <a:gd name="connsiteY290" fmla="*/ 3098790 h 4352025"/>
              <a:gd name="connsiteX291" fmla="*/ 151278 w 430785"/>
              <a:gd name="connsiteY291" fmla="*/ 3071521 h 4352025"/>
              <a:gd name="connsiteX292" fmla="*/ 361638 w 430785"/>
              <a:gd name="connsiteY292" fmla="*/ 3035278 h 4352025"/>
              <a:gd name="connsiteX293" fmla="*/ 430784 w 430785"/>
              <a:gd name="connsiteY293" fmla="*/ 3075207 h 4352025"/>
              <a:gd name="connsiteX294" fmla="*/ 430784 w 430785"/>
              <a:gd name="connsiteY294" fmla="*/ 3103937 h 4352025"/>
              <a:gd name="connsiteX295" fmla="*/ 361638 w 430785"/>
              <a:gd name="connsiteY295" fmla="*/ 3064008 h 4352025"/>
              <a:gd name="connsiteX296" fmla="*/ 0 w 430785"/>
              <a:gd name="connsiteY296" fmla="*/ 3021203 h 4352025"/>
              <a:gd name="connsiteX297" fmla="*/ 71419 w 430785"/>
              <a:gd name="connsiteY297" fmla="*/ 3062431 h 4352025"/>
              <a:gd name="connsiteX298" fmla="*/ 71419 w 430785"/>
              <a:gd name="connsiteY298" fmla="*/ 3091323 h 4352025"/>
              <a:gd name="connsiteX299" fmla="*/ 0 w 430785"/>
              <a:gd name="connsiteY299" fmla="*/ 3050095 h 4352025"/>
              <a:gd name="connsiteX300" fmla="*/ 302231 w 430785"/>
              <a:gd name="connsiteY300" fmla="*/ 3000868 h 4352025"/>
              <a:gd name="connsiteX301" fmla="*/ 334207 w 430785"/>
              <a:gd name="connsiteY301" fmla="*/ 3019372 h 4352025"/>
              <a:gd name="connsiteX302" fmla="*/ 334207 w 430785"/>
              <a:gd name="connsiteY302" fmla="*/ 3048264 h 4352025"/>
              <a:gd name="connsiteX303" fmla="*/ 302231 w 430785"/>
              <a:gd name="connsiteY303" fmla="*/ 3029760 h 4352025"/>
              <a:gd name="connsiteX304" fmla="*/ 395075 w 430785"/>
              <a:gd name="connsiteY304" fmla="*/ 2988856 h 4352025"/>
              <a:gd name="connsiteX305" fmla="*/ 430784 w 430785"/>
              <a:gd name="connsiteY305" fmla="*/ 3009470 h 4352025"/>
              <a:gd name="connsiteX306" fmla="*/ 430784 w 430785"/>
              <a:gd name="connsiteY306" fmla="*/ 3038200 h 4352025"/>
              <a:gd name="connsiteX307" fmla="*/ 395075 w 430785"/>
              <a:gd name="connsiteY307" fmla="*/ 3017586 h 4352025"/>
              <a:gd name="connsiteX308" fmla="*/ 252075 w 430785"/>
              <a:gd name="connsiteY308" fmla="*/ 2971975 h 4352025"/>
              <a:gd name="connsiteX309" fmla="*/ 284213 w 430785"/>
              <a:gd name="connsiteY309" fmla="*/ 2990479 h 4352025"/>
              <a:gd name="connsiteX310" fmla="*/ 284213 w 430785"/>
              <a:gd name="connsiteY310" fmla="*/ 3019371 h 4352025"/>
              <a:gd name="connsiteX311" fmla="*/ 252075 w 430785"/>
              <a:gd name="connsiteY311" fmla="*/ 3000867 h 4352025"/>
              <a:gd name="connsiteX312" fmla="*/ 133585 w 430785"/>
              <a:gd name="connsiteY312" fmla="*/ 2969378 h 4352025"/>
              <a:gd name="connsiteX313" fmla="*/ 196401 w 430785"/>
              <a:gd name="connsiteY313" fmla="*/ 3005574 h 4352025"/>
              <a:gd name="connsiteX314" fmla="*/ 196401 w 430785"/>
              <a:gd name="connsiteY314" fmla="*/ 3034466 h 4352025"/>
              <a:gd name="connsiteX315" fmla="*/ 133585 w 430785"/>
              <a:gd name="connsiteY315" fmla="*/ 2998270 h 4352025"/>
              <a:gd name="connsiteX316" fmla="*/ 0 w 430785"/>
              <a:gd name="connsiteY316" fmla="*/ 2955466 h 4352025"/>
              <a:gd name="connsiteX317" fmla="*/ 131151 w 430785"/>
              <a:gd name="connsiteY317" fmla="*/ 3031105 h 4352025"/>
              <a:gd name="connsiteX318" fmla="*/ 131151 w 430785"/>
              <a:gd name="connsiteY318" fmla="*/ 3059997 h 4352025"/>
              <a:gd name="connsiteX319" fmla="*/ 0 w 430785"/>
              <a:gd name="connsiteY319" fmla="*/ 2984196 h 4352025"/>
              <a:gd name="connsiteX320" fmla="*/ 85702 w 430785"/>
              <a:gd name="connsiteY320" fmla="*/ 2941785 h 4352025"/>
              <a:gd name="connsiteX321" fmla="*/ 113458 w 430785"/>
              <a:gd name="connsiteY321" fmla="*/ 2957854 h 4352025"/>
              <a:gd name="connsiteX322" fmla="*/ 113458 w 430785"/>
              <a:gd name="connsiteY322" fmla="*/ 2986584 h 4352025"/>
              <a:gd name="connsiteX323" fmla="*/ 85702 w 430785"/>
              <a:gd name="connsiteY323" fmla="*/ 2970515 h 4352025"/>
              <a:gd name="connsiteX324" fmla="*/ 365209 w 430785"/>
              <a:gd name="connsiteY324" fmla="*/ 2905751 h 4352025"/>
              <a:gd name="connsiteX325" fmla="*/ 430784 w 430785"/>
              <a:gd name="connsiteY325" fmla="*/ 2943570 h 4352025"/>
              <a:gd name="connsiteX326" fmla="*/ 430784 w 430785"/>
              <a:gd name="connsiteY326" fmla="*/ 2972463 h 4352025"/>
              <a:gd name="connsiteX327" fmla="*/ 365209 w 430785"/>
              <a:gd name="connsiteY327" fmla="*/ 2934481 h 4352025"/>
              <a:gd name="connsiteX328" fmla="*/ 129527 w 430785"/>
              <a:gd name="connsiteY328" fmla="*/ 2901206 h 4352025"/>
              <a:gd name="connsiteX329" fmla="*/ 232110 w 430785"/>
              <a:gd name="connsiteY329" fmla="*/ 2960451 h 4352025"/>
              <a:gd name="connsiteX330" fmla="*/ 232110 w 430785"/>
              <a:gd name="connsiteY330" fmla="*/ 2989343 h 4352025"/>
              <a:gd name="connsiteX331" fmla="*/ 129527 w 430785"/>
              <a:gd name="connsiteY331" fmla="*/ 2930098 h 4352025"/>
              <a:gd name="connsiteX332" fmla="*/ 0 w 430785"/>
              <a:gd name="connsiteY332" fmla="*/ 2892279 h 4352025"/>
              <a:gd name="connsiteX333" fmla="*/ 65575 w 430785"/>
              <a:gd name="connsiteY333" fmla="*/ 2930098 h 4352025"/>
              <a:gd name="connsiteX334" fmla="*/ 65575 w 430785"/>
              <a:gd name="connsiteY334" fmla="*/ 2958991 h 4352025"/>
              <a:gd name="connsiteX335" fmla="*/ 0 w 430785"/>
              <a:gd name="connsiteY335" fmla="*/ 2921009 h 4352025"/>
              <a:gd name="connsiteX336" fmla="*/ 379168 w 430785"/>
              <a:gd name="connsiteY336" fmla="*/ 2847967 h 4352025"/>
              <a:gd name="connsiteX337" fmla="*/ 430784 w 430785"/>
              <a:gd name="connsiteY337" fmla="*/ 2877833 h 4352025"/>
              <a:gd name="connsiteX338" fmla="*/ 430784 w 430785"/>
              <a:gd name="connsiteY338" fmla="*/ 2906563 h 4352025"/>
              <a:gd name="connsiteX339" fmla="*/ 379168 w 430785"/>
              <a:gd name="connsiteY339" fmla="*/ 2876697 h 4352025"/>
              <a:gd name="connsiteX340" fmla="*/ 123035 w 430785"/>
              <a:gd name="connsiteY340" fmla="*/ 2831735 h 4352025"/>
              <a:gd name="connsiteX341" fmla="*/ 199161 w 430785"/>
              <a:gd name="connsiteY341" fmla="*/ 2875722 h 4352025"/>
              <a:gd name="connsiteX342" fmla="*/ 199161 w 430785"/>
              <a:gd name="connsiteY342" fmla="*/ 2904452 h 4352025"/>
              <a:gd name="connsiteX343" fmla="*/ 123035 w 430785"/>
              <a:gd name="connsiteY343" fmla="*/ 2860465 h 4352025"/>
              <a:gd name="connsiteX344" fmla="*/ 0 w 430785"/>
              <a:gd name="connsiteY344" fmla="*/ 2826541 h 4352025"/>
              <a:gd name="connsiteX345" fmla="*/ 109563 w 430785"/>
              <a:gd name="connsiteY345" fmla="*/ 2889682 h 4352025"/>
              <a:gd name="connsiteX346" fmla="*/ 109563 w 430785"/>
              <a:gd name="connsiteY346" fmla="*/ 2918411 h 4352025"/>
              <a:gd name="connsiteX347" fmla="*/ 0 w 430785"/>
              <a:gd name="connsiteY347" fmla="*/ 2855271 h 4352025"/>
              <a:gd name="connsiteX348" fmla="*/ 222372 w 430785"/>
              <a:gd name="connsiteY348" fmla="*/ 2823295 h 4352025"/>
              <a:gd name="connsiteX349" fmla="*/ 274151 w 430785"/>
              <a:gd name="connsiteY349" fmla="*/ 2853161 h 4352025"/>
              <a:gd name="connsiteX350" fmla="*/ 274151 w 430785"/>
              <a:gd name="connsiteY350" fmla="*/ 2881891 h 4352025"/>
              <a:gd name="connsiteX351" fmla="*/ 222372 w 430785"/>
              <a:gd name="connsiteY351" fmla="*/ 2852025 h 4352025"/>
              <a:gd name="connsiteX352" fmla="*/ 55836 w 430785"/>
              <a:gd name="connsiteY352" fmla="*/ 2792942 h 4352025"/>
              <a:gd name="connsiteX353" fmla="*/ 103070 w 430785"/>
              <a:gd name="connsiteY353" fmla="*/ 2820211 h 4352025"/>
              <a:gd name="connsiteX354" fmla="*/ 103070 w 430785"/>
              <a:gd name="connsiteY354" fmla="*/ 2848941 h 4352025"/>
              <a:gd name="connsiteX355" fmla="*/ 55836 w 430785"/>
              <a:gd name="connsiteY355" fmla="*/ 2821672 h 4352025"/>
              <a:gd name="connsiteX356" fmla="*/ 355632 w 430785"/>
              <a:gd name="connsiteY356" fmla="*/ 2768595 h 4352025"/>
              <a:gd name="connsiteX357" fmla="*/ 430784 w 430785"/>
              <a:gd name="connsiteY357" fmla="*/ 2811933 h 4352025"/>
              <a:gd name="connsiteX358" fmla="*/ 430784 w 430785"/>
              <a:gd name="connsiteY358" fmla="*/ 2840825 h 4352025"/>
              <a:gd name="connsiteX359" fmla="*/ 355632 w 430785"/>
              <a:gd name="connsiteY359" fmla="*/ 2797325 h 4352025"/>
              <a:gd name="connsiteX360" fmla="*/ 125794 w 430785"/>
              <a:gd name="connsiteY360" fmla="*/ 2767458 h 4352025"/>
              <a:gd name="connsiteX361" fmla="*/ 202407 w 430785"/>
              <a:gd name="connsiteY361" fmla="*/ 2811770 h 4352025"/>
              <a:gd name="connsiteX362" fmla="*/ 202407 w 430785"/>
              <a:gd name="connsiteY362" fmla="*/ 2840500 h 4352025"/>
              <a:gd name="connsiteX363" fmla="*/ 125794 w 430785"/>
              <a:gd name="connsiteY363" fmla="*/ 2796350 h 4352025"/>
              <a:gd name="connsiteX364" fmla="*/ 0 w 430785"/>
              <a:gd name="connsiteY364" fmla="*/ 2760641 h 4352025"/>
              <a:gd name="connsiteX365" fmla="*/ 35709 w 430785"/>
              <a:gd name="connsiteY365" fmla="*/ 2781255 h 4352025"/>
              <a:gd name="connsiteX366" fmla="*/ 35709 w 430785"/>
              <a:gd name="connsiteY366" fmla="*/ 2810147 h 4352025"/>
              <a:gd name="connsiteX367" fmla="*/ 0 w 430785"/>
              <a:gd name="connsiteY367" fmla="*/ 2789533 h 4352025"/>
              <a:gd name="connsiteX368" fmla="*/ 193155 w 430785"/>
              <a:gd name="connsiteY368" fmla="*/ 2740514 h 4352025"/>
              <a:gd name="connsiteX369" fmla="*/ 225293 w 430785"/>
              <a:gd name="connsiteY369" fmla="*/ 2759018 h 4352025"/>
              <a:gd name="connsiteX370" fmla="*/ 225293 w 430785"/>
              <a:gd name="connsiteY370" fmla="*/ 2787910 h 4352025"/>
              <a:gd name="connsiteX371" fmla="*/ 193155 w 430785"/>
              <a:gd name="connsiteY371" fmla="*/ 2769406 h 4352025"/>
              <a:gd name="connsiteX372" fmla="*/ 379168 w 430785"/>
              <a:gd name="connsiteY372" fmla="*/ 2716330 h 4352025"/>
              <a:gd name="connsiteX373" fmla="*/ 430784 w 430785"/>
              <a:gd name="connsiteY373" fmla="*/ 2746195 h 4352025"/>
              <a:gd name="connsiteX374" fmla="*/ 430784 w 430785"/>
              <a:gd name="connsiteY374" fmla="*/ 2775087 h 4352025"/>
              <a:gd name="connsiteX375" fmla="*/ 379168 w 430785"/>
              <a:gd name="connsiteY375" fmla="*/ 2745221 h 4352025"/>
              <a:gd name="connsiteX376" fmla="*/ 0 w 430785"/>
              <a:gd name="connsiteY376" fmla="*/ 2694905 h 4352025"/>
              <a:gd name="connsiteX377" fmla="*/ 105829 w 430785"/>
              <a:gd name="connsiteY377" fmla="*/ 2755934 h 4352025"/>
              <a:gd name="connsiteX378" fmla="*/ 105829 w 430785"/>
              <a:gd name="connsiteY378" fmla="*/ 2784826 h 4352025"/>
              <a:gd name="connsiteX379" fmla="*/ 0 w 430785"/>
              <a:gd name="connsiteY379" fmla="*/ 2723635 h 4352025"/>
              <a:gd name="connsiteX380" fmla="*/ 210847 w 430785"/>
              <a:gd name="connsiteY380" fmla="*/ 2685004 h 4352025"/>
              <a:gd name="connsiteX381" fmla="*/ 258081 w 430785"/>
              <a:gd name="connsiteY381" fmla="*/ 2712272 h 4352025"/>
              <a:gd name="connsiteX382" fmla="*/ 258081 w 430785"/>
              <a:gd name="connsiteY382" fmla="*/ 2741163 h 4352025"/>
              <a:gd name="connsiteX383" fmla="*/ 210847 w 430785"/>
              <a:gd name="connsiteY383" fmla="*/ 2713894 h 4352025"/>
              <a:gd name="connsiteX384" fmla="*/ 71743 w 430785"/>
              <a:gd name="connsiteY384" fmla="*/ 2670558 h 4352025"/>
              <a:gd name="connsiteX385" fmla="*/ 173028 w 430785"/>
              <a:gd name="connsiteY385" fmla="*/ 2728990 h 4352025"/>
              <a:gd name="connsiteX386" fmla="*/ 173028 w 430785"/>
              <a:gd name="connsiteY386" fmla="*/ 2757719 h 4352025"/>
              <a:gd name="connsiteX387" fmla="*/ 71743 w 430785"/>
              <a:gd name="connsiteY387" fmla="*/ 2699287 h 4352025"/>
              <a:gd name="connsiteX388" fmla="*/ 359366 w 430785"/>
              <a:gd name="connsiteY388" fmla="*/ 2639069 h 4352025"/>
              <a:gd name="connsiteX389" fmla="*/ 430785 w 430785"/>
              <a:gd name="connsiteY389" fmla="*/ 2680459 h 4352025"/>
              <a:gd name="connsiteX390" fmla="*/ 430785 w 430785"/>
              <a:gd name="connsiteY390" fmla="*/ 2709188 h 4352025"/>
              <a:gd name="connsiteX391" fmla="*/ 359366 w 430785"/>
              <a:gd name="connsiteY391" fmla="*/ 2667961 h 4352025"/>
              <a:gd name="connsiteX392" fmla="*/ 0 w 430785"/>
              <a:gd name="connsiteY392" fmla="*/ 2629007 h 4352025"/>
              <a:gd name="connsiteX393" fmla="*/ 51779 w 430785"/>
              <a:gd name="connsiteY393" fmla="*/ 2658872 h 4352025"/>
              <a:gd name="connsiteX394" fmla="*/ 51779 w 430785"/>
              <a:gd name="connsiteY394" fmla="*/ 2687764 h 4352025"/>
              <a:gd name="connsiteX395" fmla="*/ 0 w 430785"/>
              <a:gd name="connsiteY395" fmla="*/ 2657898 h 4352025"/>
              <a:gd name="connsiteX396" fmla="*/ 248829 w 430785"/>
              <a:gd name="connsiteY396" fmla="*/ 2575282 h 4352025"/>
              <a:gd name="connsiteX397" fmla="*/ 280805 w 430785"/>
              <a:gd name="connsiteY397" fmla="*/ 2593785 h 4352025"/>
              <a:gd name="connsiteX398" fmla="*/ 280805 w 430785"/>
              <a:gd name="connsiteY398" fmla="*/ 2622677 h 4352025"/>
              <a:gd name="connsiteX399" fmla="*/ 248829 w 430785"/>
              <a:gd name="connsiteY399" fmla="*/ 2604011 h 4352025"/>
              <a:gd name="connsiteX400" fmla="*/ 0 w 430785"/>
              <a:gd name="connsiteY400" fmla="*/ 2563271 h 4352025"/>
              <a:gd name="connsiteX401" fmla="*/ 190883 w 430785"/>
              <a:gd name="connsiteY401" fmla="*/ 2673480 h 4352025"/>
              <a:gd name="connsiteX402" fmla="*/ 190883 w 430785"/>
              <a:gd name="connsiteY402" fmla="*/ 2702209 h 4352025"/>
              <a:gd name="connsiteX403" fmla="*/ 0 w 430785"/>
              <a:gd name="connsiteY403" fmla="*/ 2592000 h 4352025"/>
              <a:gd name="connsiteX404" fmla="*/ 339888 w 430785"/>
              <a:gd name="connsiteY404" fmla="*/ 2562134 h 4352025"/>
              <a:gd name="connsiteX405" fmla="*/ 430784 w 430785"/>
              <a:gd name="connsiteY405" fmla="*/ 2614561 h 4352025"/>
              <a:gd name="connsiteX406" fmla="*/ 430784 w 430785"/>
              <a:gd name="connsiteY406" fmla="*/ 2643452 h 4352025"/>
              <a:gd name="connsiteX407" fmla="*/ 339888 w 430785"/>
              <a:gd name="connsiteY407" fmla="*/ 2590864 h 4352025"/>
              <a:gd name="connsiteX408" fmla="*/ 109563 w 430785"/>
              <a:gd name="connsiteY408" fmla="*/ 2560674 h 4352025"/>
              <a:gd name="connsiteX409" fmla="*/ 141539 w 430785"/>
              <a:gd name="connsiteY409" fmla="*/ 2579178 h 4352025"/>
              <a:gd name="connsiteX410" fmla="*/ 141539 w 430785"/>
              <a:gd name="connsiteY410" fmla="*/ 2608069 h 4352025"/>
              <a:gd name="connsiteX411" fmla="*/ 109563 w 430785"/>
              <a:gd name="connsiteY411" fmla="*/ 2589403 h 4352025"/>
              <a:gd name="connsiteX412" fmla="*/ 199161 w 430785"/>
              <a:gd name="connsiteY412" fmla="*/ 2546715 h 4352025"/>
              <a:gd name="connsiteX413" fmla="*/ 231299 w 430785"/>
              <a:gd name="connsiteY413" fmla="*/ 2565219 h 4352025"/>
              <a:gd name="connsiteX414" fmla="*/ 231299 w 430785"/>
              <a:gd name="connsiteY414" fmla="*/ 2593948 h 4352025"/>
              <a:gd name="connsiteX415" fmla="*/ 199161 w 430785"/>
              <a:gd name="connsiteY415" fmla="*/ 2575445 h 4352025"/>
              <a:gd name="connsiteX416" fmla="*/ 71743 w 430785"/>
              <a:gd name="connsiteY416" fmla="*/ 2538924 h 4352025"/>
              <a:gd name="connsiteX417" fmla="*/ 89435 w 430785"/>
              <a:gd name="connsiteY417" fmla="*/ 2549150 h 4352025"/>
              <a:gd name="connsiteX418" fmla="*/ 89435 w 430785"/>
              <a:gd name="connsiteY418" fmla="*/ 2577879 h 4352025"/>
              <a:gd name="connsiteX419" fmla="*/ 71743 w 430785"/>
              <a:gd name="connsiteY419" fmla="*/ 2567654 h 4352025"/>
              <a:gd name="connsiteX420" fmla="*/ 365209 w 430785"/>
              <a:gd name="connsiteY420" fmla="*/ 2510521 h 4352025"/>
              <a:gd name="connsiteX421" fmla="*/ 430784 w 430785"/>
              <a:gd name="connsiteY421" fmla="*/ 2548339 h 4352025"/>
              <a:gd name="connsiteX422" fmla="*/ 430784 w 430785"/>
              <a:gd name="connsiteY422" fmla="*/ 2549851 h 4352025"/>
              <a:gd name="connsiteX423" fmla="*/ 430784 w 430785"/>
              <a:gd name="connsiteY423" fmla="*/ 2577231 h 4352025"/>
              <a:gd name="connsiteX424" fmla="*/ 430784 w 430785"/>
              <a:gd name="connsiteY424" fmla="*/ 2578744 h 4352025"/>
              <a:gd name="connsiteX425" fmla="*/ 365209 w 430785"/>
              <a:gd name="connsiteY425" fmla="*/ 2540924 h 4352025"/>
              <a:gd name="connsiteX426" fmla="*/ 365209 w 430785"/>
              <a:gd name="connsiteY426" fmla="*/ 2539411 h 4352025"/>
              <a:gd name="connsiteX427" fmla="*/ 365209 w 430785"/>
              <a:gd name="connsiteY427" fmla="*/ 2512032 h 4352025"/>
              <a:gd name="connsiteX428" fmla="*/ 0 w 430785"/>
              <a:gd name="connsiteY428" fmla="*/ 2497536 h 4352025"/>
              <a:gd name="connsiteX429" fmla="*/ 51779 w 430785"/>
              <a:gd name="connsiteY429" fmla="*/ 2527401 h 4352025"/>
              <a:gd name="connsiteX430" fmla="*/ 51779 w 430785"/>
              <a:gd name="connsiteY430" fmla="*/ 2556130 h 4352025"/>
              <a:gd name="connsiteX431" fmla="*/ 0 w 430785"/>
              <a:gd name="connsiteY431" fmla="*/ 2526265 h 4352025"/>
              <a:gd name="connsiteX432" fmla="*/ 218476 w 430785"/>
              <a:gd name="connsiteY432" fmla="*/ 2492017 h 4352025"/>
              <a:gd name="connsiteX433" fmla="*/ 250614 w 430785"/>
              <a:gd name="connsiteY433" fmla="*/ 2510521 h 4352025"/>
              <a:gd name="connsiteX434" fmla="*/ 250614 w 430785"/>
              <a:gd name="connsiteY434" fmla="*/ 2539411 h 4352025"/>
              <a:gd name="connsiteX435" fmla="*/ 218476 w 430785"/>
              <a:gd name="connsiteY435" fmla="*/ 2520746 h 4352025"/>
              <a:gd name="connsiteX436" fmla="*/ 91546 w 430785"/>
              <a:gd name="connsiteY436" fmla="*/ 2484549 h 4352025"/>
              <a:gd name="connsiteX437" fmla="*/ 179034 w 430785"/>
              <a:gd name="connsiteY437" fmla="*/ 2535029 h 4352025"/>
              <a:gd name="connsiteX438" fmla="*/ 179034 w 430785"/>
              <a:gd name="connsiteY438" fmla="*/ 2563920 h 4352025"/>
              <a:gd name="connsiteX439" fmla="*/ 91546 w 430785"/>
              <a:gd name="connsiteY439" fmla="*/ 2513279 h 4352025"/>
              <a:gd name="connsiteX440" fmla="*/ 151278 w 430785"/>
              <a:gd name="connsiteY440" fmla="*/ 2453225 h 4352025"/>
              <a:gd name="connsiteX441" fmla="*/ 198512 w 430785"/>
              <a:gd name="connsiteY441" fmla="*/ 2480494 h 4352025"/>
              <a:gd name="connsiteX442" fmla="*/ 198512 w 430785"/>
              <a:gd name="connsiteY442" fmla="*/ 2509222 h 4352025"/>
              <a:gd name="connsiteX443" fmla="*/ 151278 w 430785"/>
              <a:gd name="connsiteY443" fmla="*/ 2481954 h 4352025"/>
              <a:gd name="connsiteX444" fmla="*/ 361638 w 430785"/>
              <a:gd name="connsiteY444" fmla="*/ 2442673 h 4352025"/>
              <a:gd name="connsiteX445" fmla="*/ 430784 w 430785"/>
              <a:gd name="connsiteY445" fmla="*/ 2482603 h 4352025"/>
              <a:gd name="connsiteX446" fmla="*/ 430784 w 430785"/>
              <a:gd name="connsiteY446" fmla="*/ 2484113 h 4352025"/>
              <a:gd name="connsiteX447" fmla="*/ 430784 w 430785"/>
              <a:gd name="connsiteY447" fmla="*/ 2511495 h 4352025"/>
              <a:gd name="connsiteX448" fmla="*/ 430784 w 430785"/>
              <a:gd name="connsiteY448" fmla="*/ 2512843 h 4352025"/>
              <a:gd name="connsiteX449" fmla="*/ 361638 w 430785"/>
              <a:gd name="connsiteY449" fmla="*/ 2472914 h 4352025"/>
              <a:gd name="connsiteX450" fmla="*/ 361638 w 430785"/>
              <a:gd name="connsiteY450" fmla="*/ 2471404 h 4352025"/>
              <a:gd name="connsiteX451" fmla="*/ 361638 w 430785"/>
              <a:gd name="connsiteY451" fmla="*/ 2444184 h 4352025"/>
              <a:gd name="connsiteX452" fmla="*/ 0 w 430785"/>
              <a:gd name="connsiteY452" fmla="*/ 2431635 h 4352025"/>
              <a:gd name="connsiteX453" fmla="*/ 71419 w 430785"/>
              <a:gd name="connsiteY453" fmla="*/ 2472864 h 4352025"/>
              <a:gd name="connsiteX454" fmla="*/ 71419 w 430785"/>
              <a:gd name="connsiteY454" fmla="*/ 2501756 h 4352025"/>
              <a:gd name="connsiteX455" fmla="*/ 0 w 430785"/>
              <a:gd name="connsiteY455" fmla="*/ 2460528 h 4352025"/>
              <a:gd name="connsiteX456" fmla="*/ 302231 w 430785"/>
              <a:gd name="connsiteY456" fmla="*/ 2408259 h 4352025"/>
              <a:gd name="connsiteX457" fmla="*/ 334207 w 430785"/>
              <a:gd name="connsiteY457" fmla="*/ 2426926 h 4352025"/>
              <a:gd name="connsiteX458" fmla="*/ 334207 w 430785"/>
              <a:gd name="connsiteY458" fmla="*/ 2428279 h 4352025"/>
              <a:gd name="connsiteX459" fmla="*/ 334207 w 430785"/>
              <a:gd name="connsiteY459" fmla="*/ 2455660 h 4352025"/>
              <a:gd name="connsiteX460" fmla="*/ 334207 w 430785"/>
              <a:gd name="connsiteY460" fmla="*/ 2457171 h 4352025"/>
              <a:gd name="connsiteX461" fmla="*/ 302231 w 430785"/>
              <a:gd name="connsiteY461" fmla="*/ 2438667 h 4352025"/>
              <a:gd name="connsiteX462" fmla="*/ 302231 w 430785"/>
              <a:gd name="connsiteY462" fmla="*/ 2437153 h 4352025"/>
              <a:gd name="connsiteX463" fmla="*/ 302231 w 430785"/>
              <a:gd name="connsiteY463" fmla="*/ 2409775 h 4352025"/>
              <a:gd name="connsiteX464" fmla="*/ 395075 w 430785"/>
              <a:gd name="connsiteY464" fmla="*/ 2396248 h 4352025"/>
              <a:gd name="connsiteX465" fmla="*/ 430784 w 430785"/>
              <a:gd name="connsiteY465" fmla="*/ 2416860 h 4352025"/>
              <a:gd name="connsiteX466" fmla="*/ 430784 w 430785"/>
              <a:gd name="connsiteY466" fmla="*/ 2418376 h 4352025"/>
              <a:gd name="connsiteX467" fmla="*/ 430784 w 430785"/>
              <a:gd name="connsiteY467" fmla="*/ 2445595 h 4352025"/>
              <a:gd name="connsiteX468" fmla="*/ 430784 w 430785"/>
              <a:gd name="connsiteY468" fmla="*/ 2447106 h 4352025"/>
              <a:gd name="connsiteX469" fmla="*/ 395075 w 430785"/>
              <a:gd name="connsiteY469" fmla="*/ 2426492 h 4352025"/>
              <a:gd name="connsiteX470" fmla="*/ 395075 w 430785"/>
              <a:gd name="connsiteY470" fmla="*/ 2424979 h 4352025"/>
              <a:gd name="connsiteX471" fmla="*/ 395075 w 430785"/>
              <a:gd name="connsiteY471" fmla="*/ 2397762 h 4352025"/>
              <a:gd name="connsiteX472" fmla="*/ 252075 w 430785"/>
              <a:gd name="connsiteY472" fmla="*/ 2379368 h 4352025"/>
              <a:gd name="connsiteX473" fmla="*/ 284213 w 430785"/>
              <a:gd name="connsiteY473" fmla="*/ 2398033 h 4352025"/>
              <a:gd name="connsiteX474" fmla="*/ 284213 w 430785"/>
              <a:gd name="connsiteY474" fmla="*/ 2399385 h 4352025"/>
              <a:gd name="connsiteX475" fmla="*/ 284213 w 430785"/>
              <a:gd name="connsiteY475" fmla="*/ 2426766 h 4352025"/>
              <a:gd name="connsiteX476" fmla="*/ 284213 w 430785"/>
              <a:gd name="connsiteY476" fmla="*/ 2428278 h 4352025"/>
              <a:gd name="connsiteX477" fmla="*/ 252075 w 430785"/>
              <a:gd name="connsiteY477" fmla="*/ 2409774 h 4352025"/>
              <a:gd name="connsiteX478" fmla="*/ 252075 w 430785"/>
              <a:gd name="connsiteY478" fmla="*/ 2408259 h 4352025"/>
              <a:gd name="connsiteX479" fmla="*/ 252075 w 430785"/>
              <a:gd name="connsiteY479" fmla="*/ 2380881 h 4352025"/>
              <a:gd name="connsiteX480" fmla="*/ 133585 w 430785"/>
              <a:gd name="connsiteY480" fmla="*/ 2376770 h 4352025"/>
              <a:gd name="connsiteX481" fmla="*/ 196401 w 430785"/>
              <a:gd name="connsiteY481" fmla="*/ 2412967 h 4352025"/>
              <a:gd name="connsiteX482" fmla="*/ 196401 w 430785"/>
              <a:gd name="connsiteY482" fmla="*/ 2414480 h 4352025"/>
              <a:gd name="connsiteX483" fmla="*/ 196401 w 430785"/>
              <a:gd name="connsiteY483" fmla="*/ 2441861 h 4352025"/>
              <a:gd name="connsiteX484" fmla="*/ 196401 w 430785"/>
              <a:gd name="connsiteY484" fmla="*/ 2443372 h 4352025"/>
              <a:gd name="connsiteX485" fmla="*/ 133585 w 430785"/>
              <a:gd name="connsiteY485" fmla="*/ 2407176 h 4352025"/>
              <a:gd name="connsiteX486" fmla="*/ 133585 w 430785"/>
              <a:gd name="connsiteY486" fmla="*/ 2405663 h 4352025"/>
              <a:gd name="connsiteX487" fmla="*/ 133585 w 430785"/>
              <a:gd name="connsiteY487" fmla="*/ 2378284 h 4352025"/>
              <a:gd name="connsiteX488" fmla="*/ 0 w 430785"/>
              <a:gd name="connsiteY488" fmla="*/ 2365896 h 4352025"/>
              <a:gd name="connsiteX489" fmla="*/ 131151 w 430785"/>
              <a:gd name="connsiteY489" fmla="*/ 2441537 h 4352025"/>
              <a:gd name="connsiteX490" fmla="*/ 131151 w 430785"/>
              <a:gd name="connsiteY490" fmla="*/ 2470429 h 4352025"/>
              <a:gd name="connsiteX491" fmla="*/ 0 w 430785"/>
              <a:gd name="connsiteY491" fmla="*/ 2394624 h 4352025"/>
              <a:gd name="connsiteX492" fmla="*/ 85702 w 430785"/>
              <a:gd name="connsiteY492" fmla="*/ 2349180 h 4352025"/>
              <a:gd name="connsiteX493" fmla="*/ 113458 w 430785"/>
              <a:gd name="connsiteY493" fmla="*/ 2365247 h 4352025"/>
              <a:gd name="connsiteX494" fmla="*/ 113458 w 430785"/>
              <a:gd name="connsiteY494" fmla="*/ 2366760 h 4352025"/>
              <a:gd name="connsiteX495" fmla="*/ 113458 w 430785"/>
              <a:gd name="connsiteY495" fmla="*/ 2393975 h 4352025"/>
              <a:gd name="connsiteX496" fmla="*/ 113458 w 430785"/>
              <a:gd name="connsiteY496" fmla="*/ 2395490 h 4352025"/>
              <a:gd name="connsiteX497" fmla="*/ 85702 w 430785"/>
              <a:gd name="connsiteY497" fmla="*/ 2379421 h 4352025"/>
              <a:gd name="connsiteX498" fmla="*/ 85702 w 430785"/>
              <a:gd name="connsiteY498" fmla="*/ 2377908 h 4352025"/>
              <a:gd name="connsiteX499" fmla="*/ 85702 w 430785"/>
              <a:gd name="connsiteY499" fmla="*/ 2350691 h 4352025"/>
              <a:gd name="connsiteX500" fmla="*/ 365209 w 430785"/>
              <a:gd name="connsiteY500" fmla="*/ 2313147 h 4352025"/>
              <a:gd name="connsiteX501" fmla="*/ 430784 w 430785"/>
              <a:gd name="connsiteY501" fmla="*/ 2350965 h 4352025"/>
              <a:gd name="connsiteX502" fmla="*/ 430784 w 430785"/>
              <a:gd name="connsiteY502" fmla="*/ 2352476 h 4352025"/>
              <a:gd name="connsiteX503" fmla="*/ 430784 w 430785"/>
              <a:gd name="connsiteY503" fmla="*/ 2379855 h 4352025"/>
              <a:gd name="connsiteX504" fmla="*/ 430784 w 430785"/>
              <a:gd name="connsiteY504" fmla="*/ 2381369 h 4352025"/>
              <a:gd name="connsiteX505" fmla="*/ 365209 w 430785"/>
              <a:gd name="connsiteY505" fmla="*/ 2343388 h 4352025"/>
              <a:gd name="connsiteX506" fmla="*/ 365209 w 430785"/>
              <a:gd name="connsiteY506" fmla="*/ 2341876 h 4352025"/>
              <a:gd name="connsiteX507" fmla="*/ 365209 w 430785"/>
              <a:gd name="connsiteY507" fmla="*/ 2314657 h 4352025"/>
              <a:gd name="connsiteX508" fmla="*/ 129527 w 430785"/>
              <a:gd name="connsiteY508" fmla="*/ 2308603 h 4352025"/>
              <a:gd name="connsiteX509" fmla="*/ 232110 w 430785"/>
              <a:gd name="connsiteY509" fmla="*/ 2367845 h 4352025"/>
              <a:gd name="connsiteX510" fmla="*/ 232110 w 430785"/>
              <a:gd name="connsiteY510" fmla="*/ 2369358 h 4352025"/>
              <a:gd name="connsiteX511" fmla="*/ 232110 w 430785"/>
              <a:gd name="connsiteY511" fmla="*/ 2396735 h 4352025"/>
              <a:gd name="connsiteX512" fmla="*/ 232110 w 430785"/>
              <a:gd name="connsiteY512" fmla="*/ 2398250 h 4352025"/>
              <a:gd name="connsiteX513" fmla="*/ 129527 w 430785"/>
              <a:gd name="connsiteY513" fmla="*/ 2339005 h 4352025"/>
              <a:gd name="connsiteX514" fmla="*/ 129527 w 430785"/>
              <a:gd name="connsiteY514" fmla="*/ 2337494 h 4352025"/>
              <a:gd name="connsiteX515" fmla="*/ 129527 w 430785"/>
              <a:gd name="connsiteY515" fmla="*/ 2310113 h 4352025"/>
              <a:gd name="connsiteX516" fmla="*/ 0 w 430785"/>
              <a:gd name="connsiteY516" fmla="*/ 2299676 h 4352025"/>
              <a:gd name="connsiteX517" fmla="*/ 65575 w 430785"/>
              <a:gd name="connsiteY517" fmla="*/ 2337494 h 4352025"/>
              <a:gd name="connsiteX518" fmla="*/ 65575 w 430785"/>
              <a:gd name="connsiteY518" fmla="*/ 2339005 h 4352025"/>
              <a:gd name="connsiteX519" fmla="*/ 65575 w 430785"/>
              <a:gd name="connsiteY519" fmla="*/ 2366384 h 4352025"/>
              <a:gd name="connsiteX520" fmla="*/ 65575 w 430785"/>
              <a:gd name="connsiteY520" fmla="*/ 2367898 h 4352025"/>
              <a:gd name="connsiteX521" fmla="*/ 0 w 430785"/>
              <a:gd name="connsiteY521" fmla="*/ 2329916 h 4352025"/>
              <a:gd name="connsiteX522" fmla="*/ 0 w 430785"/>
              <a:gd name="connsiteY522" fmla="*/ 2328568 h 4352025"/>
              <a:gd name="connsiteX523" fmla="*/ 0 w 430785"/>
              <a:gd name="connsiteY523" fmla="*/ 2301187 h 4352025"/>
              <a:gd name="connsiteX524" fmla="*/ 379168 w 430785"/>
              <a:gd name="connsiteY524" fmla="*/ 2255364 h 4352025"/>
              <a:gd name="connsiteX525" fmla="*/ 430784 w 430785"/>
              <a:gd name="connsiteY525" fmla="*/ 2285232 h 4352025"/>
              <a:gd name="connsiteX526" fmla="*/ 430784 w 430785"/>
              <a:gd name="connsiteY526" fmla="*/ 2286739 h 4352025"/>
              <a:gd name="connsiteX527" fmla="*/ 430784 w 430785"/>
              <a:gd name="connsiteY527" fmla="*/ 2313959 h 4352025"/>
              <a:gd name="connsiteX528" fmla="*/ 430784 w 430785"/>
              <a:gd name="connsiteY528" fmla="*/ 2315469 h 4352025"/>
              <a:gd name="connsiteX529" fmla="*/ 379168 w 430785"/>
              <a:gd name="connsiteY529" fmla="*/ 2285604 h 4352025"/>
              <a:gd name="connsiteX530" fmla="*/ 379168 w 430785"/>
              <a:gd name="connsiteY530" fmla="*/ 2284096 h 4352025"/>
              <a:gd name="connsiteX531" fmla="*/ 379168 w 430785"/>
              <a:gd name="connsiteY531" fmla="*/ 2256874 h 4352025"/>
              <a:gd name="connsiteX532" fmla="*/ 123035 w 430785"/>
              <a:gd name="connsiteY532" fmla="*/ 2239134 h 4352025"/>
              <a:gd name="connsiteX533" fmla="*/ 199161 w 430785"/>
              <a:gd name="connsiteY533" fmla="*/ 2283122 h 4352025"/>
              <a:gd name="connsiteX534" fmla="*/ 199161 w 430785"/>
              <a:gd name="connsiteY534" fmla="*/ 2284630 h 4352025"/>
              <a:gd name="connsiteX535" fmla="*/ 199161 w 430785"/>
              <a:gd name="connsiteY535" fmla="*/ 2311849 h 4352025"/>
              <a:gd name="connsiteX536" fmla="*/ 199161 w 430785"/>
              <a:gd name="connsiteY536" fmla="*/ 2313359 h 4352025"/>
              <a:gd name="connsiteX537" fmla="*/ 123035 w 430785"/>
              <a:gd name="connsiteY537" fmla="*/ 2269373 h 4352025"/>
              <a:gd name="connsiteX538" fmla="*/ 123035 w 430785"/>
              <a:gd name="connsiteY538" fmla="*/ 2267865 h 4352025"/>
              <a:gd name="connsiteX539" fmla="*/ 123035 w 430785"/>
              <a:gd name="connsiteY539" fmla="*/ 2240642 h 4352025"/>
              <a:gd name="connsiteX540" fmla="*/ 0 w 430785"/>
              <a:gd name="connsiteY540" fmla="*/ 2233939 h 4352025"/>
              <a:gd name="connsiteX541" fmla="*/ 109563 w 430785"/>
              <a:gd name="connsiteY541" fmla="*/ 2297080 h 4352025"/>
              <a:gd name="connsiteX542" fmla="*/ 109563 w 430785"/>
              <a:gd name="connsiteY542" fmla="*/ 2298590 h 4352025"/>
              <a:gd name="connsiteX543" fmla="*/ 109563 w 430785"/>
              <a:gd name="connsiteY543" fmla="*/ 2325808 h 4352025"/>
              <a:gd name="connsiteX544" fmla="*/ 109563 w 430785"/>
              <a:gd name="connsiteY544" fmla="*/ 2327318 h 4352025"/>
              <a:gd name="connsiteX545" fmla="*/ 0 w 430785"/>
              <a:gd name="connsiteY545" fmla="*/ 2264179 h 4352025"/>
              <a:gd name="connsiteX546" fmla="*/ 0 w 430785"/>
              <a:gd name="connsiteY546" fmla="*/ 2262671 h 4352025"/>
              <a:gd name="connsiteX547" fmla="*/ 0 w 430785"/>
              <a:gd name="connsiteY547" fmla="*/ 2235449 h 4352025"/>
              <a:gd name="connsiteX548" fmla="*/ 222372 w 430785"/>
              <a:gd name="connsiteY548" fmla="*/ 2230691 h 4352025"/>
              <a:gd name="connsiteX549" fmla="*/ 274151 w 430785"/>
              <a:gd name="connsiteY549" fmla="*/ 2260562 h 4352025"/>
              <a:gd name="connsiteX550" fmla="*/ 274151 w 430785"/>
              <a:gd name="connsiteY550" fmla="*/ 2262070 h 4352025"/>
              <a:gd name="connsiteX551" fmla="*/ 274151 w 430785"/>
              <a:gd name="connsiteY551" fmla="*/ 2289290 h 4352025"/>
              <a:gd name="connsiteX552" fmla="*/ 274151 w 430785"/>
              <a:gd name="connsiteY552" fmla="*/ 2290800 h 4352025"/>
              <a:gd name="connsiteX553" fmla="*/ 222372 w 430785"/>
              <a:gd name="connsiteY553" fmla="*/ 2260933 h 4352025"/>
              <a:gd name="connsiteX554" fmla="*/ 222372 w 430785"/>
              <a:gd name="connsiteY554" fmla="*/ 2259425 h 4352025"/>
              <a:gd name="connsiteX555" fmla="*/ 222372 w 430785"/>
              <a:gd name="connsiteY555" fmla="*/ 2232203 h 4352025"/>
              <a:gd name="connsiteX556" fmla="*/ 55836 w 430785"/>
              <a:gd name="connsiteY556" fmla="*/ 2200333 h 4352025"/>
              <a:gd name="connsiteX557" fmla="*/ 103070 w 430785"/>
              <a:gd name="connsiteY557" fmla="*/ 2227605 h 4352025"/>
              <a:gd name="connsiteX558" fmla="*/ 103070 w 430785"/>
              <a:gd name="connsiteY558" fmla="*/ 2229117 h 4352025"/>
              <a:gd name="connsiteX559" fmla="*/ 103070 w 430785"/>
              <a:gd name="connsiteY559" fmla="*/ 2256340 h 4352025"/>
              <a:gd name="connsiteX560" fmla="*/ 103070 w 430785"/>
              <a:gd name="connsiteY560" fmla="*/ 2257848 h 4352025"/>
              <a:gd name="connsiteX561" fmla="*/ 55836 w 430785"/>
              <a:gd name="connsiteY561" fmla="*/ 2230580 h 4352025"/>
              <a:gd name="connsiteX562" fmla="*/ 55836 w 430785"/>
              <a:gd name="connsiteY562" fmla="*/ 2229066 h 4352025"/>
              <a:gd name="connsiteX563" fmla="*/ 55836 w 430785"/>
              <a:gd name="connsiteY563" fmla="*/ 2201849 h 4352025"/>
              <a:gd name="connsiteX564" fmla="*/ 355632 w 430785"/>
              <a:gd name="connsiteY564" fmla="*/ 2175992 h 4352025"/>
              <a:gd name="connsiteX565" fmla="*/ 430784 w 430785"/>
              <a:gd name="connsiteY565" fmla="*/ 2219322 h 4352025"/>
              <a:gd name="connsiteX566" fmla="*/ 430784 w 430785"/>
              <a:gd name="connsiteY566" fmla="*/ 2220840 h 4352025"/>
              <a:gd name="connsiteX567" fmla="*/ 430784 w 430785"/>
              <a:gd name="connsiteY567" fmla="*/ 2248221 h 4352025"/>
              <a:gd name="connsiteX568" fmla="*/ 430784 w 430785"/>
              <a:gd name="connsiteY568" fmla="*/ 2249731 h 4352025"/>
              <a:gd name="connsiteX569" fmla="*/ 355632 w 430785"/>
              <a:gd name="connsiteY569" fmla="*/ 2206231 h 4352025"/>
              <a:gd name="connsiteX570" fmla="*/ 355632 w 430785"/>
              <a:gd name="connsiteY570" fmla="*/ 2204714 h 4352025"/>
              <a:gd name="connsiteX571" fmla="*/ 355632 w 430785"/>
              <a:gd name="connsiteY571" fmla="*/ 2177501 h 4352025"/>
              <a:gd name="connsiteX572" fmla="*/ 125794 w 430785"/>
              <a:gd name="connsiteY572" fmla="*/ 2174857 h 4352025"/>
              <a:gd name="connsiteX573" fmla="*/ 202407 w 430785"/>
              <a:gd name="connsiteY573" fmla="*/ 2219161 h 4352025"/>
              <a:gd name="connsiteX574" fmla="*/ 202407 w 430785"/>
              <a:gd name="connsiteY574" fmla="*/ 2220677 h 4352025"/>
              <a:gd name="connsiteX575" fmla="*/ 202407 w 430785"/>
              <a:gd name="connsiteY575" fmla="*/ 2247898 h 4352025"/>
              <a:gd name="connsiteX576" fmla="*/ 202407 w 430785"/>
              <a:gd name="connsiteY576" fmla="*/ 2249408 h 4352025"/>
              <a:gd name="connsiteX577" fmla="*/ 125794 w 430785"/>
              <a:gd name="connsiteY577" fmla="*/ 2205256 h 4352025"/>
              <a:gd name="connsiteX578" fmla="*/ 125794 w 430785"/>
              <a:gd name="connsiteY578" fmla="*/ 2203741 h 4352025"/>
              <a:gd name="connsiteX579" fmla="*/ 125794 w 430785"/>
              <a:gd name="connsiteY579" fmla="*/ 2176365 h 4352025"/>
              <a:gd name="connsiteX580" fmla="*/ 0 w 430785"/>
              <a:gd name="connsiteY580" fmla="*/ 2168040 h 4352025"/>
              <a:gd name="connsiteX581" fmla="*/ 35709 w 430785"/>
              <a:gd name="connsiteY581" fmla="*/ 2188649 h 4352025"/>
              <a:gd name="connsiteX582" fmla="*/ 35709 w 430785"/>
              <a:gd name="connsiteY582" fmla="*/ 2190162 h 4352025"/>
              <a:gd name="connsiteX583" fmla="*/ 35709 w 430785"/>
              <a:gd name="connsiteY583" fmla="*/ 2217536 h 4352025"/>
              <a:gd name="connsiteX584" fmla="*/ 35709 w 430785"/>
              <a:gd name="connsiteY584" fmla="*/ 2219053 h 4352025"/>
              <a:gd name="connsiteX585" fmla="*/ 0 w 430785"/>
              <a:gd name="connsiteY585" fmla="*/ 2198439 h 4352025"/>
              <a:gd name="connsiteX586" fmla="*/ 0 w 430785"/>
              <a:gd name="connsiteY586" fmla="*/ 2196925 h 4352025"/>
              <a:gd name="connsiteX587" fmla="*/ 0 w 430785"/>
              <a:gd name="connsiteY587" fmla="*/ 2169553 h 4352025"/>
              <a:gd name="connsiteX588" fmla="*/ 193155 w 430785"/>
              <a:gd name="connsiteY588" fmla="*/ 2147913 h 4352025"/>
              <a:gd name="connsiteX589" fmla="*/ 225293 w 430785"/>
              <a:gd name="connsiteY589" fmla="*/ 2166579 h 4352025"/>
              <a:gd name="connsiteX590" fmla="*/ 225293 w 430785"/>
              <a:gd name="connsiteY590" fmla="*/ 2167930 h 4352025"/>
              <a:gd name="connsiteX591" fmla="*/ 225293 w 430785"/>
              <a:gd name="connsiteY591" fmla="*/ 2195303 h 4352025"/>
              <a:gd name="connsiteX592" fmla="*/ 225293 w 430785"/>
              <a:gd name="connsiteY592" fmla="*/ 2196816 h 4352025"/>
              <a:gd name="connsiteX593" fmla="*/ 193155 w 430785"/>
              <a:gd name="connsiteY593" fmla="*/ 2178313 h 4352025"/>
              <a:gd name="connsiteX594" fmla="*/ 193155 w 430785"/>
              <a:gd name="connsiteY594" fmla="*/ 2176800 h 4352025"/>
              <a:gd name="connsiteX595" fmla="*/ 193155 w 430785"/>
              <a:gd name="connsiteY595" fmla="*/ 2149426 h 4352025"/>
              <a:gd name="connsiteX596" fmla="*/ 379168 w 430785"/>
              <a:gd name="connsiteY596" fmla="*/ 2123728 h 4352025"/>
              <a:gd name="connsiteX597" fmla="*/ 430784 w 430785"/>
              <a:gd name="connsiteY597" fmla="*/ 2153594 h 4352025"/>
              <a:gd name="connsiteX598" fmla="*/ 430784 w 430785"/>
              <a:gd name="connsiteY598" fmla="*/ 2155106 h 4352025"/>
              <a:gd name="connsiteX599" fmla="*/ 430784 w 430785"/>
              <a:gd name="connsiteY599" fmla="*/ 2182481 h 4352025"/>
              <a:gd name="connsiteX600" fmla="*/ 430784 w 430785"/>
              <a:gd name="connsiteY600" fmla="*/ 2183993 h 4352025"/>
              <a:gd name="connsiteX601" fmla="*/ 379168 w 430785"/>
              <a:gd name="connsiteY601" fmla="*/ 2154132 h 4352025"/>
              <a:gd name="connsiteX602" fmla="*/ 379168 w 430785"/>
              <a:gd name="connsiteY602" fmla="*/ 2152619 h 4352025"/>
              <a:gd name="connsiteX603" fmla="*/ 379168 w 430785"/>
              <a:gd name="connsiteY603" fmla="*/ 2125240 h 4352025"/>
              <a:gd name="connsiteX604" fmla="*/ 0 w 430785"/>
              <a:gd name="connsiteY604" fmla="*/ 2102302 h 4352025"/>
              <a:gd name="connsiteX605" fmla="*/ 105829 w 430785"/>
              <a:gd name="connsiteY605" fmla="*/ 2163332 h 4352025"/>
              <a:gd name="connsiteX606" fmla="*/ 105829 w 430785"/>
              <a:gd name="connsiteY606" fmla="*/ 2164846 h 4352025"/>
              <a:gd name="connsiteX607" fmla="*/ 105829 w 430785"/>
              <a:gd name="connsiteY607" fmla="*/ 2192218 h 4352025"/>
              <a:gd name="connsiteX608" fmla="*/ 105829 w 430785"/>
              <a:gd name="connsiteY608" fmla="*/ 2193733 h 4352025"/>
              <a:gd name="connsiteX609" fmla="*/ 0 w 430785"/>
              <a:gd name="connsiteY609" fmla="*/ 2132546 h 4352025"/>
              <a:gd name="connsiteX610" fmla="*/ 0 w 430785"/>
              <a:gd name="connsiteY610" fmla="*/ 2131032 h 4352025"/>
              <a:gd name="connsiteX611" fmla="*/ 0 w 430785"/>
              <a:gd name="connsiteY611" fmla="*/ 2103816 h 4352025"/>
              <a:gd name="connsiteX612" fmla="*/ 210847 w 430785"/>
              <a:gd name="connsiteY612" fmla="*/ 2092402 h 4352025"/>
              <a:gd name="connsiteX613" fmla="*/ 258081 w 430785"/>
              <a:gd name="connsiteY613" fmla="*/ 2119670 h 4352025"/>
              <a:gd name="connsiteX614" fmla="*/ 258081 w 430785"/>
              <a:gd name="connsiteY614" fmla="*/ 2121183 h 4352025"/>
              <a:gd name="connsiteX615" fmla="*/ 258081 w 430785"/>
              <a:gd name="connsiteY615" fmla="*/ 2148562 h 4352025"/>
              <a:gd name="connsiteX616" fmla="*/ 258081 w 430785"/>
              <a:gd name="connsiteY616" fmla="*/ 2150075 h 4352025"/>
              <a:gd name="connsiteX617" fmla="*/ 210847 w 430785"/>
              <a:gd name="connsiteY617" fmla="*/ 2122806 h 4352025"/>
              <a:gd name="connsiteX618" fmla="*/ 210847 w 430785"/>
              <a:gd name="connsiteY618" fmla="*/ 2121294 h 4352025"/>
              <a:gd name="connsiteX619" fmla="*/ 210847 w 430785"/>
              <a:gd name="connsiteY619" fmla="*/ 2093914 h 4352025"/>
              <a:gd name="connsiteX620" fmla="*/ 71743 w 430785"/>
              <a:gd name="connsiteY620" fmla="*/ 2077956 h 4352025"/>
              <a:gd name="connsiteX621" fmla="*/ 173028 w 430785"/>
              <a:gd name="connsiteY621" fmla="*/ 2136388 h 4352025"/>
              <a:gd name="connsiteX622" fmla="*/ 173028 w 430785"/>
              <a:gd name="connsiteY622" fmla="*/ 2137901 h 4352025"/>
              <a:gd name="connsiteX623" fmla="*/ 173028 w 430785"/>
              <a:gd name="connsiteY623" fmla="*/ 2165280 h 4352025"/>
              <a:gd name="connsiteX624" fmla="*/ 173028 w 430785"/>
              <a:gd name="connsiteY624" fmla="*/ 2166631 h 4352025"/>
              <a:gd name="connsiteX625" fmla="*/ 71743 w 430785"/>
              <a:gd name="connsiteY625" fmla="*/ 2108198 h 4352025"/>
              <a:gd name="connsiteX626" fmla="*/ 71743 w 430785"/>
              <a:gd name="connsiteY626" fmla="*/ 2106685 h 4352025"/>
              <a:gd name="connsiteX627" fmla="*/ 71743 w 430785"/>
              <a:gd name="connsiteY627" fmla="*/ 2079468 h 4352025"/>
              <a:gd name="connsiteX628" fmla="*/ 359366 w 430785"/>
              <a:gd name="connsiteY628" fmla="*/ 2046466 h 4352025"/>
              <a:gd name="connsiteX629" fmla="*/ 430785 w 430785"/>
              <a:gd name="connsiteY629" fmla="*/ 2087856 h 4352025"/>
              <a:gd name="connsiteX630" fmla="*/ 430785 w 430785"/>
              <a:gd name="connsiteY630" fmla="*/ 2089368 h 4352025"/>
              <a:gd name="connsiteX631" fmla="*/ 430785 w 430785"/>
              <a:gd name="connsiteY631" fmla="*/ 2116586 h 4352025"/>
              <a:gd name="connsiteX632" fmla="*/ 430785 w 430785"/>
              <a:gd name="connsiteY632" fmla="*/ 2118098 h 4352025"/>
              <a:gd name="connsiteX633" fmla="*/ 359366 w 430785"/>
              <a:gd name="connsiteY633" fmla="*/ 2076870 h 4352025"/>
              <a:gd name="connsiteX634" fmla="*/ 359366 w 430785"/>
              <a:gd name="connsiteY634" fmla="*/ 2075358 h 4352025"/>
              <a:gd name="connsiteX635" fmla="*/ 359366 w 430785"/>
              <a:gd name="connsiteY635" fmla="*/ 2047978 h 4352025"/>
              <a:gd name="connsiteX636" fmla="*/ 0 w 430785"/>
              <a:gd name="connsiteY636" fmla="*/ 2036403 h 4352025"/>
              <a:gd name="connsiteX637" fmla="*/ 51779 w 430785"/>
              <a:gd name="connsiteY637" fmla="*/ 2066268 h 4352025"/>
              <a:gd name="connsiteX638" fmla="*/ 51779 w 430785"/>
              <a:gd name="connsiteY638" fmla="*/ 2067782 h 4352025"/>
              <a:gd name="connsiteX639" fmla="*/ 51779 w 430785"/>
              <a:gd name="connsiteY639" fmla="*/ 2095161 h 4352025"/>
              <a:gd name="connsiteX640" fmla="*/ 51779 w 430785"/>
              <a:gd name="connsiteY640" fmla="*/ 2096674 h 4352025"/>
              <a:gd name="connsiteX641" fmla="*/ 0 w 430785"/>
              <a:gd name="connsiteY641" fmla="*/ 2066808 h 4352025"/>
              <a:gd name="connsiteX642" fmla="*/ 0 w 430785"/>
              <a:gd name="connsiteY642" fmla="*/ 2065295 h 4352025"/>
              <a:gd name="connsiteX643" fmla="*/ 0 w 430785"/>
              <a:gd name="connsiteY643" fmla="*/ 2037916 h 4352025"/>
              <a:gd name="connsiteX644" fmla="*/ 248829 w 430785"/>
              <a:gd name="connsiteY644" fmla="*/ 1982676 h 4352025"/>
              <a:gd name="connsiteX645" fmla="*/ 280805 w 430785"/>
              <a:gd name="connsiteY645" fmla="*/ 2001181 h 4352025"/>
              <a:gd name="connsiteX646" fmla="*/ 280805 w 430785"/>
              <a:gd name="connsiteY646" fmla="*/ 2002693 h 4352025"/>
              <a:gd name="connsiteX647" fmla="*/ 280805 w 430785"/>
              <a:gd name="connsiteY647" fmla="*/ 2030074 h 4352025"/>
              <a:gd name="connsiteX648" fmla="*/ 280805 w 430785"/>
              <a:gd name="connsiteY648" fmla="*/ 2031585 h 4352025"/>
              <a:gd name="connsiteX649" fmla="*/ 248829 w 430785"/>
              <a:gd name="connsiteY649" fmla="*/ 2012920 h 4352025"/>
              <a:gd name="connsiteX650" fmla="*/ 248829 w 430785"/>
              <a:gd name="connsiteY650" fmla="*/ 2011569 h 4352025"/>
              <a:gd name="connsiteX651" fmla="*/ 248829 w 430785"/>
              <a:gd name="connsiteY651" fmla="*/ 1984189 h 4352025"/>
              <a:gd name="connsiteX652" fmla="*/ 0 w 430785"/>
              <a:gd name="connsiteY652" fmla="*/ 1970665 h 4352025"/>
              <a:gd name="connsiteX653" fmla="*/ 190883 w 430785"/>
              <a:gd name="connsiteY653" fmla="*/ 2080878 h 4352025"/>
              <a:gd name="connsiteX654" fmla="*/ 190883 w 430785"/>
              <a:gd name="connsiteY654" fmla="*/ 2082390 h 4352025"/>
              <a:gd name="connsiteX655" fmla="*/ 190883 w 430785"/>
              <a:gd name="connsiteY655" fmla="*/ 2109608 h 4352025"/>
              <a:gd name="connsiteX656" fmla="*/ 190883 w 430785"/>
              <a:gd name="connsiteY656" fmla="*/ 2111120 h 4352025"/>
              <a:gd name="connsiteX657" fmla="*/ 0 w 430785"/>
              <a:gd name="connsiteY657" fmla="*/ 2000908 h 4352025"/>
              <a:gd name="connsiteX658" fmla="*/ 0 w 430785"/>
              <a:gd name="connsiteY658" fmla="*/ 1999558 h 4352025"/>
              <a:gd name="connsiteX659" fmla="*/ 0 w 430785"/>
              <a:gd name="connsiteY659" fmla="*/ 1972178 h 4352025"/>
              <a:gd name="connsiteX660" fmla="*/ 339888 w 430785"/>
              <a:gd name="connsiteY660" fmla="*/ 1969528 h 4352025"/>
              <a:gd name="connsiteX661" fmla="*/ 430784 w 430785"/>
              <a:gd name="connsiteY661" fmla="*/ 2021957 h 4352025"/>
              <a:gd name="connsiteX662" fmla="*/ 430784 w 430785"/>
              <a:gd name="connsiteY662" fmla="*/ 2023469 h 4352025"/>
              <a:gd name="connsiteX663" fmla="*/ 430784 w 430785"/>
              <a:gd name="connsiteY663" fmla="*/ 2050848 h 4352025"/>
              <a:gd name="connsiteX664" fmla="*/ 430784 w 430785"/>
              <a:gd name="connsiteY664" fmla="*/ 2052361 h 4352025"/>
              <a:gd name="connsiteX665" fmla="*/ 339888 w 430785"/>
              <a:gd name="connsiteY665" fmla="*/ 1999771 h 4352025"/>
              <a:gd name="connsiteX666" fmla="*/ 339888 w 430785"/>
              <a:gd name="connsiteY666" fmla="*/ 1998259 h 4352025"/>
              <a:gd name="connsiteX667" fmla="*/ 339888 w 430785"/>
              <a:gd name="connsiteY667" fmla="*/ 1971041 h 4352025"/>
              <a:gd name="connsiteX668" fmla="*/ 109563 w 430785"/>
              <a:gd name="connsiteY668" fmla="*/ 1968068 h 4352025"/>
              <a:gd name="connsiteX669" fmla="*/ 141539 w 430785"/>
              <a:gd name="connsiteY669" fmla="*/ 1986573 h 4352025"/>
              <a:gd name="connsiteX670" fmla="*/ 141539 w 430785"/>
              <a:gd name="connsiteY670" fmla="*/ 1988085 h 4352025"/>
              <a:gd name="connsiteX671" fmla="*/ 141539 w 430785"/>
              <a:gd name="connsiteY671" fmla="*/ 2015465 h 4352025"/>
              <a:gd name="connsiteX672" fmla="*/ 141539 w 430785"/>
              <a:gd name="connsiteY672" fmla="*/ 2016977 h 4352025"/>
              <a:gd name="connsiteX673" fmla="*/ 109563 w 430785"/>
              <a:gd name="connsiteY673" fmla="*/ 1998311 h 4352025"/>
              <a:gd name="connsiteX674" fmla="*/ 109563 w 430785"/>
              <a:gd name="connsiteY674" fmla="*/ 1996799 h 4352025"/>
              <a:gd name="connsiteX675" fmla="*/ 109563 w 430785"/>
              <a:gd name="connsiteY675" fmla="*/ 1969581 h 4352025"/>
              <a:gd name="connsiteX676" fmla="*/ 199161 w 430785"/>
              <a:gd name="connsiteY676" fmla="*/ 1954110 h 4352025"/>
              <a:gd name="connsiteX677" fmla="*/ 231299 w 430785"/>
              <a:gd name="connsiteY677" fmla="*/ 1972614 h 4352025"/>
              <a:gd name="connsiteX678" fmla="*/ 231299 w 430785"/>
              <a:gd name="connsiteY678" fmla="*/ 1974126 h 4352025"/>
              <a:gd name="connsiteX679" fmla="*/ 231299 w 430785"/>
              <a:gd name="connsiteY679" fmla="*/ 2001344 h 4352025"/>
              <a:gd name="connsiteX680" fmla="*/ 231299 w 430785"/>
              <a:gd name="connsiteY680" fmla="*/ 2002856 h 4352025"/>
              <a:gd name="connsiteX681" fmla="*/ 199161 w 430785"/>
              <a:gd name="connsiteY681" fmla="*/ 1984352 h 4352025"/>
              <a:gd name="connsiteX682" fmla="*/ 199161 w 430785"/>
              <a:gd name="connsiteY682" fmla="*/ 1982839 h 4352025"/>
              <a:gd name="connsiteX683" fmla="*/ 199161 w 430785"/>
              <a:gd name="connsiteY683" fmla="*/ 1955622 h 4352025"/>
              <a:gd name="connsiteX684" fmla="*/ 71743 w 430785"/>
              <a:gd name="connsiteY684" fmla="*/ 1946319 h 4352025"/>
              <a:gd name="connsiteX685" fmla="*/ 89435 w 430785"/>
              <a:gd name="connsiteY685" fmla="*/ 1956544 h 4352025"/>
              <a:gd name="connsiteX686" fmla="*/ 89435 w 430785"/>
              <a:gd name="connsiteY686" fmla="*/ 1958057 h 4352025"/>
              <a:gd name="connsiteX687" fmla="*/ 89435 w 430785"/>
              <a:gd name="connsiteY687" fmla="*/ 1985275 h 4352025"/>
              <a:gd name="connsiteX688" fmla="*/ 89435 w 430785"/>
              <a:gd name="connsiteY688" fmla="*/ 1986787 h 4352025"/>
              <a:gd name="connsiteX689" fmla="*/ 71743 w 430785"/>
              <a:gd name="connsiteY689" fmla="*/ 1976561 h 4352025"/>
              <a:gd name="connsiteX690" fmla="*/ 71743 w 430785"/>
              <a:gd name="connsiteY690" fmla="*/ 1975049 h 4352025"/>
              <a:gd name="connsiteX691" fmla="*/ 71743 w 430785"/>
              <a:gd name="connsiteY691" fmla="*/ 1947831 h 4352025"/>
              <a:gd name="connsiteX692" fmla="*/ 365209 w 430785"/>
              <a:gd name="connsiteY692" fmla="*/ 1919427 h 4352025"/>
              <a:gd name="connsiteX693" fmla="*/ 430784 w 430785"/>
              <a:gd name="connsiteY693" fmla="*/ 1957246 h 4352025"/>
              <a:gd name="connsiteX694" fmla="*/ 430784 w 430785"/>
              <a:gd name="connsiteY694" fmla="*/ 1986139 h 4352025"/>
              <a:gd name="connsiteX695" fmla="*/ 365209 w 430785"/>
              <a:gd name="connsiteY695" fmla="*/ 1948319 h 4352025"/>
              <a:gd name="connsiteX696" fmla="*/ 0 w 430785"/>
              <a:gd name="connsiteY696" fmla="*/ 1904928 h 4352025"/>
              <a:gd name="connsiteX697" fmla="*/ 51779 w 430785"/>
              <a:gd name="connsiteY697" fmla="*/ 1934794 h 4352025"/>
              <a:gd name="connsiteX698" fmla="*/ 51779 w 430785"/>
              <a:gd name="connsiteY698" fmla="*/ 1936307 h 4352025"/>
              <a:gd name="connsiteX699" fmla="*/ 51779 w 430785"/>
              <a:gd name="connsiteY699" fmla="*/ 1963523 h 4352025"/>
              <a:gd name="connsiteX700" fmla="*/ 51779 w 430785"/>
              <a:gd name="connsiteY700" fmla="*/ 1965037 h 4352025"/>
              <a:gd name="connsiteX701" fmla="*/ 0 w 430785"/>
              <a:gd name="connsiteY701" fmla="*/ 1935171 h 4352025"/>
              <a:gd name="connsiteX702" fmla="*/ 0 w 430785"/>
              <a:gd name="connsiteY702" fmla="*/ 1933658 h 4352025"/>
              <a:gd name="connsiteX703" fmla="*/ 0 w 430785"/>
              <a:gd name="connsiteY703" fmla="*/ 1906441 h 4352025"/>
              <a:gd name="connsiteX704" fmla="*/ 218476 w 430785"/>
              <a:gd name="connsiteY704" fmla="*/ 1899410 h 4352025"/>
              <a:gd name="connsiteX705" fmla="*/ 250614 w 430785"/>
              <a:gd name="connsiteY705" fmla="*/ 1917914 h 4352025"/>
              <a:gd name="connsiteX706" fmla="*/ 250614 w 430785"/>
              <a:gd name="connsiteY706" fmla="*/ 1919427 h 4352025"/>
              <a:gd name="connsiteX707" fmla="*/ 250614 w 430785"/>
              <a:gd name="connsiteY707" fmla="*/ 1946806 h 4352025"/>
              <a:gd name="connsiteX708" fmla="*/ 250614 w 430785"/>
              <a:gd name="connsiteY708" fmla="*/ 1948319 h 4352025"/>
              <a:gd name="connsiteX709" fmla="*/ 218476 w 430785"/>
              <a:gd name="connsiteY709" fmla="*/ 1929652 h 4352025"/>
              <a:gd name="connsiteX710" fmla="*/ 218476 w 430785"/>
              <a:gd name="connsiteY710" fmla="*/ 1928140 h 4352025"/>
              <a:gd name="connsiteX711" fmla="*/ 218476 w 430785"/>
              <a:gd name="connsiteY711" fmla="*/ 1900923 h 4352025"/>
              <a:gd name="connsiteX712" fmla="*/ 91546 w 430785"/>
              <a:gd name="connsiteY712" fmla="*/ 1891943 h 4352025"/>
              <a:gd name="connsiteX713" fmla="*/ 179034 w 430785"/>
              <a:gd name="connsiteY713" fmla="*/ 1942423 h 4352025"/>
              <a:gd name="connsiteX714" fmla="*/ 179034 w 430785"/>
              <a:gd name="connsiteY714" fmla="*/ 1943935 h 4352025"/>
              <a:gd name="connsiteX715" fmla="*/ 179034 w 430785"/>
              <a:gd name="connsiteY715" fmla="*/ 1971315 h 4352025"/>
              <a:gd name="connsiteX716" fmla="*/ 179034 w 430785"/>
              <a:gd name="connsiteY716" fmla="*/ 1972827 h 4352025"/>
              <a:gd name="connsiteX717" fmla="*/ 91546 w 430785"/>
              <a:gd name="connsiteY717" fmla="*/ 1922185 h 4352025"/>
              <a:gd name="connsiteX718" fmla="*/ 91546 w 430785"/>
              <a:gd name="connsiteY718" fmla="*/ 1920673 h 4352025"/>
              <a:gd name="connsiteX719" fmla="*/ 91546 w 430785"/>
              <a:gd name="connsiteY719" fmla="*/ 1893455 h 4352025"/>
              <a:gd name="connsiteX720" fmla="*/ 151278 w 430785"/>
              <a:gd name="connsiteY720" fmla="*/ 1860617 h 4352025"/>
              <a:gd name="connsiteX721" fmla="*/ 198512 w 430785"/>
              <a:gd name="connsiteY721" fmla="*/ 1887885 h 4352025"/>
              <a:gd name="connsiteX722" fmla="*/ 198512 w 430785"/>
              <a:gd name="connsiteY722" fmla="*/ 1889399 h 4352025"/>
              <a:gd name="connsiteX723" fmla="*/ 198512 w 430785"/>
              <a:gd name="connsiteY723" fmla="*/ 1916615 h 4352025"/>
              <a:gd name="connsiteX724" fmla="*/ 198512 w 430785"/>
              <a:gd name="connsiteY724" fmla="*/ 1918129 h 4352025"/>
              <a:gd name="connsiteX725" fmla="*/ 151278 w 430785"/>
              <a:gd name="connsiteY725" fmla="*/ 1890860 h 4352025"/>
              <a:gd name="connsiteX726" fmla="*/ 151278 w 430785"/>
              <a:gd name="connsiteY726" fmla="*/ 1889346 h 4352025"/>
              <a:gd name="connsiteX727" fmla="*/ 151278 w 430785"/>
              <a:gd name="connsiteY727" fmla="*/ 1862130 h 4352025"/>
              <a:gd name="connsiteX728" fmla="*/ 361638 w 430785"/>
              <a:gd name="connsiteY728" fmla="*/ 1851579 h 4352025"/>
              <a:gd name="connsiteX729" fmla="*/ 430784 w 430785"/>
              <a:gd name="connsiteY729" fmla="*/ 1891509 h 4352025"/>
              <a:gd name="connsiteX730" fmla="*/ 430784 w 430785"/>
              <a:gd name="connsiteY730" fmla="*/ 1920401 h 4352025"/>
              <a:gd name="connsiteX731" fmla="*/ 361638 w 430785"/>
              <a:gd name="connsiteY731" fmla="*/ 1880309 h 4352025"/>
              <a:gd name="connsiteX732" fmla="*/ 0 w 430785"/>
              <a:gd name="connsiteY732" fmla="*/ 1839029 h 4352025"/>
              <a:gd name="connsiteX733" fmla="*/ 71419 w 430785"/>
              <a:gd name="connsiteY733" fmla="*/ 1880256 h 4352025"/>
              <a:gd name="connsiteX734" fmla="*/ 71419 w 430785"/>
              <a:gd name="connsiteY734" fmla="*/ 1881770 h 4352025"/>
              <a:gd name="connsiteX735" fmla="*/ 71419 w 430785"/>
              <a:gd name="connsiteY735" fmla="*/ 1909148 h 4352025"/>
              <a:gd name="connsiteX736" fmla="*/ 71419 w 430785"/>
              <a:gd name="connsiteY736" fmla="*/ 1910661 h 4352025"/>
              <a:gd name="connsiteX737" fmla="*/ 0 w 430785"/>
              <a:gd name="connsiteY737" fmla="*/ 1869434 h 4352025"/>
              <a:gd name="connsiteX738" fmla="*/ 0 w 430785"/>
              <a:gd name="connsiteY738" fmla="*/ 1867920 h 4352025"/>
              <a:gd name="connsiteX739" fmla="*/ 0 w 430785"/>
              <a:gd name="connsiteY739" fmla="*/ 1840542 h 4352025"/>
              <a:gd name="connsiteX740" fmla="*/ 302231 w 430785"/>
              <a:gd name="connsiteY740" fmla="*/ 1817169 h 4352025"/>
              <a:gd name="connsiteX741" fmla="*/ 334207 w 430785"/>
              <a:gd name="connsiteY741" fmla="*/ 1835835 h 4352025"/>
              <a:gd name="connsiteX742" fmla="*/ 334207 w 430785"/>
              <a:gd name="connsiteY742" fmla="*/ 1864564 h 4352025"/>
              <a:gd name="connsiteX743" fmla="*/ 302231 w 430785"/>
              <a:gd name="connsiteY743" fmla="*/ 1846060 h 4352025"/>
              <a:gd name="connsiteX744" fmla="*/ 395075 w 430785"/>
              <a:gd name="connsiteY744" fmla="*/ 1805157 h 4352025"/>
              <a:gd name="connsiteX745" fmla="*/ 430784 w 430785"/>
              <a:gd name="connsiteY745" fmla="*/ 1825771 h 4352025"/>
              <a:gd name="connsiteX746" fmla="*/ 430784 w 430785"/>
              <a:gd name="connsiteY746" fmla="*/ 1854501 h 4352025"/>
              <a:gd name="connsiteX747" fmla="*/ 395075 w 430785"/>
              <a:gd name="connsiteY747" fmla="*/ 1833887 h 4352025"/>
              <a:gd name="connsiteX748" fmla="*/ 252075 w 430785"/>
              <a:gd name="connsiteY748" fmla="*/ 1788277 h 4352025"/>
              <a:gd name="connsiteX749" fmla="*/ 284213 w 430785"/>
              <a:gd name="connsiteY749" fmla="*/ 1806943 h 4352025"/>
              <a:gd name="connsiteX750" fmla="*/ 284213 w 430785"/>
              <a:gd name="connsiteY750" fmla="*/ 1835673 h 4352025"/>
              <a:gd name="connsiteX751" fmla="*/ 252075 w 430785"/>
              <a:gd name="connsiteY751" fmla="*/ 1817169 h 4352025"/>
              <a:gd name="connsiteX752" fmla="*/ 133585 w 430785"/>
              <a:gd name="connsiteY752" fmla="*/ 1785679 h 4352025"/>
              <a:gd name="connsiteX753" fmla="*/ 196401 w 430785"/>
              <a:gd name="connsiteY753" fmla="*/ 1821875 h 4352025"/>
              <a:gd name="connsiteX754" fmla="*/ 196401 w 430785"/>
              <a:gd name="connsiteY754" fmla="*/ 1850767 h 4352025"/>
              <a:gd name="connsiteX755" fmla="*/ 133585 w 430785"/>
              <a:gd name="connsiteY755" fmla="*/ 1814571 h 4352025"/>
              <a:gd name="connsiteX756" fmla="*/ 0 w 430785"/>
              <a:gd name="connsiteY756" fmla="*/ 1773292 h 4352025"/>
              <a:gd name="connsiteX757" fmla="*/ 131151 w 430785"/>
              <a:gd name="connsiteY757" fmla="*/ 1848931 h 4352025"/>
              <a:gd name="connsiteX758" fmla="*/ 131151 w 430785"/>
              <a:gd name="connsiteY758" fmla="*/ 1850443 h 4352025"/>
              <a:gd name="connsiteX759" fmla="*/ 131151 w 430785"/>
              <a:gd name="connsiteY759" fmla="*/ 1877822 h 4352025"/>
              <a:gd name="connsiteX760" fmla="*/ 131151 w 430785"/>
              <a:gd name="connsiteY760" fmla="*/ 1879335 h 4352025"/>
              <a:gd name="connsiteX761" fmla="*/ 0 w 430785"/>
              <a:gd name="connsiteY761" fmla="*/ 1803534 h 4352025"/>
              <a:gd name="connsiteX762" fmla="*/ 0 w 430785"/>
              <a:gd name="connsiteY762" fmla="*/ 1802022 h 4352025"/>
              <a:gd name="connsiteX763" fmla="*/ 0 w 430785"/>
              <a:gd name="connsiteY763" fmla="*/ 1774804 h 4352025"/>
              <a:gd name="connsiteX764" fmla="*/ 85702 w 430785"/>
              <a:gd name="connsiteY764" fmla="*/ 1758086 h 4352025"/>
              <a:gd name="connsiteX765" fmla="*/ 113458 w 430785"/>
              <a:gd name="connsiteY765" fmla="*/ 1774155 h 4352025"/>
              <a:gd name="connsiteX766" fmla="*/ 113458 w 430785"/>
              <a:gd name="connsiteY766" fmla="*/ 1802885 h 4352025"/>
              <a:gd name="connsiteX767" fmla="*/ 85702 w 430785"/>
              <a:gd name="connsiteY767" fmla="*/ 1786816 h 4352025"/>
              <a:gd name="connsiteX768" fmla="*/ 365209 w 430785"/>
              <a:gd name="connsiteY768" fmla="*/ 1722052 h 4352025"/>
              <a:gd name="connsiteX769" fmla="*/ 430784 w 430785"/>
              <a:gd name="connsiteY769" fmla="*/ 1759871 h 4352025"/>
              <a:gd name="connsiteX770" fmla="*/ 430784 w 430785"/>
              <a:gd name="connsiteY770" fmla="*/ 1788764 h 4352025"/>
              <a:gd name="connsiteX771" fmla="*/ 365209 w 430785"/>
              <a:gd name="connsiteY771" fmla="*/ 1750782 h 4352025"/>
              <a:gd name="connsiteX772" fmla="*/ 129527 w 430785"/>
              <a:gd name="connsiteY772" fmla="*/ 1717508 h 4352025"/>
              <a:gd name="connsiteX773" fmla="*/ 232110 w 430785"/>
              <a:gd name="connsiteY773" fmla="*/ 1776753 h 4352025"/>
              <a:gd name="connsiteX774" fmla="*/ 232110 w 430785"/>
              <a:gd name="connsiteY774" fmla="*/ 1805645 h 4352025"/>
              <a:gd name="connsiteX775" fmla="*/ 129527 w 430785"/>
              <a:gd name="connsiteY775" fmla="*/ 1746400 h 4352025"/>
              <a:gd name="connsiteX776" fmla="*/ 0 w 430785"/>
              <a:gd name="connsiteY776" fmla="*/ 1708581 h 4352025"/>
              <a:gd name="connsiteX777" fmla="*/ 65575 w 430785"/>
              <a:gd name="connsiteY777" fmla="*/ 1746400 h 4352025"/>
              <a:gd name="connsiteX778" fmla="*/ 65575 w 430785"/>
              <a:gd name="connsiteY778" fmla="*/ 1775292 h 4352025"/>
              <a:gd name="connsiteX779" fmla="*/ 0 w 430785"/>
              <a:gd name="connsiteY779" fmla="*/ 1737473 h 4352025"/>
              <a:gd name="connsiteX780" fmla="*/ 379168 w 430785"/>
              <a:gd name="connsiteY780" fmla="*/ 1664268 h 4352025"/>
              <a:gd name="connsiteX781" fmla="*/ 430784 w 430785"/>
              <a:gd name="connsiteY781" fmla="*/ 1694134 h 4352025"/>
              <a:gd name="connsiteX782" fmla="*/ 430784 w 430785"/>
              <a:gd name="connsiteY782" fmla="*/ 1722864 h 4352025"/>
              <a:gd name="connsiteX783" fmla="*/ 379168 w 430785"/>
              <a:gd name="connsiteY783" fmla="*/ 1692998 h 4352025"/>
              <a:gd name="connsiteX784" fmla="*/ 123035 w 430785"/>
              <a:gd name="connsiteY784" fmla="*/ 1648036 h 4352025"/>
              <a:gd name="connsiteX785" fmla="*/ 199161 w 430785"/>
              <a:gd name="connsiteY785" fmla="*/ 1692024 h 4352025"/>
              <a:gd name="connsiteX786" fmla="*/ 199161 w 430785"/>
              <a:gd name="connsiteY786" fmla="*/ 1720754 h 4352025"/>
              <a:gd name="connsiteX787" fmla="*/ 123035 w 430785"/>
              <a:gd name="connsiteY787" fmla="*/ 1676767 h 4352025"/>
              <a:gd name="connsiteX788" fmla="*/ 0 w 430785"/>
              <a:gd name="connsiteY788" fmla="*/ 1642842 h 4352025"/>
              <a:gd name="connsiteX789" fmla="*/ 109563 w 430785"/>
              <a:gd name="connsiteY789" fmla="*/ 1705984 h 4352025"/>
              <a:gd name="connsiteX790" fmla="*/ 109563 w 430785"/>
              <a:gd name="connsiteY790" fmla="*/ 1734713 h 4352025"/>
              <a:gd name="connsiteX791" fmla="*/ 0 w 430785"/>
              <a:gd name="connsiteY791" fmla="*/ 1671573 h 4352025"/>
              <a:gd name="connsiteX792" fmla="*/ 222372 w 430785"/>
              <a:gd name="connsiteY792" fmla="*/ 1639596 h 4352025"/>
              <a:gd name="connsiteX793" fmla="*/ 274151 w 430785"/>
              <a:gd name="connsiteY793" fmla="*/ 1669463 h 4352025"/>
              <a:gd name="connsiteX794" fmla="*/ 274151 w 430785"/>
              <a:gd name="connsiteY794" fmla="*/ 1698193 h 4352025"/>
              <a:gd name="connsiteX795" fmla="*/ 222372 w 430785"/>
              <a:gd name="connsiteY795" fmla="*/ 1668327 h 4352025"/>
              <a:gd name="connsiteX796" fmla="*/ 55836 w 430785"/>
              <a:gd name="connsiteY796" fmla="*/ 1609243 h 4352025"/>
              <a:gd name="connsiteX797" fmla="*/ 103070 w 430785"/>
              <a:gd name="connsiteY797" fmla="*/ 1636512 h 4352025"/>
              <a:gd name="connsiteX798" fmla="*/ 103070 w 430785"/>
              <a:gd name="connsiteY798" fmla="*/ 1665242 h 4352025"/>
              <a:gd name="connsiteX799" fmla="*/ 55836 w 430785"/>
              <a:gd name="connsiteY799" fmla="*/ 1637973 h 4352025"/>
              <a:gd name="connsiteX800" fmla="*/ 355632 w 430785"/>
              <a:gd name="connsiteY800" fmla="*/ 1584895 h 4352025"/>
              <a:gd name="connsiteX801" fmla="*/ 430784 w 430785"/>
              <a:gd name="connsiteY801" fmla="*/ 1628233 h 4352025"/>
              <a:gd name="connsiteX802" fmla="*/ 430784 w 430785"/>
              <a:gd name="connsiteY802" fmla="*/ 1657125 h 4352025"/>
              <a:gd name="connsiteX803" fmla="*/ 355632 w 430785"/>
              <a:gd name="connsiteY803" fmla="*/ 1613625 h 4352025"/>
              <a:gd name="connsiteX804" fmla="*/ 125794 w 430785"/>
              <a:gd name="connsiteY804" fmla="*/ 1583759 h 4352025"/>
              <a:gd name="connsiteX805" fmla="*/ 202407 w 430785"/>
              <a:gd name="connsiteY805" fmla="*/ 1628071 h 4352025"/>
              <a:gd name="connsiteX806" fmla="*/ 202407 w 430785"/>
              <a:gd name="connsiteY806" fmla="*/ 1656801 h 4352025"/>
              <a:gd name="connsiteX807" fmla="*/ 125794 w 430785"/>
              <a:gd name="connsiteY807" fmla="*/ 1612651 h 4352025"/>
              <a:gd name="connsiteX808" fmla="*/ 0 w 430785"/>
              <a:gd name="connsiteY808" fmla="*/ 1576942 h 4352025"/>
              <a:gd name="connsiteX809" fmla="*/ 35709 w 430785"/>
              <a:gd name="connsiteY809" fmla="*/ 1597556 h 4352025"/>
              <a:gd name="connsiteX810" fmla="*/ 35709 w 430785"/>
              <a:gd name="connsiteY810" fmla="*/ 1626448 h 4352025"/>
              <a:gd name="connsiteX811" fmla="*/ 0 w 430785"/>
              <a:gd name="connsiteY811" fmla="*/ 1605834 h 4352025"/>
              <a:gd name="connsiteX812" fmla="*/ 193155 w 430785"/>
              <a:gd name="connsiteY812" fmla="*/ 1556815 h 4352025"/>
              <a:gd name="connsiteX813" fmla="*/ 225293 w 430785"/>
              <a:gd name="connsiteY813" fmla="*/ 1575481 h 4352025"/>
              <a:gd name="connsiteX814" fmla="*/ 225293 w 430785"/>
              <a:gd name="connsiteY814" fmla="*/ 1604211 h 4352025"/>
              <a:gd name="connsiteX815" fmla="*/ 193155 w 430785"/>
              <a:gd name="connsiteY815" fmla="*/ 1585707 h 4352025"/>
              <a:gd name="connsiteX816" fmla="*/ 379168 w 430785"/>
              <a:gd name="connsiteY816" fmla="*/ 1532630 h 4352025"/>
              <a:gd name="connsiteX817" fmla="*/ 430784 w 430785"/>
              <a:gd name="connsiteY817" fmla="*/ 1562496 h 4352025"/>
              <a:gd name="connsiteX818" fmla="*/ 430784 w 430785"/>
              <a:gd name="connsiteY818" fmla="*/ 1591388 h 4352025"/>
              <a:gd name="connsiteX819" fmla="*/ 379168 w 430785"/>
              <a:gd name="connsiteY819" fmla="*/ 1561522 h 4352025"/>
              <a:gd name="connsiteX820" fmla="*/ 0 w 430785"/>
              <a:gd name="connsiteY820" fmla="*/ 1511204 h 4352025"/>
              <a:gd name="connsiteX821" fmla="*/ 105829 w 430785"/>
              <a:gd name="connsiteY821" fmla="*/ 1572234 h 4352025"/>
              <a:gd name="connsiteX822" fmla="*/ 105829 w 430785"/>
              <a:gd name="connsiteY822" fmla="*/ 1601127 h 4352025"/>
              <a:gd name="connsiteX823" fmla="*/ 0 w 430785"/>
              <a:gd name="connsiteY823" fmla="*/ 1539934 h 4352025"/>
              <a:gd name="connsiteX824" fmla="*/ 210847 w 430785"/>
              <a:gd name="connsiteY824" fmla="*/ 1501303 h 4352025"/>
              <a:gd name="connsiteX825" fmla="*/ 258081 w 430785"/>
              <a:gd name="connsiteY825" fmla="*/ 1528572 h 4352025"/>
              <a:gd name="connsiteX826" fmla="*/ 258081 w 430785"/>
              <a:gd name="connsiteY826" fmla="*/ 1557464 h 4352025"/>
              <a:gd name="connsiteX827" fmla="*/ 210847 w 430785"/>
              <a:gd name="connsiteY827" fmla="*/ 1530195 h 4352025"/>
              <a:gd name="connsiteX828" fmla="*/ 71743 w 430785"/>
              <a:gd name="connsiteY828" fmla="*/ 1486857 h 4352025"/>
              <a:gd name="connsiteX829" fmla="*/ 173028 w 430785"/>
              <a:gd name="connsiteY829" fmla="*/ 1545290 h 4352025"/>
              <a:gd name="connsiteX830" fmla="*/ 173028 w 430785"/>
              <a:gd name="connsiteY830" fmla="*/ 1574182 h 4352025"/>
              <a:gd name="connsiteX831" fmla="*/ 71743 w 430785"/>
              <a:gd name="connsiteY831" fmla="*/ 1515587 h 4352025"/>
              <a:gd name="connsiteX832" fmla="*/ 359366 w 430785"/>
              <a:gd name="connsiteY832" fmla="*/ 1455368 h 4352025"/>
              <a:gd name="connsiteX833" fmla="*/ 430785 w 430785"/>
              <a:gd name="connsiteY833" fmla="*/ 1496758 h 4352025"/>
              <a:gd name="connsiteX834" fmla="*/ 430785 w 430785"/>
              <a:gd name="connsiteY834" fmla="*/ 1525488 h 4352025"/>
              <a:gd name="connsiteX835" fmla="*/ 359366 w 430785"/>
              <a:gd name="connsiteY835" fmla="*/ 1484260 h 4352025"/>
              <a:gd name="connsiteX836" fmla="*/ 0 w 430785"/>
              <a:gd name="connsiteY836" fmla="*/ 1445304 h 4352025"/>
              <a:gd name="connsiteX837" fmla="*/ 51779 w 430785"/>
              <a:gd name="connsiteY837" fmla="*/ 1475170 h 4352025"/>
              <a:gd name="connsiteX838" fmla="*/ 51779 w 430785"/>
              <a:gd name="connsiteY838" fmla="*/ 1504062 h 4352025"/>
              <a:gd name="connsiteX839" fmla="*/ 0 w 430785"/>
              <a:gd name="connsiteY839" fmla="*/ 1474196 h 4352025"/>
              <a:gd name="connsiteX840" fmla="*/ 248829 w 430785"/>
              <a:gd name="connsiteY840" fmla="*/ 1391579 h 4352025"/>
              <a:gd name="connsiteX841" fmla="*/ 280805 w 430785"/>
              <a:gd name="connsiteY841" fmla="*/ 1410083 h 4352025"/>
              <a:gd name="connsiteX842" fmla="*/ 280805 w 430785"/>
              <a:gd name="connsiteY842" fmla="*/ 1438975 h 4352025"/>
              <a:gd name="connsiteX843" fmla="*/ 248829 w 430785"/>
              <a:gd name="connsiteY843" fmla="*/ 1420471 h 4352025"/>
              <a:gd name="connsiteX844" fmla="*/ 0 w 430785"/>
              <a:gd name="connsiteY844" fmla="*/ 1379568 h 4352025"/>
              <a:gd name="connsiteX845" fmla="*/ 190883 w 430785"/>
              <a:gd name="connsiteY845" fmla="*/ 1489779 h 4352025"/>
              <a:gd name="connsiteX846" fmla="*/ 190883 w 430785"/>
              <a:gd name="connsiteY846" fmla="*/ 1518509 h 4352025"/>
              <a:gd name="connsiteX847" fmla="*/ 0 w 430785"/>
              <a:gd name="connsiteY847" fmla="*/ 1408459 h 4352025"/>
              <a:gd name="connsiteX848" fmla="*/ 339888 w 430785"/>
              <a:gd name="connsiteY848" fmla="*/ 1378431 h 4352025"/>
              <a:gd name="connsiteX849" fmla="*/ 430784 w 430785"/>
              <a:gd name="connsiteY849" fmla="*/ 1430859 h 4352025"/>
              <a:gd name="connsiteX850" fmla="*/ 430784 w 430785"/>
              <a:gd name="connsiteY850" fmla="*/ 1459751 h 4352025"/>
              <a:gd name="connsiteX851" fmla="*/ 339888 w 430785"/>
              <a:gd name="connsiteY851" fmla="*/ 1407161 h 4352025"/>
              <a:gd name="connsiteX852" fmla="*/ 109563 w 430785"/>
              <a:gd name="connsiteY852" fmla="*/ 1376971 h 4352025"/>
              <a:gd name="connsiteX853" fmla="*/ 141539 w 430785"/>
              <a:gd name="connsiteY853" fmla="*/ 1395475 h 4352025"/>
              <a:gd name="connsiteX854" fmla="*/ 141539 w 430785"/>
              <a:gd name="connsiteY854" fmla="*/ 1424367 h 4352025"/>
              <a:gd name="connsiteX855" fmla="*/ 109563 w 430785"/>
              <a:gd name="connsiteY855" fmla="*/ 1405701 h 4352025"/>
              <a:gd name="connsiteX856" fmla="*/ 199161 w 430785"/>
              <a:gd name="connsiteY856" fmla="*/ 1363012 h 4352025"/>
              <a:gd name="connsiteX857" fmla="*/ 231299 w 430785"/>
              <a:gd name="connsiteY857" fmla="*/ 1381516 h 4352025"/>
              <a:gd name="connsiteX858" fmla="*/ 231299 w 430785"/>
              <a:gd name="connsiteY858" fmla="*/ 1410246 h 4352025"/>
              <a:gd name="connsiteX859" fmla="*/ 199161 w 430785"/>
              <a:gd name="connsiteY859" fmla="*/ 1391742 h 4352025"/>
              <a:gd name="connsiteX860" fmla="*/ 71743 w 430785"/>
              <a:gd name="connsiteY860" fmla="*/ 1355221 h 4352025"/>
              <a:gd name="connsiteX861" fmla="*/ 89435 w 430785"/>
              <a:gd name="connsiteY861" fmla="*/ 1365447 h 4352025"/>
              <a:gd name="connsiteX862" fmla="*/ 89435 w 430785"/>
              <a:gd name="connsiteY862" fmla="*/ 1394177 h 4352025"/>
              <a:gd name="connsiteX863" fmla="*/ 71743 w 430785"/>
              <a:gd name="connsiteY863" fmla="*/ 1383951 h 4352025"/>
              <a:gd name="connsiteX864" fmla="*/ 365209 w 430785"/>
              <a:gd name="connsiteY864" fmla="*/ 1329846 h 4352025"/>
              <a:gd name="connsiteX865" fmla="*/ 430784 w 430785"/>
              <a:gd name="connsiteY865" fmla="*/ 1367665 h 4352025"/>
              <a:gd name="connsiteX866" fmla="*/ 430784 w 430785"/>
              <a:gd name="connsiteY866" fmla="*/ 1396558 h 4352025"/>
              <a:gd name="connsiteX867" fmla="*/ 365209 w 430785"/>
              <a:gd name="connsiteY867" fmla="*/ 1358738 h 4352025"/>
              <a:gd name="connsiteX868" fmla="*/ 0 w 430785"/>
              <a:gd name="connsiteY868" fmla="*/ 1313830 h 4352025"/>
              <a:gd name="connsiteX869" fmla="*/ 51779 w 430785"/>
              <a:gd name="connsiteY869" fmla="*/ 1343696 h 4352025"/>
              <a:gd name="connsiteX870" fmla="*/ 51779 w 430785"/>
              <a:gd name="connsiteY870" fmla="*/ 1372426 h 4352025"/>
              <a:gd name="connsiteX871" fmla="*/ 0 w 430785"/>
              <a:gd name="connsiteY871" fmla="*/ 1342560 h 4352025"/>
              <a:gd name="connsiteX872" fmla="*/ 218476 w 430785"/>
              <a:gd name="connsiteY872" fmla="*/ 1308312 h 4352025"/>
              <a:gd name="connsiteX873" fmla="*/ 250614 w 430785"/>
              <a:gd name="connsiteY873" fmla="*/ 1326816 h 4352025"/>
              <a:gd name="connsiteX874" fmla="*/ 250614 w 430785"/>
              <a:gd name="connsiteY874" fmla="*/ 1355708 h 4352025"/>
              <a:gd name="connsiteX875" fmla="*/ 218476 w 430785"/>
              <a:gd name="connsiteY875" fmla="*/ 1337042 h 4352025"/>
              <a:gd name="connsiteX876" fmla="*/ 91546 w 430785"/>
              <a:gd name="connsiteY876" fmla="*/ 1300845 h 4352025"/>
              <a:gd name="connsiteX877" fmla="*/ 179034 w 430785"/>
              <a:gd name="connsiteY877" fmla="*/ 1351325 h 4352025"/>
              <a:gd name="connsiteX878" fmla="*/ 179034 w 430785"/>
              <a:gd name="connsiteY878" fmla="*/ 1380217 h 4352025"/>
              <a:gd name="connsiteX879" fmla="*/ 91546 w 430785"/>
              <a:gd name="connsiteY879" fmla="*/ 1329575 h 4352025"/>
              <a:gd name="connsiteX880" fmla="*/ 151278 w 430785"/>
              <a:gd name="connsiteY880" fmla="*/ 1269518 h 4352025"/>
              <a:gd name="connsiteX881" fmla="*/ 198512 w 430785"/>
              <a:gd name="connsiteY881" fmla="*/ 1296787 h 4352025"/>
              <a:gd name="connsiteX882" fmla="*/ 198512 w 430785"/>
              <a:gd name="connsiteY882" fmla="*/ 1325517 h 4352025"/>
              <a:gd name="connsiteX883" fmla="*/ 151278 w 430785"/>
              <a:gd name="connsiteY883" fmla="*/ 1298248 h 4352025"/>
              <a:gd name="connsiteX884" fmla="*/ 361638 w 430785"/>
              <a:gd name="connsiteY884" fmla="*/ 1261998 h 4352025"/>
              <a:gd name="connsiteX885" fmla="*/ 430784 w 430785"/>
              <a:gd name="connsiteY885" fmla="*/ 1301927 h 4352025"/>
              <a:gd name="connsiteX886" fmla="*/ 430784 w 430785"/>
              <a:gd name="connsiteY886" fmla="*/ 1330657 h 4352025"/>
              <a:gd name="connsiteX887" fmla="*/ 361638 w 430785"/>
              <a:gd name="connsiteY887" fmla="*/ 1290728 h 4352025"/>
              <a:gd name="connsiteX888" fmla="*/ 0 w 430785"/>
              <a:gd name="connsiteY888" fmla="*/ 1247930 h 4352025"/>
              <a:gd name="connsiteX889" fmla="*/ 71419 w 430785"/>
              <a:gd name="connsiteY889" fmla="*/ 1289158 h 4352025"/>
              <a:gd name="connsiteX890" fmla="*/ 71419 w 430785"/>
              <a:gd name="connsiteY890" fmla="*/ 1318050 h 4352025"/>
              <a:gd name="connsiteX891" fmla="*/ 0 w 430785"/>
              <a:gd name="connsiteY891" fmla="*/ 1276822 h 4352025"/>
              <a:gd name="connsiteX892" fmla="*/ 302231 w 430785"/>
              <a:gd name="connsiteY892" fmla="*/ 1227589 h 4352025"/>
              <a:gd name="connsiteX893" fmla="*/ 334207 w 430785"/>
              <a:gd name="connsiteY893" fmla="*/ 1246093 h 4352025"/>
              <a:gd name="connsiteX894" fmla="*/ 334207 w 430785"/>
              <a:gd name="connsiteY894" fmla="*/ 1274985 h 4352025"/>
              <a:gd name="connsiteX895" fmla="*/ 302231 w 430785"/>
              <a:gd name="connsiteY895" fmla="*/ 1256481 h 4352025"/>
              <a:gd name="connsiteX896" fmla="*/ 395075 w 430785"/>
              <a:gd name="connsiteY896" fmla="*/ 1215576 h 4352025"/>
              <a:gd name="connsiteX897" fmla="*/ 430784 w 430785"/>
              <a:gd name="connsiteY897" fmla="*/ 1236190 h 4352025"/>
              <a:gd name="connsiteX898" fmla="*/ 430784 w 430785"/>
              <a:gd name="connsiteY898" fmla="*/ 1264920 h 4352025"/>
              <a:gd name="connsiteX899" fmla="*/ 395075 w 430785"/>
              <a:gd name="connsiteY899" fmla="*/ 1244306 h 4352025"/>
              <a:gd name="connsiteX900" fmla="*/ 252075 w 430785"/>
              <a:gd name="connsiteY900" fmla="*/ 1198696 h 4352025"/>
              <a:gd name="connsiteX901" fmla="*/ 284213 w 430785"/>
              <a:gd name="connsiteY901" fmla="*/ 1217200 h 4352025"/>
              <a:gd name="connsiteX902" fmla="*/ 284213 w 430785"/>
              <a:gd name="connsiteY902" fmla="*/ 1246092 h 4352025"/>
              <a:gd name="connsiteX903" fmla="*/ 252075 w 430785"/>
              <a:gd name="connsiteY903" fmla="*/ 1227588 h 4352025"/>
              <a:gd name="connsiteX904" fmla="*/ 133585 w 430785"/>
              <a:gd name="connsiteY904" fmla="*/ 1196112 h 4352025"/>
              <a:gd name="connsiteX905" fmla="*/ 196401 w 430785"/>
              <a:gd name="connsiteY905" fmla="*/ 1232308 h 4352025"/>
              <a:gd name="connsiteX906" fmla="*/ 196401 w 430785"/>
              <a:gd name="connsiteY906" fmla="*/ 1261200 h 4352025"/>
              <a:gd name="connsiteX907" fmla="*/ 133585 w 430785"/>
              <a:gd name="connsiteY907" fmla="*/ 1225004 h 4352025"/>
              <a:gd name="connsiteX908" fmla="*/ 0 w 430785"/>
              <a:gd name="connsiteY908" fmla="*/ 1182193 h 4352025"/>
              <a:gd name="connsiteX909" fmla="*/ 131151 w 430785"/>
              <a:gd name="connsiteY909" fmla="*/ 1257832 h 4352025"/>
              <a:gd name="connsiteX910" fmla="*/ 131151 w 430785"/>
              <a:gd name="connsiteY910" fmla="*/ 1286724 h 4352025"/>
              <a:gd name="connsiteX911" fmla="*/ 0 w 430785"/>
              <a:gd name="connsiteY911" fmla="*/ 1210923 h 4352025"/>
              <a:gd name="connsiteX912" fmla="*/ 85702 w 430785"/>
              <a:gd name="connsiteY912" fmla="*/ 1168505 h 4352025"/>
              <a:gd name="connsiteX913" fmla="*/ 113458 w 430785"/>
              <a:gd name="connsiteY913" fmla="*/ 1184574 h 4352025"/>
              <a:gd name="connsiteX914" fmla="*/ 113458 w 430785"/>
              <a:gd name="connsiteY914" fmla="*/ 1213304 h 4352025"/>
              <a:gd name="connsiteX915" fmla="*/ 85702 w 430785"/>
              <a:gd name="connsiteY915" fmla="*/ 1197235 h 4352025"/>
              <a:gd name="connsiteX916" fmla="*/ 365209 w 430785"/>
              <a:gd name="connsiteY916" fmla="*/ 1132472 h 4352025"/>
              <a:gd name="connsiteX917" fmla="*/ 430784 w 430785"/>
              <a:gd name="connsiteY917" fmla="*/ 1170291 h 4352025"/>
              <a:gd name="connsiteX918" fmla="*/ 430784 w 430785"/>
              <a:gd name="connsiteY918" fmla="*/ 1199184 h 4352025"/>
              <a:gd name="connsiteX919" fmla="*/ 365209 w 430785"/>
              <a:gd name="connsiteY919" fmla="*/ 1161202 h 4352025"/>
              <a:gd name="connsiteX920" fmla="*/ 129527 w 430785"/>
              <a:gd name="connsiteY920" fmla="*/ 1127928 h 4352025"/>
              <a:gd name="connsiteX921" fmla="*/ 232110 w 430785"/>
              <a:gd name="connsiteY921" fmla="*/ 1187173 h 4352025"/>
              <a:gd name="connsiteX922" fmla="*/ 232110 w 430785"/>
              <a:gd name="connsiteY922" fmla="*/ 1216065 h 4352025"/>
              <a:gd name="connsiteX923" fmla="*/ 129527 w 430785"/>
              <a:gd name="connsiteY923" fmla="*/ 1156820 h 4352025"/>
              <a:gd name="connsiteX924" fmla="*/ 0 w 430785"/>
              <a:gd name="connsiteY924" fmla="*/ 1119001 h 4352025"/>
              <a:gd name="connsiteX925" fmla="*/ 65575 w 430785"/>
              <a:gd name="connsiteY925" fmla="*/ 1156820 h 4352025"/>
              <a:gd name="connsiteX926" fmla="*/ 65575 w 430785"/>
              <a:gd name="connsiteY926" fmla="*/ 1185713 h 4352025"/>
              <a:gd name="connsiteX927" fmla="*/ 0 w 430785"/>
              <a:gd name="connsiteY927" fmla="*/ 1147731 h 4352025"/>
              <a:gd name="connsiteX928" fmla="*/ 379168 w 430785"/>
              <a:gd name="connsiteY928" fmla="*/ 1074688 h 4352025"/>
              <a:gd name="connsiteX929" fmla="*/ 430784 w 430785"/>
              <a:gd name="connsiteY929" fmla="*/ 1104554 h 4352025"/>
              <a:gd name="connsiteX930" fmla="*/ 430784 w 430785"/>
              <a:gd name="connsiteY930" fmla="*/ 1133284 h 4352025"/>
              <a:gd name="connsiteX931" fmla="*/ 379168 w 430785"/>
              <a:gd name="connsiteY931" fmla="*/ 1103418 h 4352025"/>
              <a:gd name="connsiteX932" fmla="*/ 123035 w 430785"/>
              <a:gd name="connsiteY932" fmla="*/ 1058457 h 4352025"/>
              <a:gd name="connsiteX933" fmla="*/ 199161 w 430785"/>
              <a:gd name="connsiteY933" fmla="*/ 1102444 h 4352025"/>
              <a:gd name="connsiteX934" fmla="*/ 199161 w 430785"/>
              <a:gd name="connsiteY934" fmla="*/ 1131174 h 4352025"/>
              <a:gd name="connsiteX935" fmla="*/ 123035 w 430785"/>
              <a:gd name="connsiteY935" fmla="*/ 1087187 h 4352025"/>
              <a:gd name="connsiteX936" fmla="*/ 0 w 430785"/>
              <a:gd name="connsiteY936" fmla="*/ 1053263 h 4352025"/>
              <a:gd name="connsiteX937" fmla="*/ 109563 w 430785"/>
              <a:gd name="connsiteY937" fmla="*/ 1116404 h 4352025"/>
              <a:gd name="connsiteX938" fmla="*/ 109563 w 430785"/>
              <a:gd name="connsiteY938" fmla="*/ 1145133 h 4352025"/>
              <a:gd name="connsiteX939" fmla="*/ 0 w 430785"/>
              <a:gd name="connsiteY939" fmla="*/ 1081993 h 4352025"/>
              <a:gd name="connsiteX940" fmla="*/ 222372 w 430785"/>
              <a:gd name="connsiteY940" fmla="*/ 1050017 h 4352025"/>
              <a:gd name="connsiteX941" fmla="*/ 274151 w 430785"/>
              <a:gd name="connsiteY941" fmla="*/ 1079883 h 4352025"/>
              <a:gd name="connsiteX942" fmla="*/ 274151 w 430785"/>
              <a:gd name="connsiteY942" fmla="*/ 1108613 h 4352025"/>
              <a:gd name="connsiteX943" fmla="*/ 222372 w 430785"/>
              <a:gd name="connsiteY943" fmla="*/ 1078747 h 4352025"/>
              <a:gd name="connsiteX944" fmla="*/ 55836 w 430785"/>
              <a:gd name="connsiteY944" fmla="*/ 1019664 h 4352025"/>
              <a:gd name="connsiteX945" fmla="*/ 103070 w 430785"/>
              <a:gd name="connsiteY945" fmla="*/ 1046933 h 4352025"/>
              <a:gd name="connsiteX946" fmla="*/ 103070 w 430785"/>
              <a:gd name="connsiteY946" fmla="*/ 1075663 h 4352025"/>
              <a:gd name="connsiteX947" fmla="*/ 55836 w 430785"/>
              <a:gd name="connsiteY947" fmla="*/ 1048394 h 4352025"/>
              <a:gd name="connsiteX948" fmla="*/ 355632 w 430785"/>
              <a:gd name="connsiteY948" fmla="*/ 995316 h 4352025"/>
              <a:gd name="connsiteX949" fmla="*/ 430784 w 430785"/>
              <a:gd name="connsiteY949" fmla="*/ 1038654 h 4352025"/>
              <a:gd name="connsiteX950" fmla="*/ 430784 w 430785"/>
              <a:gd name="connsiteY950" fmla="*/ 1067546 h 4352025"/>
              <a:gd name="connsiteX951" fmla="*/ 355632 w 430785"/>
              <a:gd name="connsiteY951" fmla="*/ 1024046 h 4352025"/>
              <a:gd name="connsiteX952" fmla="*/ 125794 w 430785"/>
              <a:gd name="connsiteY952" fmla="*/ 994180 h 4352025"/>
              <a:gd name="connsiteX953" fmla="*/ 202407 w 430785"/>
              <a:gd name="connsiteY953" fmla="*/ 1038492 h 4352025"/>
              <a:gd name="connsiteX954" fmla="*/ 202407 w 430785"/>
              <a:gd name="connsiteY954" fmla="*/ 1067222 h 4352025"/>
              <a:gd name="connsiteX955" fmla="*/ 125794 w 430785"/>
              <a:gd name="connsiteY955" fmla="*/ 1023072 h 4352025"/>
              <a:gd name="connsiteX956" fmla="*/ 0 w 430785"/>
              <a:gd name="connsiteY956" fmla="*/ 987363 h 4352025"/>
              <a:gd name="connsiteX957" fmla="*/ 35709 w 430785"/>
              <a:gd name="connsiteY957" fmla="*/ 1007977 h 4352025"/>
              <a:gd name="connsiteX958" fmla="*/ 35709 w 430785"/>
              <a:gd name="connsiteY958" fmla="*/ 1036869 h 4352025"/>
              <a:gd name="connsiteX959" fmla="*/ 0 w 430785"/>
              <a:gd name="connsiteY959" fmla="*/ 1016255 h 4352025"/>
              <a:gd name="connsiteX960" fmla="*/ 193155 w 430785"/>
              <a:gd name="connsiteY960" fmla="*/ 967236 h 4352025"/>
              <a:gd name="connsiteX961" fmla="*/ 225293 w 430785"/>
              <a:gd name="connsiteY961" fmla="*/ 985740 h 4352025"/>
              <a:gd name="connsiteX962" fmla="*/ 225293 w 430785"/>
              <a:gd name="connsiteY962" fmla="*/ 1014632 h 4352025"/>
              <a:gd name="connsiteX963" fmla="*/ 193155 w 430785"/>
              <a:gd name="connsiteY963" fmla="*/ 996128 h 4352025"/>
              <a:gd name="connsiteX964" fmla="*/ 379168 w 430785"/>
              <a:gd name="connsiteY964" fmla="*/ 943050 h 4352025"/>
              <a:gd name="connsiteX965" fmla="*/ 430784 w 430785"/>
              <a:gd name="connsiteY965" fmla="*/ 972917 h 4352025"/>
              <a:gd name="connsiteX966" fmla="*/ 430784 w 430785"/>
              <a:gd name="connsiteY966" fmla="*/ 1001808 h 4352025"/>
              <a:gd name="connsiteX967" fmla="*/ 379168 w 430785"/>
              <a:gd name="connsiteY967" fmla="*/ 971942 h 4352025"/>
              <a:gd name="connsiteX968" fmla="*/ 0 w 430785"/>
              <a:gd name="connsiteY968" fmla="*/ 921626 h 4352025"/>
              <a:gd name="connsiteX969" fmla="*/ 105829 w 430785"/>
              <a:gd name="connsiteY969" fmla="*/ 982656 h 4352025"/>
              <a:gd name="connsiteX970" fmla="*/ 105829 w 430785"/>
              <a:gd name="connsiteY970" fmla="*/ 1011548 h 4352025"/>
              <a:gd name="connsiteX971" fmla="*/ 0 w 430785"/>
              <a:gd name="connsiteY971" fmla="*/ 950356 h 4352025"/>
              <a:gd name="connsiteX972" fmla="*/ 210847 w 430785"/>
              <a:gd name="connsiteY972" fmla="*/ 911725 h 4352025"/>
              <a:gd name="connsiteX973" fmla="*/ 258081 w 430785"/>
              <a:gd name="connsiteY973" fmla="*/ 938994 h 4352025"/>
              <a:gd name="connsiteX974" fmla="*/ 258081 w 430785"/>
              <a:gd name="connsiteY974" fmla="*/ 967886 h 4352025"/>
              <a:gd name="connsiteX975" fmla="*/ 210847 w 430785"/>
              <a:gd name="connsiteY975" fmla="*/ 940617 h 4352025"/>
              <a:gd name="connsiteX976" fmla="*/ 71743 w 430785"/>
              <a:gd name="connsiteY976" fmla="*/ 897278 h 4352025"/>
              <a:gd name="connsiteX977" fmla="*/ 173028 w 430785"/>
              <a:gd name="connsiteY977" fmla="*/ 955712 h 4352025"/>
              <a:gd name="connsiteX978" fmla="*/ 173028 w 430785"/>
              <a:gd name="connsiteY978" fmla="*/ 984441 h 4352025"/>
              <a:gd name="connsiteX979" fmla="*/ 71743 w 430785"/>
              <a:gd name="connsiteY979" fmla="*/ 926008 h 4352025"/>
              <a:gd name="connsiteX980" fmla="*/ 359366 w 430785"/>
              <a:gd name="connsiteY980" fmla="*/ 865789 h 4352025"/>
              <a:gd name="connsiteX981" fmla="*/ 430785 w 430785"/>
              <a:gd name="connsiteY981" fmla="*/ 907179 h 4352025"/>
              <a:gd name="connsiteX982" fmla="*/ 430785 w 430785"/>
              <a:gd name="connsiteY982" fmla="*/ 935909 h 4352025"/>
              <a:gd name="connsiteX983" fmla="*/ 359366 w 430785"/>
              <a:gd name="connsiteY983" fmla="*/ 894681 h 4352025"/>
              <a:gd name="connsiteX984" fmla="*/ 0 w 430785"/>
              <a:gd name="connsiteY984" fmla="*/ 855727 h 4352025"/>
              <a:gd name="connsiteX985" fmla="*/ 51779 w 430785"/>
              <a:gd name="connsiteY985" fmla="*/ 885593 h 4352025"/>
              <a:gd name="connsiteX986" fmla="*/ 51779 w 430785"/>
              <a:gd name="connsiteY986" fmla="*/ 914485 h 4352025"/>
              <a:gd name="connsiteX987" fmla="*/ 0 w 430785"/>
              <a:gd name="connsiteY987" fmla="*/ 884619 h 4352025"/>
              <a:gd name="connsiteX988" fmla="*/ 248829 w 430785"/>
              <a:gd name="connsiteY988" fmla="*/ 802000 h 4352025"/>
              <a:gd name="connsiteX989" fmla="*/ 280805 w 430785"/>
              <a:gd name="connsiteY989" fmla="*/ 820504 h 4352025"/>
              <a:gd name="connsiteX990" fmla="*/ 280805 w 430785"/>
              <a:gd name="connsiteY990" fmla="*/ 849396 h 4352025"/>
              <a:gd name="connsiteX991" fmla="*/ 248829 w 430785"/>
              <a:gd name="connsiteY991" fmla="*/ 830730 h 4352025"/>
              <a:gd name="connsiteX992" fmla="*/ 0 w 430785"/>
              <a:gd name="connsiteY992" fmla="*/ 789989 h 4352025"/>
              <a:gd name="connsiteX993" fmla="*/ 190883 w 430785"/>
              <a:gd name="connsiteY993" fmla="*/ 900201 h 4352025"/>
              <a:gd name="connsiteX994" fmla="*/ 190883 w 430785"/>
              <a:gd name="connsiteY994" fmla="*/ 928931 h 4352025"/>
              <a:gd name="connsiteX995" fmla="*/ 0 w 430785"/>
              <a:gd name="connsiteY995" fmla="*/ 818719 h 4352025"/>
              <a:gd name="connsiteX996" fmla="*/ 339888 w 430785"/>
              <a:gd name="connsiteY996" fmla="*/ 788852 h 4352025"/>
              <a:gd name="connsiteX997" fmla="*/ 430784 w 430785"/>
              <a:gd name="connsiteY997" fmla="*/ 841280 h 4352025"/>
              <a:gd name="connsiteX998" fmla="*/ 430784 w 430785"/>
              <a:gd name="connsiteY998" fmla="*/ 870172 h 4352025"/>
              <a:gd name="connsiteX999" fmla="*/ 339888 w 430785"/>
              <a:gd name="connsiteY999" fmla="*/ 817582 h 4352025"/>
              <a:gd name="connsiteX1000" fmla="*/ 109563 w 430785"/>
              <a:gd name="connsiteY1000" fmla="*/ 787392 h 4352025"/>
              <a:gd name="connsiteX1001" fmla="*/ 141539 w 430785"/>
              <a:gd name="connsiteY1001" fmla="*/ 805896 h 4352025"/>
              <a:gd name="connsiteX1002" fmla="*/ 141539 w 430785"/>
              <a:gd name="connsiteY1002" fmla="*/ 834788 h 4352025"/>
              <a:gd name="connsiteX1003" fmla="*/ 109563 w 430785"/>
              <a:gd name="connsiteY1003" fmla="*/ 816122 h 4352025"/>
              <a:gd name="connsiteX1004" fmla="*/ 199161 w 430785"/>
              <a:gd name="connsiteY1004" fmla="*/ 773433 h 4352025"/>
              <a:gd name="connsiteX1005" fmla="*/ 231299 w 430785"/>
              <a:gd name="connsiteY1005" fmla="*/ 791937 h 4352025"/>
              <a:gd name="connsiteX1006" fmla="*/ 231299 w 430785"/>
              <a:gd name="connsiteY1006" fmla="*/ 820667 h 4352025"/>
              <a:gd name="connsiteX1007" fmla="*/ 199161 w 430785"/>
              <a:gd name="connsiteY1007" fmla="*/ 802163 h 4352025"/>
              <a:gd name="connsiteX1008" fmla="*/ 71743 w 430785"/>
              <a:gd name="connsiteY1008" fmla="*/ 765642 h 4352025"/>
              <a:gd name="connsiteX1009" fmla="*/ 89435 w 430785"/>
              <a:gd name="connsiteY1009" fmla="*/ 775868 h 4352025"/>
              <a:gd name="connsiteX1010" fmla="*/ 89435 w 430785"/>
              <a:gd name="connsiteY1010" fmla="*/ 804598 h 4352025"/>
              <a:gd name="connsiteX1011" fmla="*/ 71743 w 430785"/>
              <a:gd name="connsiteY1011" fmla="*/ 794372 h 4352025"/>
              <a:gd name="connsiteX1012" fmla="*/ 365209 w 430785"/>
              <a:gd name="connsiteY1012" fmla="*/ 737238 h 4352025"/>
              <a:gd name="connsiteX1013" fmla="*/ 430784 w 430785"/>
              <a:gd name="connsiteY1013" fmla="*/ 775057 h 4352025"/>
              <a:gd name="connsiteX1014" fmla="*/ 430784 w 430785"/>
              <a:gd name="connsiteY1014" fmla="*/ 803950 h 4352025"/>
              <a:gd name="connsiteX1015" fmla="*/ 365209 w 430785"/>
              <a:gd name="connsiteY1015" fmla="*/ 766130 h 4352025"/>
              <a:gd name="connsiteX1016" fmla="*/ 0 w 430785"/>
              <a:gd name="connsiteY1016" fmla="*/ 724252 h 4352025"/>
              <a:gd name="connsiteX1017" fmla="*/ 51779 w 430785"/>
              <a:gd name="connsiteY1017" fmla="*/ 754118 h 4352025"/>
              <a:gd name="connsiteX1018" fmla="*/ 51779 w 430785"/>
              <a:gd name="connsiteY1018" fmla="*/ 782848 h 4352025"/>
              <a:gd name="connsiteX1019" fmla="*/ 0 w 430785"/>
              <a:gd name="connsiteY1019" fmla="*/ 752982 h 4352025"/>
              <a:gd name="connsiteX1020" fmla="*/ 218476 w 430785"/>
              <a:gd name="connsiteY1020" fmla="*/ 718733 h 4352025"/>
              <a:gd name="connsiteX1021" fmla="*/ 250614 w 430785"/>
              <a:gd name="connsiteY1021" fmla="*/ 737237 h 4352025"/>
              <a:gd name="connsiteX1022" fmla="*/ 250614 w 430785"/>
              <a:gd name="connsiteY1022" fmla="*/ 766129 h 4352025"/>
              <a:gd name="connsiteX1023" fmla="*/ 218476 w 430785"/>
              <a:gd name="connsiteY1023" fmla="*/ 747463 h 4352025"/>
              <a:gd name="connsiteX1024" fmla="*/ 91546 w 430785"/>
              <a:gd name="connsiteY1024" fmla="*/ 711266 h 4352025"/>
              <a:gd name="connsiteX1025" fmla="*/ 179034 w 430785"/>
              <a:gd name="connsiteY1025" fmla="*/ 761746 h 4352025"/>
              <a:gd name="connsiteX1026" fmla="*/ 179034 w 430785"/>
              <a:gd name="connsiteY1026" fmla="*/ 790638 h 4352025"/>
              <a:gd name="connsiteX1027" fmla="*/ 91546 w 430785"/>
              <a:gd name="connsiteY1027" fmla="*/ 739996 h 4352025"/>
              <a:gd name="connsiteX1028" fmla="*/ 151278 w 430785"/>
              <a:gd name="connsiteY1028" fmla="*/ 679940 h 4352025"/>
              <a:gd name="connsiteX1029" fmla="*/ 198512 w 430785"/>
              <a:gd name="connsiteY1029" fmla="*/ 707209 h 4352025"/>
              <a:gd name="connsiteX1030" fmla="*/ 198512 w 430785"/>
              <a:gd name="connsiteY1030" fmla="*/ 735939 h 4352025"/>
              <a:gd name="connsiteX1031" fmla="*/ 151278 w 430785"/>
              <a:gd name="connsiteY1031" fmla="*/ 708670 h 4352025"/>
              <a:gd name="connsiteX1032" fmla="*/ 361638 w 430785"/>
              <a:gd name="connsiteY1032" fmla="*/ 669390 h 4352025"/>
              <a:gd name="connsiteX1033" fmla="*/ 430784 w 430785"/>
              <a:gd name="connsiteY1033" fmla="*/ 709320 h 4352025"/>
              <a:gd name="connsiteX1034" fmla="*/ 430784 w 430785"/>
              <a:gd name="connsiteY1034" fmla="*/ 738212 h 4352025"/>
              <a:gd name="connsiteX1035" fmla="*/ 361638 w 430785"/>
              <a:gd name="connsiteY1035" fmla="*/ 698120 h 4352025"/>
              <a:gd name="connsiteX1036" fmla="*/ 0 w 430785"/>
              <a:gd name="connsiteY1036" fmla="*/ 658352 h 4352025"/>
              <a:gd name="connsiteX1037" fmla="*/ 71419 w 430785"/>
              <a:gd name="connsiteY1037" fmla="*/ 699580 h 4352025"/>
              <a:gd name="connsiteX1038" fmla="*/ 71419 w 430785"/>
              <a:gd name="connsiteY1038" fmla="*/ 728472 h 4352025"/>
              <a:gd name="connsiteX1039" fmla="*/ 0 w 430785"/>
              <a:gd name="connsiteY1039" fmla="*/ 687244 h 4352025"/>
              <a:gd name="connsiteX1040" fmla="*/ 302231 w 430785"/>
              <a:gd name="connsiteY1040" fmla="*/ 634979 h 4352025"/>
              <a:gd name="connsiteX1041" fmla="*/ 334207 w 430785"/>
              <a:gd name="connsiteY1041" fmla="*/ 653645 h 4352025"/>
              <a:gd name="connsiteX1042" fmla="*/ 334207 w 430785"/>
              <a:gd name="connsiteY1042" fmla="*/ 682375 h 4352025"/>
              <a:gd name="connsiteX1043" fmla="*/ 302231 w 430785"/>
              <a:gd name="connsiteY1043" fmla="*/ 663871 h 4352025"/>
              <a:gd name="connsiteX1044" fmla="*/ 395075 w 430785"/>
              <a:gd name="connsiteY1044" fmla="*/ 622968 h 4352025"/>
              <a:gd name="connsiteX1045" fmla="*/ 430784 w 430785"/>
              <a:gd name="connsiteY1045" fmla="*/ 643582 h 4352025"/>
              <a:gd name="connsiteX1046" fmla="*/ 430784 w 430785"/>
              <a:gd name="connsiteY1046" fmla="*/ 672312 h 4352025"/>
              <a:gd name="connsiteX1047" fmla="*/ 395075 w 430785"/>
              <a:gd name="connsiteY1047" fmla="*/ 651698 h 4352025"/>
              <a:gd name="connsiteX1048" fmla="*/ 252075 w 430785"/>
              <a:gd name="connsiteY1048" fmla="*/ 606087 h 4352025"/>
              <a:gd name="connsiteX1049" fmla="*/ 284213 w 430785"/>
              <a:gd name="connsiteY1049" fmla="*/ 624753 h 4352025"/>
              <a:gd name="connsiteX1050" fmla="*/ 284213 w 430785"/>
              <a:gd name="connsiteY1050" fmla="*/ 653483 h 4352025"/>
              <a:gd name="connsiteX1051" fmla="*/ 252075 w 430785"/>
              <a:gd name="connsiteY1051" fmla="*/ 634979 h 4352025"/>
              <a:gd name="connsiteX1052" fmla="*/ 133585 w 430785"/>
              <a:gd name="connsiteY1052" fmla="*/ 603489 h 4352025"/>
              <a:gd name="connsiteX1053" fmla="*/ 196401 w 430785"/>
              <a:gd name="connsiteY1053" fmla="*/ 639685 h 4352025"/>
              <a:gd name="connsiteX1054" fmla="*/ 196401 w 430785"/>
              <a:gd name="connsiteY1054" fmla="*/ 668577 h 4352025"/>
              <a:gd name="connsiteX1055" fmla="*/ 133585 w 430785"/>
              <a:gd name="connsiteY1055" fmla="*/ 632381 h 4352025"/>
              <a:gd name="connsiteX1056" fmla="*/ 0 w 430785"/>
              <a:gd name="connsiteY1056" fmla="*/ 592614 h 4352025"/>
              <a:gd name="connsiteX1057" fmla="*/ 131151 w 430785"/>
              <a:gd name="connsiteY1057" fmla="*/ 668253 h 4352025"/>
              <a:gd name="connsiteX1058" fmla="*/ 131151 w 430785"/>
              <a:gd name="connsiteY1058" fmla="*/ 697145 h 4352025"/>
              <a:gd name="connsiteX1059" fmla="*/ 0 w 430785"/>
              <a:gd name="connsiteY1059" fmla="*/ 621344 h 4352025"/>
              <a:gd name="connsiteX1060" fmla="*/ 85702 w 430785"/>
              <a:gd name="connsiteY1060" fmla="*/ 575896 h 4352025"/>
              <a:gd name="connsiteX1061" fmla="*/ 113458 w 430785"/>
              <a:gd name="connsiteY1061" fmla="*/ 591965 h 4352025"/>
              <a:gd name="connsiteX1062" fmla="*/ 113458 w 430785"/>
              <a:gd name="connsiteY1062" fmla="*/ 620695 h 4352025"/>
              <a:gd name="connsiteX1063" fmla="*/ 85702 w 430785"/>
              <a:gd name="connsiteY1063" fmla="*/ 604626 h 4352025"/>
              <a:gd name="connsiteX1064" fmla="*/ 365209 w 430785"/>
              <a:gd name="connsiteY1064" fmla="*/ 539863 h 4352025"/>
              <a:gd name="connsiteX1065" fmla="*/ 430784 w 430785"/>
              <a:gd name="connsiteY1065" fmla="*/ 577682 h 4352025"/>
              <a:gd name="connsiteX1066" fmla="*/ 430784 w 430785"/>
              <a:gd name="connsiteY1066" fmla="*/ 606575 h 4352025"/>
              <a:gd name="connsiteX1067" fmla="*/ 365209 w 430785"/>
              <a:gd name="connsiteY1067" fmla="*/ 568593 h 4352025"/>
              <a:gd name="connsiteX1068" fmla="*/ 129527 w 430785"/>
              <a:gd name="connsiteY1068" fmla="*/ 535318 h 4352025"/>
              <a:gd name="connsiteX1069" fmla="*/ 232110 w 430785"/>
              <a:gd name="connsiteY1069" fmla="*/ 594563 h 4352025"/>
              <a:gd name="connsiteX1070" fmla="*/ 232110 w 430785"/>
              <a:gd name="connsiteY1070" fmla="*/ 623455 h 4352025"/>
              <a:gd name="connsiteX1071" fmla="*/ 129527 w 430785"/>
              <a:gd name="connsiteY1071" fmla="*/ 564210 h 4352025"/>
              <a:gd name="connsiteX1072" fmla="*/ 0 w 430785"/>
              <a:gd name="connsiteY1072" fmla="*/ 526391 h 4352025"/>
              <a:gd name="connsiteX1073" fmla="*/ 65575 w 430785"/>
              <a:gd name="connsiteY1073" fmla="*/ 564210 h 4352025"/>
              <a:gd name="connsiteX1074" fmla="*/ 65575 w 430785"/>
              <a:gd name="connsiteY1074" fmla="*/ 593102 h 4352025"/>
              <a:gd name="connsiteX1075" fmla="*/ 0 w 430785"/>
              <a:gd name="connsiteY1075" fmla="*/ 555283 h 4352025"/>
              <a:gd name="connsiteX1076" fmla="*/ 379168 w 430785"/>
              <a:gd name="connsiteY1076" fmla="*/ 482079 h 4352025"/>
              <a:gd name="connsiteX1077" fmla="*/ 430784 w 430785"/>
              <a:gd name="connsiteY1077" fmla="*/ 511945 h 4352025"/>
              <a:gd name="connsiteX1078" fmla="*/ 430784 w 430785"/>
              <a:gd name="connsiteY1078" fmla="*/ 540675 h 4352025"/>
              <a:gd name="connsiteX1079" fmla="*/ 379168 w 430785"/>
              <a:gd name="connsiteY1079" fmla="*/ 510809 h 4352025"/>
              <a:gd name="connsiteX1080" fmla="*/ 123035 w 430785"/>
              <a:gd name="connsiteY1080" fmla="*/ 465847 h 4352025"/>
              <a:gd name="connsiteX1081" fmla="*/ 199161 w 430785"/>
              <a:gd name="connsiteY1081" fmla="*/ 509834 h 4352025"/>
              <a:gd name="connsiteX1082" fmla="*/ 199161 w 430785"/>
              <a:gd name="connsiteY1082" fmla="*/ 538564 h 4352025"/>
              <a:gd name="connsiteX1083" fmla="*/ 123035 w 430785"/>
              <a:gd name="connsiteY1083" fmla="*/ 494577 h 4352025"/>
              <a:gd name="connsiteX1084" fmla="*/ 0 w 430785"/>
              <a:gd name="connsiteY1084" fmla="*/ 460653 h 4352025"/>
              <a:gd name="connsiteX1085" fmla="*/ 109563 w 430785"/>
              <a:gd name="connsiteY1085" fmla="*/ 523794 h 4352025"/>
              <a:gd name="connsiteX1086" fmla="*/ 109563 w 430785"/>
              <a:gd name="connsiteY1086" fmla="*/ 552523 h 4352025"/>
              <a:gd name="connsiteX1087" fmla="*/ 0 w 430785"/>
              <a:gd name="connsiteY1087" fmla="*/ 489383 h 4352025"/>
              <a:gd name="connsiteX1088" fmla="*/ 222372 w 430785"/>
              <a:gd name="connsiteY1088" fmla="*/ 457408 h 4352025"/>
              <a:gd name="connsiteX1089" fmla="*/ 274151 w 430785"/>
              <a:gd name="connsiteY1089" fmla="*/ 487274 h 4352025"/>
              <a:gd name="connsiteX1090" fmla="*/ 274151 w 430785"/>
              <a:gd name="connsiteY1090" fmla="*/ 516004 h 4352025"/>
              <a:gd name="connsiteX1091" fmla="*/ 222372 w 430785"/>
              <a:gd name="connsiteY1091" fmla="*/ 486138 h 4352025"/>
              <a:gd name="connsiteX1092" fmla="*/ 55836 w 430785"/>
              <a:gd name="connsiteY1092" fmla="*/ 427054 h 4352025"/>
              <a:gd name="connsiteX1093" fmla="*/ 103070 w 430785"/>
              <a:gd name="connsiteY1093" fmla="*/ 454323 h 4352025"/>
              <a:gd name="connsiteX1094" fmla="*/ 103070 w 430785"/>
              <a:gd name="connsiteY1094" fmla="*/ 483053 h 4352025"/>
              <a:gd name="connsiteX1095" fmla="*/ 55836 w 430785"/>
              <a:gd name="connsiteY1095" fmla="*/ 455784 h 4352025"/>
              <a:gd name="connsiteX1096" fmla="*/ 355632 w 430785"/>
              <a:gd name="connsiteY1096" fmla="*/ 402706 h 4352025"/>
              <a:gd name="connsiteX1097" fmla="*/ 430784 w 430785"/>
              <a:gd name="connsiteY1097" fmla="*/ 446044 h 4352025"/>
              <a:gd name="connsiteX1098" fmla="*/ 430784 w 430785"/>
              <a:gd name="connsiteY1098" fmla="*/ 474936 h 4352025"/>
              <a:gd name="connsiteX1099" fmla="*/ 355632 w 430785"/>
              <a:gd name="connsiteY1099" fmla="*/ 431436 h 4352025"/>
              <a:gd name="connsiteX1100" fmla="*/ 125794 w 430785"/>
              <a:gd name="connsiteY1100" fmla="*/ 401571 h 4352025"/>
              <a:gd name="connsiteX1101" fmla="*/ 202407 w 430785"/>
              <a:gd name="connsiteY1101" fmla="*/ 445883 h 4352025"/>
              <a:gd name="connsiteX1102" fmla="*/ 202407 w 430785"/>
              <a:gd name="connsiteY1102" fmla="*/ 474613 h 4352025"/>
              <a:gd name="connsiteX1103" fmla="*/ 125794 w 430785"/>
              <a:gd name="connsiteY1103" fmla="*/ 430463 h 4352025"/>
              <a:gd name="connsiteX1104" fmla="*/ 0 w 430785"/>
              <a:gd name="connsiteY1104" fmla="*/ 394754 h 4352025"/>
              <a:gd name="connsiteX1105" fmla="*/ 35709 w 430785"/>
              <a:gd name="connsiteY1105" fmla="*/ 415368 h 4352025"/>
              <a:gd name="connsiteX1106" fmla="*/ 35709 w 430785"/>
              <a:gd name="connsiteY1106" fmla="*/ 444260 h 4352025"/>
              <a:gd name="connsiteX1107" fmla="*/ 0 w 430785"/>
              <a:gd name="connsiteY1107" fmla="*/ 423646 h 4352025"/>
              <a:gd name="connsiteX1108" fmla="*/ 193155 w 430785"/>
              <a:gd name="connsiteY1108" fmla="*/ 374627 h 4352025"/>
              <a:gd name="connsiteX1109" fmla="*/ 225293 w 430785"/>
              <a:gd name="connsiteY1109" fmla="*/ 393293 h 4352025"/>
              <a:gd name="connsiteX1110" fmla="*/ 225293 w 430785"/>
              <a:gd name="connsiteY1110" fmla="*/ 422023 h 4352025"/>
              <a:gd name="connsiteX1111" fmla="*/ 193155 w 430785"/>
              <a:gd name="connsiteY1111" fmla="*/ 403519 h 4352025"/>
              <a:gd name="connsiteX1112" fmla="*/ 379168 w 430785"/>
              <a:gd name="connsiteY1112" fmla="*/ 350441 h 4352025"/>
              <a:gd name="connsiteX1113" fmla="*/ 430784 w 430785"/>
              <a:gd name="connsiteY1113" fmla="*/ 380307 h 4352025"/>
              <a:gd name="connsiteX1114" fmla="*/ 430784 w 430785"/>
              <a:gd name="connsiteY1114" fmla="*/ 409199 h 4352025"/>
              <a:gd name="connsiteX1115" fmla="*/ 379168 w 430785"/>
              <a:gd name="connsiteY1115" fmla="*/ 379333 h 4352025"/>
              <a:gd name="connsiteX1116" fmla="*/ 0 w 430785"/>
              <a:gd name="connsiteY1116" fmla="*/ 329016 h 4352025"/>
              <a:gd name="connsiteX1117" fmla="*/ 105829 w 430785"/>
              <a:gd name="connsiteY1117" fmla="*/ 390046 h 4352025"/>
              <a:gd name="connsiteX1118" fmla="*/ 105829 w 430785"/>
              <a:gd name="connsiteY1118" fmla="*/ 418939 h 4352025"/>
              <a:gd name="connsiteX1119" fmla="*/ 0 w 430785"/>
              <a:gd name="connsiteY1119" fmla="*/ 357746 h 4352025"/>
              <a:gd name="connsiteX1120" fmla="*/ 210847 w 430785"/>
              <a:gd name="connsiteY1120" fmla="*/ 319115 h 4352025"/>
              <a:gd name="connsiteX1121" fmla="*/ 258081 w 430785"/>
              <a:gd name="connsiteY1121" fmla="*/ 346384 h 4352025"/>
              <a:gd name="connsiteX1122" fmla="*/ 258081 w 430785"/>
              <a:gd name="connsiteY1122" fmla="*/ 375276 h 4352025"/>
              <a:gd name="connsiteX1123" fmla="*/ 210847 w 430785"/>
              <a:gd name="connsiteY1123" fmla="*/ 348007 h 4352025"/>
              <a:gd name="connsiteX1124" fmla="*/ 71743 w 430785"/>
              <a:gd name="connsiteY1124" fmla="*/ 304669 h 4352025"/>
              <a:gd name="connsiteX1125" fmla="*/ 173028 w 430785"/>
              <a:gd name="connsiteY1125" fmla="*/ 363102 h 4352025"/>
              <a:gd name="connsiteX1126" fmla="*/ 173028 w 430785"/>
              <a:gd name="connsiteY1126" fmla="*/ 391994 h 4352025"/>
              <a:gd name="connsiteX1127" fmla="*/ 71743 w 430785"/>
              <a:gd name="connsiteY1127" fmla="*/ 333399 h 4352025"/>
              <a:gd name="connsiteX1128" fmla="*/ 359366 w 430785"/>
              <a:gd name="connsiteY1128" fmla="*/ 273179 h 4352025"/>
              <a:gd name="connsiteX1129" fmla="*/ 430785 w 430785"/>
              <a:gd name="connsiteY1129" fmla="*/ 314569 h 4352025"/>
              <a:gd name="connsiteX1130" fmla="*/ 430785 w 430785"/>
              <a:gd name="connsiteY1130" fmla="*/ 343299 h 4352025"/>
              <a:gd name="connsiteX1131" fmla="*/ 359366 w 430785"/>
              <a:gd name="connsiteY1131" fmla="*/ 302071 h 4352025"/>
              <a:gd name="connsiteX1132" fmla="*/ 0 w 430785"/>
              <a:gd name="connsiteY1132" fmla="*/ 263116 h 4352025"/>
              <a:gd name="connsiteX1133" fmla="*/ 51779 w 430785"/>
              <a:gd name="connsiteY1133" fmla="*/ 292982 h 4352025"/>
              <a:gd name="connsiteX1134" fmla="*/ 51779 w 430785"/>
              <a:gd name="connsiteY1134" fmla="*/ 321874 h 4352025"/>
              <a:gd name="connsiteX1135" fmla="*/ 0 w 430785"/>
              <a:gd name="connsiteY1135" fmla="*/ 292008 h 4352025"/>
              <a:gd name="connsiteX1136" fmla="*/ 248829 w 430785"/>
              <a:gd name="connsiteY1136" fmla="*/ 209390 h 4352025"/>
              <a:gd name="connsiteX1137" fmla="*/ 280805 w 430785"/>
              <a:gd name="connsiteY1137" fmla="*/ 227894 h 4352025"/>
              <a:gd name="connsiteX1138" fmla="*/ 280805 w 430785"/>
              <a:gd name="connsiteY1138" fmla="*/ 256786 h 4352025"/>
              <a:gd name="connsiteX1139" fmla="*/ 248829 w 430785"/>
              <a:gd name="connsiteY1139" fmla="*/ 238282 h 4352025"/>
              <a:gd name="connsiteX1140" fmla="*/ 0 w 430785"/>
              <a:gd name="connsiteY1140" fmla="*/ 197379 h 4352025"/>
              <a:gd name="connsiteX1141" fmla="*/ 190883 w 430785"/>
              <a:gd name="connsiteY1141" fmla="*/ 307591 h 4352025"/>
              <a:gd name="connsiteX1142" fmla="*/ 190883 w 430785"/>
              <a:gd name="connsiteY1142" fmla="*/ 336321 h 4352025"/>
              <a:gd name="connsiteX1143" fmla="*/ 0 w 430785"/>
              <a:gd name="connsiteY1143" fmla="*/ 226271 h 4352025"/>
              <a:gd name="connsiteX1144" fmla="*/ 339888 w 430785"/>
              <a:gd name="connsiteY1144" fmla="*/ 196242 h 4352025"/>
              <a:gd name="connsiteX1145" fmla="*/ 430784 w 430785"/>
              <a:gd name="connsiteY1145" fmla="*/ 248670 h 4352025"/>
              <a:gd name="connsiteX1146" fmla="*/ 430784 w 430785"/>
              <a:gd name="connsiteY1146" fmla="*/ 277562 h 4352025"/>
              <a:gd name="connsiteX1147" fmla="*/ 339888 w 430785"/>
              <a:gd name="connsiteY1147" fmla="*/ 224972 h 4352025"/>
              <a:gd name="connsiteX1148" fmla="*/ 109563 w 430785"/>
              <a:gd name="connsiteY1148" fmla="*/ 194782 h 4352025"/>
              <a:gd name="connsiteX1149" fmla="*/ 141539 w 430785"/>
              <a:gd name="connsiteY1149" fmla="*/ 213286 h 4352025"/>
              <a:gd name="connsiteX1150" fmla="*/ 141539 w 430785"/>
              <a:gd name="connsiteY1150" fmla="*/ 242178 h 4352025"/>
              <a:gd name="connsiteX1151" fmla="*/ 109563 w 430785"/>
              <a:gd name="connsiteY1151" fmla="*/ 223512 h 4352025"/>
              <a:gd name="connsiteX1152" fmla="*/ 199161 w 430785"/>
              <a:gd name="connsiteY1152" fmla="*/ 180823 h 4352025"/>
              <a:gd name="connsiteX1153" fmla="*/ 231299 w 430785"/>
              <a:gd name="connsiteY1153" fmla="*/ 199327 h 4352025"/>
              <a:gd name="connsiteX1154" fmla="*/ 231299 w 430785"/>
              <a:gd name="connsiteY1154" fmla="*/ 228057 h 4352025"/>
              <a:gd name="connsiteX1155" fmla="*/ 199161 w 430785"/>
              <a:gd name="connsiteY1155" fmla="*/ 209553 h 4352025"/>
              <a:gd name="connsiteX1156" fmla="*/ 71743 w 430785"/>
              <a:gd name="connsiteY1156" fmla="*/ 173032 h 4352025"/>
              <a:gd name="connsiteX1157" fmla="*/ 89435 w 430785"/>
              <a:gd name="connsiteY1157" fmla="*/ 183258 h 4352025"/>
              <a:gd name="connsiteX1158" fmla="*/ 89435 w 430785"/>
              <a:gd name="connsiteY1158" fmla="*/ 211988 h 4352025"/>
              <a:gd name="connsiteX1159" fmla="*/ 71743 w 430785"/>
              <a:gd name="connsiteY1159" fmla="*/ 201762 h 4352025"/>
              <a:gd name="connsiteX1160" fmla="*/ 0 w 430785"/>
              <a:gd name="connsiteY1160" fmla="*/ 131641 h 4352025"/>
              <a:gd name="connsiteX1161" fmla="*/ 51779 w 430785"/>
              <a:gd name="connsiteY1161" fmla="*/ 161507 h 4352025"/>
              <a:gd name="connsiteX1162" fmla="*/ 51779 w 430785"/>
              <a:gd name="connsiteY1162" fmla="*/ 190237 h 4352025"/>
              <a:gd name="connsiteX1163" fmla="*/ 0 w 430785"/>
              <a:gd name="connsiteY1163" fmla="*/ 160371 h 4352025"/>
              <a:gd name="connsiteX1164" fmla="*/ 218476 w 430785"/>
              <a:gd name="connsiteY1164" fmla="*/ 126124 h 4352025"/>
              <a:gd name="connsiteX1165" fmla="*/ 250614 w 430785"/>
              <a:gd name="connsiteY1165" fmla="*/ 144628 h 4352025"/>
              <a:gd name="connsiteX1166" fmla="*/ 250614 w 430785"/>
              <a:gd name="connsiteY1166" fmla="*/ 173520 h 4352025"/>
              <a:gd name="connsiteX1167" fmla="*/ 218476 w 430785"/>
              <a:gd name="connsiteY1167" fmla="*/ 154854 h 4352025"/>
              <a:gd name="connsiteX1168" fmla="*/ 91546 w 430785"/>
              <a:gd name="connsiteY1168" fmla="*/ 118656 h 4352025"/>
              <a:gd name="connsiteX1169" fmla="*/ 179034 w 430785"/>
              <a:gd name="connsiteY1169" fmla="*/ 169136 h 4352025"/>
              <a:gd name="connsiteX1170" fmla="*/ 179034 w 430785"/>
              <a:gd name="connsiteY1170" fmla="*/ 198028 h 4352025"/>
              <a:gd name="connsiteX1171" fmla="*/ 91546 w 430785"/>
              <a:gd name="connsiteY1171" fmla="*/ 147386 h 4352025"/>
              <a:gd name="connsiteX1172" fmla="*/ 151278 w 430785"/>
              <a:gd name="connsiteY1172" fmla="*/ 87325 h 4352025"/>
              <a:gd name="connsiteX1173" fmla="*/ 198512 w 430785"/>
              <a:gd name="connsiteY1173" fmla="*/ 114599 h 4352025"/>
              <a:gd name="connsiteX1174" fmla="*/ 198512 w 430785"/>
              <a:gd name="connsiteY1174" fmla="*/ 143329 h 4352025"/>
              <a:gd name="connsiteX1175" fmla="*/ 151278 w 430785"/>
              <a:gd name="connsiteY1175" fmla="*/ 116060 h 4352025"/>
              <a:gd name="connsiteX1176" fmla="*/ 0 w 430785"/>
              <a:gd name="connsiteY1176" fmla="*/ 65737 h 4352025"/>
              <a:gd name="connsiteX1177" fmla="*/ 71419 w 430785"/>
              <a:gd name="connsiteY1177" fmla="*/ 106970 h 4352025"/>
              <a:gd name="connsiteX1178" fmla="*/ 71419 w 430785"/>
              <a:gd name="connsiteY1178" fmla="*/ 135862 h 4352025"/>
              <a:gd name="connsiteX1179" fmla="*/ 0 w 430785"/>
              <a:gd name="connsiteY1179" fmla="*/ 94633 h 4352025"/>
              <a:gd name="connsiteX1180" fmla="*/ 0 w 430785"/>
              <a:gd name="connsiteY1180" fmla="*/ 0 h 4352025"/>
              <a:gd name="connsiteX1181" fmla="*/ 131151 w 430785"/>
              <a:gd name="connsiteY1181" fmla="*/ 75639 h 4352025"/>
              <a:gd name="connsiteX1182" fmla="*/ 131151 w 430785"/>
              <a:gd name="connsiteY1182" fmla="*/ 104536 h 4352025"/>
              <a:gd name="connsiteX1183" fmla="*/ 0 w 430785"/>
              <a:gd name="connsiteY1183" fmla="*/ 28731 h 435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Lst>
            <a:rect l="l" t="t" r="r" b="b"/>
            <a:pathLst>
              <a:path w="430785" h="4352025">
                <a:moveTo>
                  <a:pt x="365209" y="4285313"/>
                </a:moveTo>
                <a:lnTo>
                  <a:pt x="430784" y="4323132"/>
                </a:lnTo>
                <a:lnTo>
                  <a:pt x="430784" y="4352025"/>
                </a:lnTo>
                <a:lnTo>
                  <a:pt x="365209" y="4314205"/>
                </a:lnTo>
                <a:close/>
                <a:moveTo>
                  <a:pt x="361638" y="4217465"/>
                </a:moveTo>
                <a:lnTo>
                  <a:pt x="430784" y="4257394"/>
                </a:lnTo>
                <a:lnTo>
                  <a:pt x="430784" y="4286124"/>
                </a:lnTo>
                <a:lnTo>
                  <a:pt x="361638" y="4246195"/>
                </a:lnTo>
                <a:close/>
                <a:moveTo>
                  <a:pt x="302231" y="4183055"/>
                </a:moveTo>
                <a:lnTo>
                  <a:pt x="334207" y="4201559"/>
                </a:lnTo>
                <a:lnTo>
                  <a:pt x="334207" y="4230451"/>
                </a:lnTo>
                <a:lnTo>
                  <a:pt x="302231" y="4211947"/>
                </a:lnTo>
                <a:close/>
                <a:moveTo>
                  <a:pt x="395075" y="4171043"/>
                </a:moveTo>
                <a:lnTo>
                  <a:pt x="430784" y="4191657"/>
                </a:lnTo>
                <a:lnTo>
                  <a:pt x="430784" y="4220387"/>
                </a:lnTo>
                <a:lnTo>
                  <a:pt x="395075" y="4199773"/>
                </a:lnTo>
                <a:close/>
                <a:moveTo>
                  <a:pt x="252075" y="4154162"/>
                </a:moveTo>
                <a:lnTo>
                  <a:pt x="284213" y="4172666"/>
                </a:lnTo>
                <a:lnTo>
                  <a:pt x="284213" y="4201558"/>
                </a:lnTo>
                <a:lnTo>
                  <a:pt x="252075" y="4183054"/>
                </a:lnTo>
                <a:close/>
                <a:moveTo>
                  <a:pt x="133585" y="4151565"/>
                </a:moveTo>
                <a:lnTo>
                  <a:pt x="196401" y="4187761"/>
                </a:lnTo>
                <a:lnTo>
                  <a:pt x="196401" y="4216653"/>
                </a:lnTo>
                <a:lnTo>
                  <a:pt x="133585" y="4180457"/>
                </a:lnTo>
                <a:close/>
                <a:moveTo>
                  <a:pt x="85702" y="4123972"/>
                </a:moveTo>
                <a:lnTo>
                  <a:pt x="113458" y="4140041"/>
                </a:lnTo>
                <a:lnTo>
                  <a:pt x="113458" y="4168771"/>
                </a:lnTo>
                <a:lnTo>
                  <a:pt x="85702" y="4152702"/>
                </a:lnTo>
                <a:close/>
                <a:moveTo>
                  <a:pt x="365209" y="4087938"/>
                </a:moveTo>
                <a:lnTo>
                  <a:pt x="430784" y="4125757"/>
                </a:lnTo>
                <a:lnTo>
                  <a:pt x="430784" y="4154650"/>
                </a:lnTo>
                <a:lnTo>
                  <a:pt x="365209" y="4116668"/>
                </a:lnTo>
                <a:close/>
                <a:moveTo>
                  <a:pt x="129527" y="4083393"/>
                </a:moveTo>
                <a:lnTo>
                  <a:pt x="232110" y="4142638"/>
                </a:lnTo>
                <a:lnTo>
                  <a:pt x="232110" y="4171530"/>
                </a:lnTo>
                <a:lnTo>
                  <a:pt x="129527" y="4112285"/>
                </a:lnTo>
                <a:close/>
                <a:moveTo>
                  <a:pt x="0" y="4074466"/>
                </a:moveTo>
                <a:lnTo>
                  <a:pt x="65575" y="4112285"/>
                </a:lnTo>
                <a:lnTo>
                  <a:pt x="65575" y="4141178"/>
                </a:lnTo>
                <a:lnTo>
                  <a:pt x="0" y="4103196"/>
                </a:lnTo>
                <a:close/>
                <a:moveTo>
                  <a:pt x="379168" y="4030154"/>
                </a:moveTo>
                <a:lnTo>
                  <a:pt x="430784" y="4060020"/>
                </a:lnTo>
                <a:lnTo>
                  <a:pt x="430784" y="4088750"/>
                </a:lnTo>
                <a:lnTo>
                  <a:pt x="379168" y="4058884"/>
                </a:lnTo>
                <a:close/>
                <a:moveTo>
                  <a:pt x="123035" y="4013922"/>
                </a:moveTo>
                <a:lnTo>
                  <a:pt x="199161" y="4057909"/>
                </a:lnTo>
                <a:lnTo>
                  <a:pt x="199161" y="4086639"/>
                </a:lnTo>
                <a:lnTo>
                  <a:pt x="123035" y="4042652"/>
                </a:lnTo>
                <a:close/>
                <a:moveTo>
                  <a:pt x="0" y="4008728"/>
                </a:moveTo>
                <a:lnTo>
                  <a:pt x="109563" y="4071869"/>
                </a:lnTo>
                <a:lnTo>
                  <a:pt x="109563" y="4100598"/>
                </a:lnTo>
                <a:lnTo>
                  <a:pt x="0" y="4037458"/>
                </a:lnTo>
                <a:close/>
                <a:moveTo>
                  <a:pt x="222372" y="4005482"/>
                </a:moveTo>
                <a:lnTo>
                  <a:pt x="274151" y="4035348"/>
                </a:lnTo>
                <a:lnTo>
                  <a:pt x="274151" y="4064078"/>
                </a:lnTo>
                <a:lnTo>
                  <a:pt x="222372" y="4034212"/>
                </a:lnTo>
                <a:close/>
                <a:moveTo>
                  <a:pt x="55836" y="3975129"/>
                </a:moveTo>
                <a:lnTo>
                  <a:pt x="103070" y="4002398"/>
                </a:lnTo>
                <a:lnTo>
                  <a:pt x="103070" y="4031128"/>
                </a:lnTo>
                <a:lnTo>
                  <a:pt x="55836" y="4003859"/>
                </a:lnTo>
                <a:close/>
                <a:moveTo>
                  <a:pt x="355632" y="3950782"/>
                </a:moveTo>
                <a:lnTo>
                  <a:pt x="430784" y="3994120"/>
                </a:lnTo>
                <a:lnTo>
                  <a:pt x="430784" y="4023012"/>
                </a:lnTo>
                <a:lnTo>
                  <a:pt x="355632" y="3979512"/>
                </a:lnTo>
                <a:close/>
                <a:moveTo>
                  <a:pt x="125794" y="3949645"/>
                </a:moveTo>
                <a:lnTo>
                  <a:pt x="202407" y="3993957"/>
                </a:lnTo>
                <a:lnTo>
                  <a:pt x="202407" y="4022687"/>
                </a:lnTo>
                <a:lnTo>
                  <a:pt x="125794" y="3978537"/>
                </a:lnTo>
                <a:close/>
                <a:moveTo>
                  <a:pt x="0" y="3942828"/>
                </a:moveTo>
                <a:lnTo>
                  <a:pt x="35709" y="3963442"/>
                </a:lnTo>
                <a:lnTo>
                  <a:pt x="35709" y="3992334"/>
                </a:lnTo>
                <a:lnTo>
                  <a:pt x="0" y="3971720"/>
                </a:lnTo>
                <a:close/>
                <a:moveTo>
                  <a:pt x="193155" y="3922701"/>
                </a:moveTo>
                <a:lnTo>
                  <a:pt x="225293" y="3941205"/>
                </a:lnTo>
                <a:lnTo>
                  <a:pt x="225293" y="3970097"/>
                </a:lnTo>
                <a:lnTo>
                  <a:pt x="193155" y="3951593"/>
                </a:lnTo>
                <a:close/>
                <a:moveTo>
                  <a:pt x="379168" y="3898516"/>
                </a:moveTo>
                <a:lnTo>
                  <a:pt x="430784" y="3928382"/>
                </a:lnTo>
                <a:lnTo>
                  <a:pt x="430784" y="3957274"/>
                </a:lnTo>
                <a:lnTo>
                  <a:pt x="379168" y="3927408"/>
                </a:lnTo>
                <a:close/>
                <a:moveTo>
                  <a:pt x="0" y="3877091"/>
                </a:moveTo>
                <a:lnTo>
                  <a:pt x="105829" y="3938121"/>
                </a:lnTo>
                <a:lnTo>
                  <a:pt x="105829" y="3967013"/>
                </a:lnTo>
                <a:lnTo>
                  <a:pt x="0" y="3905821"/>
                </a:lnTo>
                <a:close/>
                <a:moveTo>
                  <a:pt x="210847" y="3867189"/>
                </a:moveTo>
                <a:lnTo>
                  <a:pt x="258081" y="3894458"/>
                </a:lnTo>
                <a:lnTo>
                  <a:pt x="258081" y="3923350"/>
                </a:lnTo>
                <a:lnTo>
                  <a:pt x="210847" y="3896081"/>
                </a:lnTo>
                <a:close/>
                <a:moveTo>
                  <a:pt x="71743" y="3852743"/>
                </a:moveTo>
                <a:lnTo>
                  <a:pt x="173028" y="3911176"/>
                </a:lnTo>
                <a:lnTo>
                  <a:pt x="173028" y="3939906"/>
                </a:lnTo>
                <a:lnTo>
                  <a:pt x="71743" y="3881473"/>
                </a:lnTo>
                <a:close/>
                <a:moveTo>
                  <a:pt x="359366" y="3821254"/>
                </a:moveTo>
                <a:lnTo>
                  <a:pt x="430785" y="3862644"/>
                </a:lnTo>
                <a:lnTo>
                  <a:pt x="430785" y="3891374"/>
                </a:lnTo>
                <a:lnTo>
                  <a:pt x="359366" y="3850146"/>
                </a:lnTo>
                <a:close/>
                <a:moveTo>
                  <a:pt x="0" y="3811191"/>
                </a:moveTo>
                <a:lnTo>
                  <a:pt x="51779" y="3841057"/>
                </a:lnTo>
                <a:lnTo>
                  <a:pt x="51779" y="3869949"/>
                </a:lnTo>
                <a:lnTo>
                  <a:pt x="0" y="3840083"/>
                </a:lnTo>
                <a:close/>
                <a:moveTo>
                  <a:pt x="248829" y="3757464"/>
                </a:moveTo>
                <a:lnTo>
                  <a:pt x="280805" y="3775968"/>
                </a:lnTo>
                <a:lnTo>
                  <a:pt x="280805" y="3804860"/>
                </a:lnTo>
                <a:lnTo>
                  <a:pt x="248829" y="3786194"/>
                </a:lnTo>
                <a:close/>
                <a:moveTo>
                  <a:pt x="0" y="3745453"/>
                </a:moveTo>
                <a:lnTo>
                  <a:pt x="190883" y="3855665"/>
                </a:lnTo>
                <a:lnTo>
                  <a:pt x="190883" y="3884395"/>
                </a:lnTo>
                <a:lnTo>
                  <a:pt x="0" y="3774183"/>
                </a:lnTo>
                <a:close/>
                <a:moveTo>
                  <a:pt x="339888" y="3744317"/>
                </a:moveTo>
                <a:lnTo>
                  <a:pt x="430784" y="3796745"/>
                </a:lnTo>
                <a:lnTo>
                  <a:pt x="430784" y="3825637"/>
                </a:lnTo>
                <a:lnTo>
                  <a:pt x="339888" y="3773047"/>
                </a:lnTo>
                <a:close/>
                <a:moveTo>
                  <a:pt x="109563" y="3742856"/>
                </a:moveTo>
                <a:lnTo>
                  <a:pt x="141539" y="3761360"/>
                </a:lnTo>
                <a:lnTo>
                  <a:pt x="141539" y="3790252"/>
                </a:lnTo>
                <a:lnTo>
                  <a:pt x="109563" y="3771586"/>
                </a:lnTo>
                <a:close/>
                <a:moveTo>
                  <a:pt x="199161" y="3728897"/>
                </a:moveTo>
                <a:lnTo>
                  <a:pt x="231299" y="3747401"/>
                </a:lnTo>
                <a:lnTo>
                  <a:pt x="231299" y="3776131"/>
                </a:lnTo>
                <a:lnTo>
                  <a:pt x="199161" y="3757627"/>
                </a:lnTo>
                <a:close/>
                <a:moveTo>
                  <a:pt x="71743" y="3721106"/>
                </a:moveTo>
                <a:lnTo>
                  <a:pt x="89435" y="3731332"/>
                </a:lnTo>
                <a:lnTo>
                  <a:pt x="89435" y="3760062"/>
                </a:lnTo>
                <a:lnTo>
                  <a:pt x="71743" y="3749836"/>
                </a:lnTo>
                <a:close/>
                <a:moveTo>
                  <a:pt x="365209" y="3692701"/>
                </a:moveTo>
                <a:lnTo>
                  <a:pt x="430784" y="3730520"/>
                </a:lnTo>
                <a:lnTo>
                  <a:pt x="430784" y="3759413"/>
                </a:lnTo>
                <a:lnTo>
                  <a:pt x="365209" y="3721593"/>
                </a:lnTo>
                <a:close/>
                <a:moveTo>
                  <a:pt x="0" y="3679716"/>
                </a:moveTo>
                <a:lnTo>
                  <a:pt x="51779" y="3709582"/>
                </a:lnTo>
                <a:lnTo>
                  <a:pt x="51779" y="3738312"/>
                </a:lnTo>
                <a:lnTo>
                  <a:pt x="0" y="3708446"/>
                </a:lnTo>
                <a:close/>
                <a:moveTo>
                  <a:pt x="218476" y="3674197"/>
                </a:moveTo>
                <a:lnTo>
                  <a:pt x="250614" y="3692701"/>
                </a:lnTo>
                <a:lnTo>
                  <a:pt x="250614" y="3721593"/>
                </a:lnTo>
                <a:lnTo>
                  <a:pt x="218476" y="3702927"/>
                </a:lnTo>
                <a:close/>
                <a:moveTo>
                  <a:pt x="91546" y="3666730"/>
                </a:moveTo>
                <a:lnTo>
                  <a:pt x="179034" y="3717210"/>
                </a:lnTo>
                <a:lnTo>
                  <a:pt x="179034" y="3746102"/>
                </a:lnTo>
                <a:lnTo>
                  <a:pt x="91546" y="3695460"/>
                </a:lnTo>
                <a:close/>
                <a:moveTo>
                  <a:pt x="151278" y="3635404"/>
                </a:moveTo>
                <a:lnTo>
                  <a:pt x="198512" y="3662673"/>
                </a:lnTo>
                <a:lnTo>
                  <a:pt x="198512" y="3691403"/>
                </a:lnTo>
                <a:lnTo>
                  <a:pt x="151278" y="3664134"/>
                </a:lnTo>
                <a:close/>
                <a:moveTo>
                  <a:pt x="361638" y="3624853"/>
                </a:moveTo>
                <a:lnTo>
                  <a:pt x="430784" y="3664783"/>
                </a:lnTo>
                <a:lnTo>
                  <a:pt x="430784" y="3693675"/>
                </a:lnTo>
                <a:lnTo>
                  <a:pt x="361638" y="3653583"/>
                </a:lnTo>
                <a:close/>
                <a:moveTo>
                  <a:pt x="0" y="3613816"/>
                </a:moveTo>
                <a:lnTo>
                  <a:pt x="71419" y="3655044"/>
                </a:lnTo>
                <a:lnTo>
                  <a:pt x="71419" y="3683936"/>
                </a:lnTo>
                <a:lnTo>
                  <a:pt x="0" y="3642708"/>
                </a:lnTo>
                <a:close/>
                <a:moveTo>
                  <a:pt x="302231" y="3590442"/>
                </a:moveTo>
                <a:lnTo>
                  <a:pt x="334207" y="3609108"/>
                </a:lnTo>
                <a:lnTo>
                  <a:pt x="334207" y="3637838"/>
                </a:lnTo>
                <a:lnTo>
                  <a:pt x="302231" y="3619334"/>
                </a:lnTo>
                <a:close/>
                <a:moveTo>
                  <a:pt x="395075" y="3578431"/>
                </a:moveTo>
                <a:lnTo>
                  <a:pt x="430784" y="3599045"/>
                </a:lnTo>
                <a:lnTo>
                  <a:pt x="430784" y="3627775"/>
                </a:lnTo>
                <a:lnTo>
                  <a:pt x="395075" y="3607161"/>
                </a:lnTo>
                <a:close/>
                <a:moveTo>
                  <a:pt x="252075" y="3561550"/>
                </a:moveTo>
                <a:lnTo>
                  <a:pt x="284213" y="3580216"/>
                </a:lnTo>
                <a:lnTo>
                  <a:pt x="284213" y="3608946"/>
                </a:lnTo>
                <a:lnTo>
                  <a:pt x="252075" y="3590442"/>
                </a:lnTo>
                <a:close/>
                <a:moveTo>
                  <a:pt x="133585" y="3558953"/>
                </a:moveTo>
                <a:lnTo>
                  <a:pt x="196401" y="3595149"/>
                </a:lnTo>
                <a:lnTo>
                  <a:pt x="196401" y="3624041"/>
                </a:lnTo>
                <a:lnTo>
                  <a:pt x="133585" y="3587845"/>
                </a:lnTo>
                <a:close/>
                <a:moveTo>
                  <a:pt x="0" y="3548078"/>
                </a:moveTo>
                <a:lnTo>
                  <a:pt x="131151" y="3623717"/>
                </a:lnTo>
                <a:lnTo>
                  <a:pt x="131151" y="3652609"/>
                </a:lnTo>
                <a:lnTo>
                  <a:pt x="0" y="3576808"/>
                </a:lnTo>
                <a:close/>
                <a:moveTo>
                  <a:pt x="85702" y="3531360"/>
                </a:moveTo>
                <a:lnTo>
                  <a:pt x="113458" y="3547429"/>
                </a:lnTo>
                <a:lnTo>
                  <a:pt x="113458" y="3576159"/>
                </a:lnTo>
                <a:lnTo>
                  <a:pt x="85702" y="3560090"/>
                </a:lnTo>
                <a:close/>
                <a:moveTo>
                  <a:pt x="365209" y="3495326"/>
                </a:moveTo>
                <a:lnTo>
                  <a:pt x="430784" y="3533145"/>
                </a:lnTo>
                <a:lnTo>
                  <a:pt x="430784" y="3562038"/>
                </a:lnTo>
                <a:lnTo>
                  <a:pt x="365209" y="3524056"/>
                </a:lnTo>
                <a:close/>
                <a:moveTo>
                  <a:pt x="129527" y="3490781"/>
                </a:moveTo>
                <a:lnTo>
                  <a:pt x="232110" y="3550026"/>
                </a:lnTo>
                <a:lnTo>
                  <a:pt x="232110" y="3578918"/>
                </a:lnTo>
                <a:lnTo>
                  <a:pt x="129527" y="3519673"/>
                </a:lnTo>
                <a:close/>
                <a:moveTo>
                  <a:pt x="0" y="3481854"/>
                </a:moveTo>
                <a:lnTo>
                  <a:pt x="65575" y="3519673"/>
                </a:lnTo>
                <a:lnTo>
                  <a:pt x="65575" y="3548565"/>
                </a:lnTo>
                <a:lnTo>
                  <a:pt x="0" y="3510746"/>
                </a:lnTo>
                <a:close/>
                <a:moveTo>
                  <a:pt x="379168" y="3437542"/>
                </a:moveTo>
                <a:lnTo>
                  <a:pt x="430784" y="3467408"/>
                </a:lnTo>
                <a:lnTo>
                  <a:pt x="430784" y="3496138"/>
                </a:lnTo>
                <a:lnTo>
                  <a:pt x="379168" y="3466272"/>
                </a:lnTo>
                <a:close/>
                <a:moveTo>
                  <a:pt x="123035" y="3421310"/>
                </a:moveTo>
                <a:lnTo>
                  <a:pt x="199161" y="3465297"/>
                </a:lnTo>
                <a:lnTo>
                  <a:pt x="199161" y="3494027"/>
                </a:lnTo>
                <a:lnTo>
                  <a:pt x="123035" y="3450040"/>
                </a:lnTo>
                <a:close/>
                <a:moveTo>
                  <a:pt x="0" y="3416116"/>
                </a:moveTo>
                <a:lnTo>
                  <a:pt x="109563" y="3479257"/>
                </a:lnTo>
                <a:lnTo>
                  <a:pt x="109563" y="3507986"/>
                </a:lnTo>
                <a:lnTo>
                  <a:pt x="0" y="3444846"/>
                </a:lnTo>
                <a:close/>
                <a:moveTo>
                  <a:pt x="222372" y="3412870"/>
                </a:moveTo>
                <a:lnTo>
                  <a:pt x="274151" y="3442736"/>
                </a:lnTo>
                <a:lnTo>
                  <a:pt x="274151" y="3471466"/>
                </a:lnTo>
                <a:lnTo>
                  <a:pt x="222372" y="3441600"/>
                </a:lnTo>
                <a:close/>
                <a:moveTo>
                  <a:pt x="55836" y="3382517"/>
                </a:moveTo>
                <a:lnTo>
                  <a:pt x="103070" y="3409786"/>
                </a:lnTo>
                <a:lnTo>
                  <a:pt x="103070" y="3438516"/>
                </a:lnTo>
                <a:lnTo>
                  <a:pt x="55836" y="3411247"/>
                </a:lnTo>
                <a:close/>
                <a:moveTo>
                  <a:pt x="355632" y="3358169"/>
                </a:moveTo>
                <a:lnTo>
                  <a:pt x="430784" y="3401507"/>
                </a:lnTo>
                <a:lnTo>
                  <a:pt x="430784" y="3430399"/>
                </a:lnTo>
                <a:lnTo>
                  <a:pt x="355632" y="3386899"/>
                </a:lnTo>
                <a:close/>
                <a:moveTo>
                  <a:pt x="125794" y="3357033"/>
                </a:moveTo>
                <a:lnTo>
                  <a:pt x="202407" y="3401345"/>
                </a:lnTo>
                <a:lnTo>
                  <a:pt x="202407" y="3430075"/>
                </a:lnTo>
                <a:lnTo>
                  <a:pt x="125794" y="3385925"/>
                </a:lnTo>
                <a:close/>
                <a:moveTo>
                  <a:pt x="0" y="3350216"/>
                </a:moveTo>
                <a:lnTo>
                  <a:pt x="35709" y="3370830"/>
                </a:lnTo>
                <a:lnTo>
                  <a:pt x="35709" y="3399722"/>
                </a:lnTo>
                <a:lnTo>
                  <a:pt x="0" y="3379108"/>
                </a:lnTo>
                <a:close/>
                <a:moveTo>
                  <a:pt x="193155" y="3330089"/>
                </a:moveTo>
                <a:lnTo>
                  <a:pt x="225293" y="3348755"/>
                </a:lnTo>
                <a:lnTo>
                  <a:pt x="225293" y="3377485"/>
                </a:lnTo>
                <a:lnTo>
                  <a:pt x="193155" y="3358981"/>
                </a:lnTo>
                <a:close/>
                <a:moveTo>
                  <a:pt x="379168" y="3305904"/>
                </a:moveTo>
                <a:lnTo>
                  <a:pt x="430784" y="3335770"/>
                </a:lnTo>
                <a:lnTo>
                  <a:pt x="430784" y="3364662"/>
                </a:lnTo>
                <a:lnTo>
                  <a:pt x="379168" y="3334796"/>
                </a:lnTo>
                <a:close/>
                <a:moveTo>
                  <a:pt x="0" y="3284478"/>
                </a:moveTo>
                <a:lnTo>
                  <a:pt x="105829" y="3345508"/>
                </a:lnTo>
                <a:lnTo>
                  <a:pt x="105829" y="3374401"/>
                </a:lnTo>
                <a:lnTo>
                  <a:pt x="0" y="3313208"/>
                </a:lnTo>
                <a:close/>
                <a:moveTo>
                  <a:pt x="210847" y="3274577"/>
                </a:moveTo>
                <a:lnTo>
                  <a:pt x="258081" y="3301846"/>
                </a:lnTo>
                <a:lnTo>
                  <a:pt x="258081" y="3330738"/>
                </a:lnTo>
                <a:lnTo>
                  <a:pt x="210847" y="3303469"/>
                </a:lnTo>
                <a:close/>
                <a:moveTo>
                  <a:pt x="71743" y="3260131"/>
                </a:moveTo>
                <a:lnTo>
                  <a:pt x="173028" y="3318564"/>
                </a:lnTo>
                <a:lnTo>
                  <a:pt x="173028" y="3347456"/>
                </a:lnTo>
                <a:lnTo>
                  <a:pt x="71743" y="3288861"/>
                </a:lnTo>
                <a:close/>
                <a:moveTo>
                  <a:pt x="359366" y="3228642"/>
                </a:moveTo>
                <a:lnTo>
                  <a:pt x="430785" y="3270032"/>
                </a:lnTo>
                <a:lnTo>
                  <a:pt x="430785" y="3298762"/>
                </a:lnTo>
                <a:lnTo>
                  <a:pt x="359366" y="3257534"/>
                </a:lnTo>
                <a:close/>
                <a:moveTo>
                  <a:pt x="0" y="3218578"/>
                </a:moveTo>
                <a:lnTo>
                  <a:pt x="51779" y="3248444"/>
                </a:lnTo>
                <a:lnTo>
                  <a:pt x="51779" y="3277336"/>
                </a:lnTo>
                <a:lnTo>
                  <a:pt x="0" y="3247470"/>
                </a:lnTo>
                <a:close/>
                <a:moveTo>
                  <a:pt x="248829" y="3164852"/>
                </a:moveTo>
                <a:lnTo>
                  <a:pt x="280805" y="3183356"/>
                </a:lnTo>
                <a:lnTo>
                  <a:pt x="280805" y="3212248"/>
                </a:lnTo>
                <a:lnTo>
                  <a:pt x="248829" y="3193744"/>
                </a:lnTo>
                <a:close/>
                <a:moveTo>
                  <a:pt x="0" y="3152841"/>
                </a:moveTo>
                <a:lnTo>
                  <a:pt x="190883" y="3263053"/>
                </a:lnTo>
                <a:lnTo>
                  <a:pt x="190883" y="3291783"/>
                </a:lnTo>
                <a:lnTo>
                  <a:pt x="0" y="3181733"/>
                </a:lnTo>
                <a:close/>
                <a:moveTo>
                  <a:pt x="339888" y="3151705"/>
                </a:moveTo>
                <a:lnTo>
                  <a:pt x="430784" y="3204133"/>
                </a:lnTo>
                <a:lnTo>
                  <a:pt x="430784" y="3233025"/>
                </a:lnTo>
                <a:lnTo>
                  <a:pt x="339888" y="3180435"/>
                </a:lnTo>
                <a:close/>
                <a:moveTo>
                  <a:pt x="109563" y="3150244"/>
                </a:moveTo>
                <a:lnTo>
                  <a:pt x="141539" y="3168748"/>
                </a:lnTo>
                <a:lnTo>
                  <a:pt x="141539" y="3197640"/>
                </a:lnTo>
                <a:lnTo>
                  <a:pt x="109563" y="3178974"/>
                </a:lnTo>
                <a:close/>
                <a:moveTo>
                  <a:pt x="199161" y="3136285"/>
                </a:moveTo>
                <a:lnTo>
                  <a:pt x="231299" y="3154789"/>
                </a:lnTo>
                <a:lnTo>
                  <a:pt x="231299" y="3183519"/>
                </a:lnTo>
                <a:lnTo>
                  <a:pt x="199161" y="3165015"/>
                </a:lnTo>
                <a:close/>
                <a:moveTo>
                  <a:pt x="71743" y="3128494"/>
                </a:moveTo>
                <a:lnTo>
                  <a:pt x="89435" y="3138720"/>
                </a:lnTo>
                <a:lnTo>
                  <a:pt x="89435" y="3167450"/>
                </a:lnTo>
                <a:lnTo>
                  <a:pt x="71743" y="3157224"/>
                </a:lnTo>
                <a:close/>
                <a:moveTo>
                  <a:pt x="365209" y="3103126"/>
                </a:moveTo>
                <a:lnTo>
                  <a:pt x="430784" y="3140945"/>
                </a:lnTo>
                <a:lnTo>
                  <a:pt x="430784" y="3169838"/>
                </a:lnTo>
                <a:lnTo>
                  <a:pt x="365209" y="3132018"/>
                </a:lnTo>
                <a:close/>
                <a:moveTo>
                  <a:pt x="0" y="3087103"/>
                </a:moveTo>
                <a:lnTo>
                  <a:pt x="51779" y="3116969"/>
                </a:lnTo>
                <a:lnTo>
                  <a:pt x="51779" y="3145699"/>
                </a:lnTo>
                <a:lnTo>
                  <a:pt x="0" y="3115833"/>
                </a:lnTo>
                <a:close/>
                <a:moveTo>
                  <a:pt x="218476" y="3081585"/>
                </a:moveTo>
                <a:lnTo>
                  <a:pt x="250614" y="3100089"/>
                </a:lnTo>
                <a:lnTo>
                  <a:pt x="250614" y="3128981"/>
                </a:lnTo>
                <a:lnTo>
                  <a:pt x="218476" y="3110315"/>
                </a:lnTo>
                <a:close/>
                <a:moveTo>
                  <a:pt x="91546" y="3074118"/>
                </a:moveTo>
                <a:lnTo>
                  <a:pt x="179034" y="3124598"/>
                </a:lnTo>
                <a:lnTo>
                  <a:pt x="179034" y="3153490"/>
                </a:lnTo>
                <a:lnTo>
                  <a:pt x="91546" y="3102848"/>
                </a:lnTo>
                <a:close/>
                <a:moveTo>
                  <a:pt x="151278" y="3042791"/>
                </a:moveTo>
                <a:lnTo>
                  <a:pt x="198512" y="3070060"/>
                </a:lnTo>
                <a:lnTo>
                  <a:pt x="198512" y="3098790"/>
                </a:lnTo>
                <a:lnTo>
                  <a:pt x="151278" y="3071521"/>
                </a:lnTo>
                <a:close/>
                <a:moveTo>
                  <a:pt x="361638" y="3035278"/>
                </a:moveTo>
                <a:lnTo>
                  <a:pt x="430784" y="3075207"/>
                </a:lnTo>
                <a:lnTo>
                  <a:pt x="430784" y="3103937"/>
                </a:lnTo>
                <a:lnTo>
                  <a:pt x="361638" y="3064008"/>
                </a:lnTo>
                <a:close/>
                <a:moveTo>
                  <a:pt x="0" y="3021203"/>
                </a:moveTo>
                <a:lnTo>
                  <a:pt x="71419" y="3062431"/>
                </a:lnTo>
                <a:lnTo>
                  <a:pt x="71419" y="3091323"/>
                </a:lnTo>
                <a:lnTo>
                  <a:pt x="0" y="3050095"/>
                </a:lnTo>
                <a:close/>
                <a:moveTo>
                  <a:pt x="302231" y="3000868"/>
                </a:moveTo>
                <a:lnTo>
                  <a:pt x="334207" y="3019372"/>
                </a:lnTo>
                <a:lnTo>
                  <a:pt x="334207" y="3048264"/>
                </a:lnTo>
                <a:lnTo>
                  <a:pt x="302231" y="3029760"/>
                </a:lnTo>
                <a:close/>
                <a:moveTo>
                  <a:pt x="395075" y="2988856"/>
                </a:moveTo>
                <a:lnTo>
                  <a:pt x="430784" y="3009470"/>
                </a:lnTo>
                <a:lnTo>
                  <a:pt x="430784" y="3038200"/>
                </a:lnTo>
                <a:lnTo>
                  <a:pt x="395075" y="3017586"/>
                </a:lnTo>
                <a:close/>
                <a:moveTo>
                  <a:pt x="252075" y="2971975"/>
                </a:moveTo>
                <a:lnTo>
                  <a:pt x="284213" y="2990479"/>
                </a:lnTo>
                <a:lnTo>
                  <a:pt x="284213" y="3019371"/>
                </a:lnTo>
                <a:lnTo>
                  <a:pt x="252075" y="3000867"/>
                </a:lnTo>
                <a:close/>
                <a:moveTo>
                  <a:pt x="133585" y="2969378"/>
                </a:moveTo>
                <a:lnTo>
                  <a:pt x="196401" y="3005574"/>
                </a:lnTo>
                <a:lnTo>
                  <a:pt x="196401" y="3034466"/>
                </a:lnTo>
                <a:lnTo>
                  <a:pt x="133585" y="2998270"/>
                </a:lnTo>
                <a:close/>
                <a:moveTo>
                  <a:pt x="0" y="2955466"/>
                </a:moveTo>
                <a:lnTo>
                  <a:pt x="131151" y="3031105"/>
                </a:lnTo>
                <a:lnTo>
                  <a:pt x="131151" y="3059997"/>
                </a:lnTo>
                <a:lnTo>
                  <a:pt x="0" y="2984196"/>
                </a:lnTo>
                <a:close/>
                <a:moveTo>
                  <a:pt x="85702" y="2941785"/>
                </a:moveTo>
                <a:lnTo>
                  <a:pt x="113458" y="2957854"/>
                </a:lnTo>
                <a:lnTo>
                  <a:pt x="113458" y="2986584"/>
                </a:lnTo>
                <a:lnTo>
                  <a:pt x="85702" y="2970515"/>
                </a:lnTo>
                <a:close/>
                <a:moveTo>
                  <a:pt x="365209" y="2905751"/>
                </a:moveTo>
                <a:lnTo>
                  <a:pt x="430784" y="2943570"/>
                </a:lnTo>
                <a:lnTo>
                  <a:pt x="430784" y="2972463"/>
                </a:lnTo>
                <a:lnTo>
                  <a:pt x="365209" y="2934481"/>
                </a:lnTo>
                <a:close/>
                <a:moveTo>
                  <a:pt x="129527" y="2901206"/>
                </a:moveTo>
                <a:lnTo>
                  <a:pt x="232110" y="2960451"/>
                </a:lnTo>
                <a:lnTo>
                  <a:pt x="232110" y="2989343"/>
                </a:lnTo>
                <a:lnTo>
                  <a:pt x="129527" y="2930098"/>
                </a:lnTo>
                <a:close/>
                <a:moveTo>
                  <a:pt x="0" y="2892279"/>
                </a:moveTo>
                <a:lnTo>
                  <a:pt x="65575" y="2930098"/>
                </a:lnTo>
                <a:lnTo>
                  <a:pt x="65575" y="2958991"/>
                </a:lnTo>
                <a:lnTo>
                  <a:pt x="0" y="2921009"/>
                </a:lnTo>
                <a:close/>
                <a:moveTo>
                  <a:pt x="379168" y="2847967"/>
                </a:moveTo>
                <a:lnTo>
                  <a:pt x="430784" y="2877833"/>
                </a:lnTo>
                <a:lnTo>
                  <a:pt x="430784" y="2906563"/>
                </a:lnTo>
                <a:lnTo>
                  <a:pt x="379168" y="2876697"/>
                </a:lnTo>
                <a:close/>
                <a:moveTo>
                  <a:pt x="123035" y="2831735"/>
                </a:moveTo>
                <a:lnTo>
                  <a:pt x="199161" y="2875722"/>
                </a:lnTo>
                <a:lnTo>
                  <a:pt x="199161" y="2904452"/>
                </a:lnTo>
                <a:lnTo>
                  <a:pt x="123035" y="2860465"/>
                </a:lnTo>
                <a:close/>
                <a:moveTo>
                  <a:pt x="0" y="2826541"/>
                </a:moveTo>
                <a:lnTo>
                  <a:pt x="109563" y="2889682"/>
                </a:lnTo>
                <a:lnTo>
                  <a:pt x="109563" y="2918411"/>
                </a:lnTo>
                <a:lnTo>
                  <a:pt x="0" y="2855271"/>
                </a:lnTo>
                <a:close/>
                <a:moveTo>
                  <a:pt x="222372" y="2823295"/>
                </a:moveTo>
                <a:lnTo>
                  <a:pt x="274151" y="2853161"/>
                </a:lnTo>
                <a:lnTo>
                  <a:pt x="274151" y="2881891"/>
                </a:lnTo>
                <a:lnTo>
                  <a:pt x="222372" y="2852025"/>
                </a:lnTo>
                <a:close/>
                <a:moveTo>
                  <a:pt x="55836" y="2792942"/>
                </a:moveTo>
                <a:lnTo>
                  <a:pt x="103070" y="2820211"/>
                </a:lnTo>
                <a:lnTo>
                  <a:pt x="103070" y="2848941"/>
                </a:lnTo>
                <a:lnTo>
                  <a:pt x="55836" y="2821672"/>
                </a:lnTo>
                <a:close/>
                <a:moveTo>
                  <a:pt x="355632" y="2768595"/>
                </a:moveTo>
                <a:lnTo>
                  <a:pt x="430784" y="2811933"/>
                </a:lnTo>
                <a:lnTo>
                  <a:pt x="430784" y="2840825"/>
                </a:lnTo>
                <a:lnTo>
                  <a:pt x="355632" y="2797325"/>
                </a:lnTo>
                <a:close/>
                <a:moveTo>
                  <a:pt x="125794" y="2767458"/>
                </a:moveTo>
                <a:lnTo>
                  <a:pt x="202407" y="2811770"/>
                </a:lnTo>
                <a:lnTo>
                  <a:pt x="202407" y="2840500"/>
                </a:lnTo>
                <a:lnTo>
                  <a:pt x="125794" y="2796350"/>
                </a:lnTo>
                <a:close/>
                <a:moveTo>
                  <a:pt x="0" y="2760641"/>
                </a:moveTo>
                <a:lnTo>
                  <a:pt x="35709" y="2781255"/>
                </a:lnTo>
                <a:lnTo>
                  <a:pt x="35709" y="2810147"/>
                </a:lnTo>
                <a:lnTo>
                  <a:pt x="0" y="2789533"/>
                </a:lnTo>
                <a:close/>
                <a:moveTo>
                  <a:pt x="193155" y="2740514"/>
                </a:moveTo>
                <a:lnTo>
                  <a:pt x="225293" y="2759018"/>
                </a:lnTo>
                <a:lnTo>
                  <a:pt x="225293" y="2787910"/>
                </a:lnTo>
                <a:lnTo>
                  <a:pt x="193155" y="2769406"/>
                </a:lnTo>
                <a:close/>
                <a:moveTo>
                  <a:pt x="379168" y="2716330"/>
                </a:moveTo>
                <a:lnTo>
                  <a:pt x="430784" y="2746195"/>
                </a:lnTo>
                <a:lnTo>
                  <a:pt x="430784" y="2775087"/>
                </a:lnTo>
                <a:lnTo>
                  <a:pt x="379168" y="2745221"/>
                </a:lnTo>
                <a:close/>
                <a:moveTo>
                  <a:pt x="0" y="2694905"/>
                </a:moveTo>
                <a:lnTo>
                  <a:pt x="105829" y="2755934"/>
                </a:lnTo>
                <a:lnTo>
                  <a:pt x="105829" y="2784826"/>
                </a:lnTo>
                <a:lnTo>
                  <a:pt x="0" y="2723635"/>
                </a:lnTo>
                <a:close/>
                <a:moveTo>
                  <a:pt x="210847" y="2685004"/>
                </a:moveTo>
                <a:lnTo>
                  <a:pt x="258081" y="2712272"/>
                </a:lnTo>
                <a:lnTo>
                  <a:pt x="258081" y="2741163"/>
                </a:lnTo>
                <a:lnTo>
                  <a:pt x="210847" y="2713894"/>
                </a:lnTo>
                <a:close/>
                <a:moveTo>
                  <a:pt x="71743" y="2670558"/>
                </a:moveTo>
                <a:lnTo>
                  <a:pt x="173028" y="2728990"/>
                </a:lnTo>
                <a:lnTo>
                  <a:pt x="173028" y="2757719"/>
                </a:lnTo>
                <a:lnTo>
                  <a:pt x="71743" y="2699287"/>
                </a:lnTo>
                <a:close/>
                <a:moveTo>
                  <a:pt x="359366" y="2639069"/>
                </a:moveTo>
                <a:lnTo>
                  <a:pt x="430785" y="2680459"/>
                </a:lnTo>
                <a:lnTo>
                  <a:pt x="430785" y="2709188"/>
                </a:lnTo>
                <a:lnTo>
                  <a:pt x="359366" y="2667961"/>
                </a:lnTo>
                <a:close/>
                <a:moveTo>
                  <a:pt x="0" y="2629007"/>
                </a:moveTo>
                <a:lnTo>
                  <a:pt x="51779" y="2658872"/>
                </a:lnTo>
                <a:lnTo>
                  <a:pt x="51779" y="2687764"/>
                </a:lnTo>
                <a:lnTo>
                  <a:pt x="0" y="2657898"/>
                </a:lnTo>
                <a:close/>
                <a:moveTo>
                  <a:pt x="248829" y="2575282"/>
                </a:moveTo>
                <a:lnTo>
                  <a:pt x="280805" y="2593785"/>
                </a:lnTo>
                <a:lnTo>
                  <a:pt x="280805" y="2622677"/>
                </a:lnTo>
                <a:lnTo>
                  <a:pt x="248829" y="2604011"/>
                </a:lnTo>
                <a:close/>
                <a:moveTo>
                  <a:pt x="0" y="2563271"/>
                </a:moveTo>
                <a:lnTo>
                  <a:pt x="190883" y="2673480"/>
                </a:lnTo>
                <a:lnTo>
                  <a:pt x="190883" y="2702209"/>
                </a:lnTo>
                <a:lnTo>
                  <a:pt x="0" y="2592000"/>
                </a:lnTo>
                <a:close/>
                <a:moveTo>
                  <a:pt x="339888" y="2562134"/>
                </a:moveTo>
                <a:lnTo>
                  <a:pt x="430784" y="2614561"/>
                </a:lnTo>
                <a:lnTo>
                  <a:pt x="430784" y="2643452"/>
                </a:lnTo>
                <a:lnTo>
                  <a:pt x="339888" y="2590864"/>
                </a:lnTo>
                <a:close/>
                <a:moveTo>
                  <a:pt x="109563" y="2560674"/>
                </a:moveTo>
                <a:lnTo>
                  <a:pt x="141539" y="2579178"/>
                </a:lnTo>
                <a:lnTo>
                  <a:pt x="141539" y="2608069"/>
                </a:lnTo>
                <a:lnTo>
                  <a:pt x="109563" y="2589403"/>
                </a:lnTo>
                <a:close/>
                <a:moveTo>
                  <a:pt x="199161" y="2546715"/>
                </a:moveTo>
                <a:lnTo>
                  <a:pt x="231299" y="2565219"/>
                </a:lnTo>
                <a:lnTo>
                  <a:pt x="231299" y="2593948"/>
                </a:lnTo>
                <a:lnTo>
                  <a:pt x="199161" y="2575445"/>
                </a:lnTo>
                <a:close/>
                <a:moveTo>
                  <a:pt x="71743" y="2538924"/>
                </a:moveTo>
                <a:lnTo>
                  <a:pt x="89435" y="2549150"/>
                </a:lnTo>
                <a:lnTo>
                  <a:pt x="89435" y="2577879"/>
                </a:lnTo>
                <a:lnTo>
                  <a:pt x="71743" y="2567654"/>
                </a:lnTo>
                <a:close/>
                <a:moveTo>
                  <a:pt x="365209" y="2510521"/>
                </a:moveTo>
                <a:lnTo>
                  <a:pt x="430784" y="2548339"/>
                </a:lnTo>
                <a:lnTo>
                  <a:pt x="430784" y="2549851"/>
                </a:lnTo>
                <a:lnTo>
                  <a:pt x="430784" y="2577231"/>
                </a:lnTo>
                <a:lnTo>
                  <a:pt x="430784" y="2578744"/>
                </a:lnTo>
                <a:lnTo>
                  <a:pt x="365209" y="2540924"/>
                </a:lnTo>
                <a:lnTo>
                  <a:pt x="365209" y="2539411"/>
                </a:lnTo>
                <a:lnTo>
                  <a:pt x="365209" y="2512032"/>
                </a:lnTo>
                <a:close/>
                <a:moveTo>
                  <a:pt x="0" y="2497536"/>
                </a:moveTo>
                <a:lnTo>
                  <a:pt x="51779" y="2527401"/>
                </a:lnTo>
                <a:lnTo>
                  <a:pt x="51779" y="2556130"/>
                </a:lnTo>
                <a:lnTo>
                  <a:pt x="0" y="2526265"/>
                </a:lnTo>
                <a:close/>
                <a:moveTo>
                  <a:pt x="218476" y="2492017"/>
                </a:moveTo>
                <a:lnTo>
                  <a:pt x="250614" y="2510521"/>
                </a:lnTo>
                <a:lnTo>
                  <a:pt x="250614" y="2539411"/>
                </a:lnTo>
                <a:lnTo>
                  <a:pt x="218476" y="2520746"/>
                </a:lnTo>
                <a:close/>
                <a:moveTo>
                  <a:pt x="91546" y="2484549"/>
                </a:moveTo>
                <a:lnTo>
                  <a:pt x="179034" y="2535029"/>
                </a:lnTo>
                <a:lnTo>
                  <a:pt x="179034" y="2563920"/>
                </a:lnTo>
                <a:lnTo>
                  <a:pt x="91546" y="2513279"/>
                </a:lnTo>
                <a:close/>
                <a:moveTo>
                  <a:pt x="151278" y="2453225"/>
                </a:moveTo>
                <a:lnTo>
                  <a:pt x="198512" y="2480494"/>
                </a:lnTo>
                <a:lnTo>
                  <a:pt x="198512" y="2509222"/>
                </a:lnTo>
                <a:lnTo>
                  <a:pt x="151278" y="2481954"/>
                </a:lnTo>
                <a:close/>
                <a:moveTo>
                  <a:pt x="361638" y="2442673"/>
                </a:moveTo>
                <a:lnTo>
                  <a:pt x="430784" y="2482603"/>
                </a:lnTo>
                <a:lnTo>
                  <a:pt x="430784" y="2484113"/>
                </a:lnTo>
                <a:lnTo>
                  <a:pt x="430784" y="2511495"/>
                </a:lnTo>
                <a:lnTo>
                  <a:pt x="430784" y="2512843"/>
                </a:lnTo>
                <a:lnTo>
                  <a:pt x="361638" y="2472914"/>
                </a:lnTo>
                <a:lnTo>
                  <a:pt x="361638" y="2471404"/>
                </a:lnTo>
                <a:lnTo>
                  <a:pt x="361638" y="2444184"/>
                </a:lnTo>
                <a:close/>
                <a:moveTo>
                  <a:pt x="0" y="2431635"/>
                </a:moveTo>
                <a:lnTo>
                  <a:pt x="71419" y="2472864"/>
                </a:lnTo>
                <a:lnTo>
                  <a:pt x="71419" y="2501756"/>
                </a:lnTo>
                <a:lnTo>
                  <a:pt x="0" y="2460528"/>
                </a:lnTo>
                <a:close/>
                <a:moveTo>
                  <a:pt x="302231" y="2408259"/>
                </a:moveTo>
                <a:lnTo>
                  <a:pt x="334207" y="2426926"/>
                </a:lnTo>
                <a:lnTo>
                  <a:pt x="334207" y="2428279"/>
                </a:lnTo>
                <a:lnTo>
                  <a:pt x="334207" y="2455660"/>
                </a:lnTo>
                <a:lnTo>
                  <a:pt x="334207" y="2457171"/>
                </a:lnTo>
                <a:lnTo>
                  <a:pt x="302231" y="2438667"/>
                </a:lnTo>
                <a:lnTo>
                  <a:pt x="302231" y="2437153"/>
                </a:lnTo>
                <a:lnTo>
                  <a:pt x="302231" y="2409775"/>
                </a:lnTo>
                <a:close/>
                <a:moveTo>
                  <a:pt x="395075" y="2396248"/>
                </a:moveTo>
                <a:lnTo>
                  <a:pt x="430784" y="2416860"/>
                </a:lnTo>
                <a:lnTo>
                  <a:pt x="430784" y="2418376"/>
                </a:lnTo>
                <a:lnTo>
                  <a:pt x="430784" y="2445595"/>
                </a:lnTo>
                <a:lnTo>
                  <a:pt x="430784" y="2447106"/>
                </a:lnTo>
                <a:lnTo>
                  <a:pt x="395075" y="2426492"/>
                </a:lnTo>
                <a:lnTo>
                  <a:pt x="395075" y="2424979"/>
                </a:lnTo>
                <a:lnTo>
                  <a:pt x="395075" y="2397762"/>
                </a:lnTo>
                <a:close/>
                <a:moveTo>
                  <a:pt x="252075" y="2379368"/>
                </a:moveTo>
                <a:lnTo>
                  <a:pt x="284213" y="2398033"/>
                </a:lnTo>
                <a:lnTo>
                  <a:pt x="284213" y="2399385"/>
                </a:lnTo>
                <a:lnTo>
                  <a:pt x="284213" y="2426766"/>
                </a:lnTo>
                <a:lnTo>
                  <a:pt x="284213" y="2428278"/>
                </a:lnTo>
                <a:lnTo>
                  <a:pt x="252075" y="2409774"/>
                </a:lnTo>
                <a:lnTo>
                  <a:pt x="252075" y="2408259"/>
                </a:lnTo>
                <a:lnTo>
                  <a:pt x="252075" y="2380881"/>
                </a:lnTo>
                <a:close/>
                <a:moveTo>
                  <a:pt x="133585" y="2376770"/>
                </a:moveTo>
                <a:lnTo>
                  <a:pt x="196401" y="2412967"/>
                </a:lnTo>
                <a:lnTo>
                  <a:pt x="196401" y="2414480"/>
                </a:lnTo>
                <a:lnTo>
                  <a:pt x="196401" y="2441861"/>
                </a:lnTo>
                <a:lnTo>
                  <a:pt x="196401" y="2443372"/>
                </a:lnTo>
                <a:lnTo>
                  <a:pt x="133585" y="2407176"/>
                </a:lnTo>
                <a:lnTo>
                  <a:pt x="133585" y="2405663"/>
                </a:lnTo>
                <a:lnTo>
                  <a:pt x="133585" y="2378284"/>
                </a:lnTo>
                <a:close/>
                <a:moveTo>
                  <a:pt x="0" y="2365896"/>
                </a:moveTo>
                <a:lnTo>
                  <a:pt x="131151" y="2441537"/>
                </a:lnTo>
                <a:lnTo>
                  <a:pt x="131151" y="2470429"/>
                </a:lnTo>
                <a:lnTo>
                  <a:pt x="0" y="2394624"/>
                </a:lnTo>
                <a:close/>
                <a:moveTo>
                  <a:pt x="85702" y="2349180"/>
                </a:moveTo>
                <a:lnTo>
                  <a:pt x="113458" y="2365247"/>
                </a:lnTo>
                <a:lnTo>
                  <a:pt x="113458" y="2366760"/>
                </a:lnTo>
                <a:lnTo>
                  <a:pt x="113458" y="2393975"/>
                </a:lnTo>
                <a:lnTo>
                  <a:pt x="113458" y="2395490"/>
                </a:lnTo>
                <a:lnTo>
                  <a:pt x="85702" y="2379421"/>
                </a:lnTo>
                <a:lnTo>
                  <a:pt x="85702" y="2377908"/>
                </a:lnTo>
                <a:lnTo>
                  <a:pt x="85702" y="2350691"/>
                </a:lnTo>
                <a:close/>
                <a:moveTo>
                  <a:pt x="365209" y="2313147"/>
                </a:moveTo>
                <a:lnTo>
                  <a:pt x="430784" y="2350965"/>
                </a:lnTo>
                <a:lnTo>
                  <a:pt x="430784" y="2352476"/>
                </a:lnTo>
                <a:lnTo>
                  <a:pt x="430784" y="2379855"/>
                </a:lnTo>
                <a:lnTo>
                  <a:pt x="430784" y="2381369"/>
                </a:lnTo>
                <a:lnTo>
                  <a:pt x="365209" y="2343388"/>
                </a:lnTo>
                <a:lnTo>
                  <a:pt x="365209" y="2341876"/>
                </a:lnTo>
                <a:lnTo>
                  <a:pt x="365209" y="2314657"/>
                </a:lnTo>
                <a:close/>
                <a:moveTo>
                  <a:pt x="129527" y="2308603"/>
                </a:moveTo>
                <a:lnTo>
                  <a:pt x="232110" y="2367845"/>
                </a:lnTo>
                <a:lnTo>
                  <a:pt x="232110" y="2369358"/>
                </a:lnTo>
                <a:lnTo>
                  <a:pt x="232110" y="2396735"/>
                </a:lnTo>
                <a:lnTo>
                  <a:pt x="232110" y="2398250"/>
                </a:lnTo>
                <a:lnTo>
                  <a:pt x="129527" y="2339005"/>
                </a:lnTo>
                <a:lnTo>
                  <a:pt x="129527" y="2337494"/>
                </a:lnTo>
                <a:lnTo>
                  <a:pt x="129527" y="2310113"/>
                </a:lnTo>
                <a:close/>
                <a:moveTo>
                  <a:pt x="0" y="2299676"/>
                </a:moveTo>
                <a:lnTo>
                  <a:pt x="65575" y="2337494"/>
                </a:lnTo>
                <a:lnTo>
                  <a:pt x="65575" y="2339005"/>
                </a:lnTo>
                <a:lnTo>
                  <a:pt x="65575" y="2366384"/>
                </a:lnTo>
                <a:lnTo>
                  <a:pt x="65575" y="2367898"/>
                </a:lnTo>
                <a:lnTo>
                  <a:pt x="0" y="2329916"/>
                </a:lnTo>
                <a:lnTo>
                  <a:pt x="0" y="2328568"/>
                </a:lnTo>
                <a:lnTo>
                  <a:pt x="0" y="2301187"/>
                </a:lnTo>
                <a:close/>
                <a:moveTo>
                  <a:pt x="379168" y="2255364"/>
                </a:moveTo>
                <a:lnTo>
                  <a:pt x="430784" y="2285232"/>
                </a:lnTo>
                <a:lnTo>
                  <a:pt x="430784" y="2286739"/>
                </a:lnTo>
                <a:lnTo>
                  <a:pt x="430784" y="2313959"/>
                </a:lnTo>
                <a:lnTo>
                  <a:pt x="430784" y="2315469"/>
                </a:lnTo>
                <a:lnTo>
                  <a:pt x="379168" y="2285604"/>
                </a:lnTo>
                <a:lnTo>
                  <a:pt x="379168" y="2284096"/>
                </a:lnTo>
                <a:lnTo>
                  <a:pt x="379168" y="2256874"/>
                </a:lnTo>
                <a:close/>
                <a:moveTo>
                  <a:pt x="123035" y="2239134"/>
                </a:moveTo>
                <a:lnTo>
                  <a:pt x="199161" y="2283122"/>
                </a:lnTo>
                <a:lnTo>
                  <a:pt x="199161" y="2284630"/>
                </a:lnTo>
                <a:lnTo>
                  <a:pt x="199161" y="2311849"/>
                </a:lnTo>
                <a:lnTo>
                  <a:pt x="199161" y="2313359"/>
                </a:lnTo>
                <a:lnTo>
                  <a:pt x="123035" y="2269373"/>
                </a:lnTo>
                <a:lnTo>
                  <a:pt x="123035" y="2267865"/>
                </a:lnTo>
                <a:lnTo>
                  <a:pt x="123035" y="2240642"/>
                </a:lnTo>
                <a:close/>
                <a:moveTo>
                  <a:pt x="0" y="2233939"/>
                </a:moveTo>
                <a:lnTo>
                  <a:pt x="109563" y="2297080"/>
                </a:lnTo>
                <a:lnTo>
                  <a:pt x="109563" y="2298590"/>
                </a:lnTo>
                <a:lnTo>
                  <a:pt x="109563" y="2325808"/>
                </a:lnTo>
                <a:lnTo>
                  <a:pt x="109563" y="2327318"/>
                </a:lnTo>
                <a:lnTo>
                  <a:pt x="0" y="2264179"/>
                </a:lnTo>
                <a:lnTo>
                  <a:pt x="0" y="2262671"/>
                </a:lnTo>
                <a:lnTo>
                  <a:pt x="0" y="2235449"/>
                </a:lnTo>
                <a:close/>
                <a:moveTo>
                  <a:pt x="222372" y="2230691"/>
                </a:moveTo>
                <a:lnTo>
                  <a:pt x="274151" y="2260562"/>
                </a:lnTo>
                <a:lnTo>
                  <a:pt x="274151" y="2262070"/>
                </a:lnTo>
                <a:lnTo>
                  <a:pt x="274151" y="2289290"/>
                </a:lnTo>
                <a:lnTo>
                  <a:pt x="274151" y="2290800"/>
                </a:lnTo>
                <a:lnTo>
                  <a:pt x="222372" y="2260933"/>
                </a:lnTo>
                <a:lnTo>
                  <a:pt x="222372" y="2259425"/>
                </a:lnTo>
                <a:lnTo>
                  <a:pt x="222372" y="2232203"/>
                </a:lnTo>
                <a:close/>
                <a:moveTo>
                  <a:pt x="55836" y="2200333"/>
                </a:moveTo>
                <a:lnTo>
                  <a:pt x="103070" y="2227605"/>
                </a:lnTo>
                <a:lnTo>
                  <a:pt x="103070" y="2229117"/>
                </a:lnTo>
                <a:lnTo>
                  <a:pt x="103070" y="2256340"/>
                </a:lnTo>
                <a:lnTo>
                  <a:pt x="103070" y="2257848"/>
                </a:lnTo>
                <a:lnTo>
                  <a:pt x="55836" y="2230580"/>
                </a:lnTo>
                <a:lnTo>
                  <a:pt x="55836" y="2229066"/>
                </a:lnTo>
                <a:lnTo>
                  <a:pt x="55836" y="2201849"/>
                </a:lnTo>
                <a:close/>
                <a:moveTo>
                  <a:pt x="355632" y="2175992"/>
                </a:moveTo>
                <a:lnTo>
                  <a:pt x="430784" y="2219322"/>
                </a:lnTo>
                <a:lnTo>
                  <a:pt x="430784" y="2220840"/>
                </a:lnTo>
                <a:lnTo>
                  <a:pt x="430784" y="2248221"/>
                </a:lnTo>
                <a:lnTo>
                  <a:pt x="430784" y="2249731"/>
                </a:lnTo>
                <a:lnTo>
                  <a:pt x="355632" y="2206231"/>
                </a:lnTo>
                <a:lnTo>
                  <a:pt x="355632" y="2204714"/>
                </a:lnTo>
                <a:lnTo>
                  <a:pt x="355632" y="2177501"/>
                </a:lnTo>
                <a:close/>
                <a:moveTo>
                  <a:pt x="125794" y="2174857"/>
                </a:moveTo>
                <a:lnTo>
                  <a:pt x="202407" y="2219161"/>
                </a:lnTo>
                <a:lnTo>
                  <a:pt x="202407" y="2220677"/>
                </a:lnTo>
                <a:lnTo>
                  <a:pt x="202407" y="2247898"/>
                </a:lnTo>
                <a:lnTo>
                  <a:pt x="202407" y="2249408"/>
                </a:lnTo>
                <a:lnTo>
                  <a:pt x="125794" y="2205256"/>
                </a:lnTo>
                <a:lnTo>
                  <a:pt x="125794" y="2203741"/>
                </a:lnTo>
                <a:lnTo>
                  <a:pt x="125794" y="2176365"/>
                </a:lnTo>
                <a:close/>
                <a:moveTo>
                  <a:pt x="0" y="2168040"/>
                </a:moveTo>
                <a:lnTo>
                  <a:pt x="35709" y="2188649"/>
                </a:lnTo>
                <a:lnTo>
                  <a:pt x="35709" y="2190162"/>
                </a:lnTo>
                <a:lnTo>
                  <a:pt x="35709" y="2217536"/>
                </a:lnTo>
                <a:lnTo>
                  <a:pt x="35709" y="2219053"/>
                </a:lnTo>
                <a:lnTo>
                  <a:pt x="0" y="2198439"/>
                </a:lnTo>
                <a:lnTo>
                  <a:pt x="0" y="2196925"/>
                </a:lnTo>
                <a:lnTo>
                  <a:pt x="0" y="2169553"/>
                </a:lnTo>
                <a:close/>
                <a:moveTo>
                  <a:pt x="193155" y="2147913"/>
                </a:moveTo>
                <a:lnTo>
                  <a:pt x="225293" y="2166579"/>
                </a:lnTo>
                <a:lnTo>
                  <a:pt x="225293" y="2167930"/>
                </a:lnTo>
                <a:lnTo>
                  <a:pt x="225293" y="2195303"/>
                </a:lnTo>
                <a:lnTo>
                  <a:pt x="225293" y="2196816"/>
                </a:lnTo>
                <a:lnTo>
                  <a:pt x="193155" y="2178313"/>
                </a:lnTo>
                <a:lnTo>
                  <a:pt x="193155" y="2176800"/>
                </a:lnTo>
                <a:lnTo>
                  <a:pt x="193155" y="2149426"/>
                </a:lnTo>
                <a:close/>
                <a:moveTo>
                  <a:pt x="379168" y="2123728"/>
                </a:moveTo>
                <a:lnTo>
                  <a:pt x="430784" y="2153594"/>
                </a:lnTo>
                <a:lnTo>
                  <a:pt x="430784" y="2155106"/>
                </a:lnTo>
                <a:lnTo>
                  <a:pt x="430784" y="2182481"/>
                </a:lnTo>
                <a:lnTo>
                  <a:pt x="430784" y="2183993"/>
                </a:lnTo>
                <a:lnTo>
                  <a:pt x="379168" y="2154132"/>
                </a:lnTo>
                <a:lnTo>
                  <a:pt x="379168" y="2152619"/>
                </a:lnTo>
                <a:lnTo>
                  <a:pt x="379168" y="2125240"/>
                </a:lnTo>
                <a:close/>
                <a:moveTo>
                  <a:pt x="0" y="2102302"/>
                </a:moveTo>
                <a:lnTo>
                  <a:pt x="105829" y="2163332"/>
                </a:lnTo>
                <a:lnTo>
                  <a:pt x="105829" y="2164846"/>
                </a:lnTo>
                <a:lnTo>
                  <a:pt x="105829" y="2192218"/>
                </a:lnTo>
                <a:lnTo>
                  <a:pt x="105829" y="2193733"/>
                </a:lnTo>
                <a:lnTo>
                  <a:pt x="0" y="2132546"/>
                </a:lnTo>
                <a:lnTo>
                  <a:pt x="0" y="2131032"/>
                </a:lnTo>
                <a:lnTo>
                  <a:pt x="0" y="2103816"/>
                </a:lnTo>
                <a:close/>
                <a:moveTo>
                  <a:pt x="210847" y="2092402"/>
                </a:moveTo>
                <a:lnTo>
                  <a:pt x="258081" y="2119670"/>
                </a:lnTo>
                <a:lnTo>
                  <a:pt x="258081" y="2121183"/>
                </a:lnTo>
                <a:lnTo>
                  <a:pt x="258081" y="2148562"/>
                </a:lnTo>
                <a:lnTo>
                  <a:pt x="258081" y="2150075"/>
                </a:lnTo>
                <a:lnTo>
                  <a:pt x="210847" y="2122806"/>
                </a:lnTo>
                <a:lnTo>
                  <a:pt x="210847" y="2121294"/>
                </a:lnTo>
                <a:lnTo>
                  <a:pt x="210847" y="2093914"/>
                </a:lnTo>
                <a:close/>
                <a:moveTo>
                  <a:pt x="71743" y="2077956"/>
                </a:moveTo>
                <a:lnTo>
                  <a:pt x="173028" y="2136388"/>
                </a:lnTo>
                <a:lnTo>
                  <a:pt x="173028" y="2137901"/>
                </a:lnTo>
                <a:lnTo>
                  <a:pt x="173028" y="2165280"/>
                </a:lnTo>
                <a:lnTo>
                  <a:pt x="173028" y="2166631"/>
                </a:lnTo>
                <a:lnTo>
                  <a:pt x="71743" y="2108198"/>
                </a:lnTo>
                <a:lnTo>
                  <a:pt x="71743" y="2106685"/>
                </a:lnTo>
                <a:lnTo>
                  <a:pt x="71743" y="2079468"/>
                </a:lnTo>
                <a:close/>
                <a:moveTo>
                  <a:pt x="359366" y="2046466"/>
                </a:moveTo>
                <a:lnTo>
                  <a:pt x="430785" y="2087856"/>
                </a:lnTo>
                <a:lnTo>
                  <a:pt x="430785" y="2089368"/>
                </a:lnTo>
                <a:lnTo>
                  <a:pt x="430785" y="2116586"/>
                </a:lnTo>
                <a:lnTo>
                  <a:pt x="430785" y="2118098"/>
                </a:lnTo>
                <a:lnTo>
                  <a:pt x="359366" y="2076870"/>
                </a:lnTo>
                <a:lnTo>
                  <a:pt x="359366" y="2075358"/>
                </a:lnTo>
                <a:lnTo>
                  <a:pt x="359366" y="2047978"/>
                </a:lnTo>
                <a:close/>
                <a:moveTo>
                  <a:pt x="0" y="2036403"/>
                </a:moveTo>
                <a:lnTo>
                  <a:pt x="51779" y="2066268"/>
                </a:lnTo>
                <a:lnTo>
                  <a:pt x="51779" y="2067782"/>
                </a:lnTo>
                <a:lnTo>
                  <a:pt x="51779" y="2095161"/>
                </a:lnTo>
                <a:lnTo>
                  <a:pt x="51779" y="2096674"/>
                </a:lnTo>
                <a:lnTo>
                  <a:pt x="0" y="2066808"/>
                </a:lnTo>
                <a:lnTo>
                  <a:pt x="0" y="2065295"/>
                </a:lnTo>
                <a:lnTo>
                  <a:pt x="0" y="2037916"/>
                </a:lnTo>
                <a:close/>
                <a:moveTo>
                  <a:pt x="248829" y="1982676"/>
                </a:moveTo>
                <a:lnTo>
                  <a:pt x="280805" y="2001181"/>
                </a:lnTo>
                <a:lnTo>
                  <a:pt x="280805" y="2002693"/>
                </a:lnTo>
                <a:lnTo>
                  <a:pt x="280805" y="2030074"/>
                </a:lnTo>
                <a:lnTo>
                  <a:pt x="280805" y="2031585"/>
                </a:lnTo>
                <a:lnTo>
                  <a:pt x="248829" y="2012920"/>
                </a:lnTo>
                <a:lnTo>
                  <a:pt x="248829" y="2011569"/>
                </a:lnTo>
                <a:lnTo>
                  <a:pt x="248829" y="1984189"/>
                </a:lnTo>
                <a:close/>
                <a:moveTo>
                  <a:pt x="0" y="1970665"/>
                </a:moveTo>
                <a:lnTo>
                  <a:pt x="190883" y="2080878"/>
                </a:lnTo>
                <a:lnTo>
                  <a:pt x="190883" y="2082390"/>
                </a:lnTo>
                <a:lnTo>
                  <a:pt x="190883" y="2109608"/>
                </a:lnTo>
                <a:lnTo>
                  <a:pt x="190883" y="2111120"/>
                </a:lnTo>
                <a:lnTo>
                  <a:pt x="0" y="2000908"/>
                </a:lnTo>
                <a:lnTo>
                  <a:pt x="0" y="1999558"/>
                </a:lnTo>
                <a:lnTo>
                  <a:pt x="0" y="1972178"/>
                </a:lnTo>
                <a:close/>
                <a:moveTo>
                  <a:pt x="339888" y="1969528"/>
                </a:moveTo>
                <a:lnTo>
                  <a:pt x="430784" y="2021957"/>
                </a:lnTo>
                <a:lnTo>
                  <a:pt x="430784" y="2023469"/>
                </a:lnTo>
                <a:lnTo>
                  <a:pt x="430784" y="2050848"/>
                </a:lnTo>
                <a:lnTo>
                  <a:pt x="430784" y="2052361"/>
                </a:lnTo>
                <a:lnTo>
                  <a:pt x="339888" y="1999771"/>
                </a:lnTo>
                <a:lnTo>
                  <a:pt x="339888" y="1998259"/>
                </a:lnTo>
                <a:lnTo>
                  <a:pt x="339888" y="1971041"/>
                </a:lnTo>
                <a:close/>
                <a:moveTo>
                  <a:pt x="109563" y="1968068"/>
                </a:moveTo>
                <a:lnTo>
                  <a:pt x="141539" y="1986573"/>
                </a:lnTo>
                <a:lnTo>
                  <a:pt x="141539" y="1988085"/>
                </a:lnTo>
                <a:lnTo>
                  <a:pt x="141539" y="2015465"/>
                </a:lnTo>
                <a:lnTo>
                  <a:pt x="141539" y="2016977"/>
                </a:lnTo>
                <a:lnTo>
                  <a:pt x="109563" y="1998311"/>
                </a:lnTo>
                <a:lnTo>
                  <a:pt x="109563" y="1996799"/>
                </a:lnTo>
                <a:lnTo>
                  <a:pt x="109563" y="1969581"/>
                </a:lnTo>
                <a:close/>
                <a:moveTo>
                  <a:pt x="199161" y="1954110"/>
                </a:moveTo>
                <a:lnTo>
                  <a:pt x="231299" y="1972614"/>
                </a:lnTo>
                <a:lnTo>
                  <a:pt x="231299" y="1974126"/>
                </a:lnTo>
                <a:lnTo>
                  <a:pt x="231299" y="2001344"/>
                </a:lnTo>
                <a:lnTo>
                  <a:pt x="231299" y="2002856"/>
                </a:lnTo>
                <a:lnTo>
                  <a:pt x="199161" y="1984352"/>
                </a:lnTo>
                <a:lnTo>
                  <a:pt x="199161" y="1982839"/>
                </a:lnTo>
                <a:lnTo>
                  <a:pt x="199161" y="1955622"/>
                </a:lnTo>
                <a:close/>
                <a:moveTo>
                  <a:pt x="71743" y="1946319"/>
                </a:moveTo>
                <a:lnTo>
                  <a:pt x="89435" y="1956544"/>
                </a:lnTo>
                <a:lnTo>
                  <a:pt x="89435" y="1958057"/>
                </a:lnTo>
                <a:lnTo>
                  <a:pt x="89435" y="1985275"/>
                </a:lnTo>
                <a:lnTo>
                  <a:pt x="89435" y="1986787"/>
                </a:lnTo>
                <a:lnTo>
                  <a:pt x="71743" y="1976561"/>
                </a:lnTo>
                <a:lnTo>
                  <a:pt x="71743" y="1975049"/>
                </a:lnTo>
                <a:lnTo>
                  <a:pt x="71743" y="1947831"/>
                </a:lnTo>
                <a:close/>
                <a:moveTo>
                  <a:pt x="365209" y="1919427"/>
                </a:moveTo>
                <a:lnTo>
                  <a:pt x="430784" y="1957246"/>
                </a:lnTo>
                <a:lnTo>
                  <a:pt x="430784" y="1986139"/>
                </a:lnTo>
                <a:lnTo>
                  <a:pt x="365209" y="1948319"/>
                </a:lnTo>
                <a:close/>
                <a:moveTo>
                  <a:pt x="0" y="1904928"/>
                </a:moveTo>
                <a:lnTo>
                  <a:pt x="51779" y="1934794"/>
                </a:lnTo>
                <a:lnTo>
                  <a:pt x="51779" y="1936307"/>
                </a:lnTo>
                <a:lnTo>
                  <a:pt x="51779" y="1963523"/>
                </a:lnTo>
                <a:lnTo>
                  <a:pt x="51779" y="1965037"/>
                </a:lnTo>
                <a:lnTo>
                  <a:pt x="0" y="1935171"/>
                </a:lnTo>
                <a:lnTo>
                  <a:pt x="0" y="1933658"/>
                </a:lnTo>
                <a:lnTo>
                  <a:pt x="0" y="1906441"/>
                </a:lnTo>
                <a:close/>
                <a:moveTo>
                  <a:pt x="218476" y="1899410"/>
                </a:moveTo>
                <a:lnTo>
                  <a:pt x="250614" y="1917914"/>
                </a:lnTo>
                <a:lnTo>
                  <a:pt x="250614" y="1919427"/>
                </a:lnTo>
                <a:lnTo>
                  <a:pt x="250614" y="1946806"/>
                </a:lnTo>
                <a:lnTo>
                  <a:pt x="250614" y="1948319"/>
                </a:lnTo>
                <a:lnTo>
                  <a:pt x="218476" y="1929652"/>
                </a:lnTo>
                <a:lnTo>
                  <a:pt x="218476" y="1928140"/>
                </a:lnTo>
                <a:lnTo>
                  <a:pt x="218476" y="1900923"/>
                </a:lnTo>
                <a:close/>
                <a:moveTo>
                  <a:pt x="91546" y="1891943"/>
                </a:moveTo>
                <a:lnTo>
                  <a:pt x="179034" y="1942423"/>
                </a:lnTo>
                <a:lnTo>
                  <a:pt x="179034" y="1943935"/>
                </a:lnTo>
                <a:lnTo>
                  <a:pt x="179034" y="1971315"/>
                </a:lnTo>
                <a:lnTo>
                  <a:pt x="179034" y="1972827"/>
                </a:lnTo>
                <a:lnTo>
                  <a:pt x="91546" y="1922185"/>
                </a:lnTo>
                <a:lnTo>
                  <a:pt x="91546" y="1920673"/>
                </a:lnTo>
                <a:lnTo>
                  <a:pt x="91546" y="1893455"/>
                </a:lnTo>
                <a:close/>
                <a:moveTo>
                  <a:pt x="151278" y="1860617"/>
                </a:moveTo>
                <a:lnTo>
                  <a:pt x="198512" y="1887885"/>
                </a:lnTo>
                <a:lnTo>
                  <a:pt x="198512" y="1889399"/>
                </a:lnTo>
                <a:lnTo>
                  <a:pt x="198512" y="1916615"/>
                </a:lnTo>
                <a:lnTo>
                  <a:pt x="198512" y="1918129"/>
                </a:lnTo>
                <a:lnTo>
                  <a:pt x="151278" y="1890860"/>
                </a:lnTo>
                <a:lnTo>
                  <a:pt x="151278" y="1889346"/>
                </a:lnTo>
                <a:lnTo>
                  <a:pt x="151278" y="1862130"/>
                </a:lnTo>
                <a:close/>
                <a:moveTo>
                  <a:pt x="361638" y="1851579"/>
                </a:moveTo>
                <a:lnTo>
                  <a:pt x="430784" y="1891509"/>
                </a:lnTo>
                <a:lnTo>
                  <a:pt x="430784" y="1920401"/>
                </a:lnTo>
                <a:lnTo>
                  <a:pt x="361638" y="1880309"/>
                </a:lnTo>
                <a:close/>
                <a:moveTo>
                  <a:pt x="0" y="1839029"/>
                </a:moveTo>
                <a:lnTo>
                  <a:pt x="71419" y="1880256"/>
                </a:lnTo>
                <a:lnTo>
                  <a:pt x="71419" y="1881770"/>
                </a:lnTo>
                <a:lnTo>
                  <a:pt x="71419" y="1909148"/>
                </a:lnTo>
                <a:lnTo>
                  <a:pt x="71419" y="1910661"/>
                </a:lnTo>
                <a:lnTo>
                  <a:pt x="0" y="1869434"/>
                </a:lnTo>
                <a:lnTo>
                  <a:pt x="0" y="1867920"/>
                </a:lnTo>
                <a:lnTo>
                  <a:pt x="0" y="1840542"/>
                </a:lnTo>
                <a:close/>
                <a:moveTo>
                  <a:pt x="302231" y="1817169"/>
                </a:moveTo>
                <a:lnTo>
                  <a:pt x="334207" y="1835835"/>
                </a:lnTo>
                <a:lnTo>
                  <a:pt x="334207" y="1864564"/>
                </a:lnTo>
                <a:lnTo>
                  <a:pt x="302231" y="1846060"/>
                </a:lnTo>
                <a:close/>
                <a:moveTo>
                  <a:pt x="395075" y="1805157"/>
                </a:moveTo>
                <a:lnTo>
                  <a:pt x="430784" y="1825771"/>
                </a:lnTo>
                <a:lnTo>
                  <a:pt x="430784" y="1854501"/>
                </a:lnTo>
                <a:lnTo>
                  <a:pt x="395075" y="1833887"/>
                </a:lnTo>
                <a:close/>
                <a:moveTo>
                  <a:pt x="252075" y="1788277"/>
                </a:moveTo>
                <a:lnTo>
                  <a:pt x="284213" y="1806943"/>
                </a:lnTo>
                <a:lnTo>
                  <a:pt x="284213" y="1835673"/>
                </a:lnTo>
                <a:lnTo>
                  <a:pt x="252075" y="1817169"/>
                </a:lnTo>
                <a:close/>
                <a:moveTo>
                  <a:pt x="133585" y="1785679"/>
                </a:moveTo>
                <a:lnTo>
                  <a:pt x="196401" y="1821875"/>
                </a:lnTo>
                <a:lnTo>
                  <a:pt x="196401" y="1850767"/>
                </a:lnTo>
                <a:lnTo>
                  <a:pt x="133585" y="1814571"/>
                </a:lnTo>
                <a:close/>
                <a:moveTo>
                  <a:pt x="0" y="1773292"/>
                </a:moveTo>
                <a:lnTo>
                  <a:pt x="131151" y="1848931"/>
                </a:lnTo>
                <a:lnTo>
                  <a:pt x="131151" y="1850443"/>
                </a:lnTo>
                <a:lnTo>
                  <a:pt x="131151" y="1877822"/>
                </a:lnTo>
                <a:lnTo>
                  <a:pt x="131151" y="1879335"/>
                </a:lnTo>
                <a:lnTo>
                  <a:pt x="0" y="1803534"/>
                </a:lnTo>
                <a:lnTo>
                  <a:pt x="0" y="1802022"/>
                </a:lnTo>
                <a:lnTo>
                  <a:pt x="0" y="1774804"/>
                </a:lnTo>
                <a:close/>
                <a:moveTo>
                  <a:pt x="85702" y="1758086"/>
                </a:moveTo>
                <a:lnTo>
                  <a:pt x="113458" y="1774155"/>
                </a:lnTo>
                <a:lnTo>
                  <a:pt x="113458" y="1802885"/>
                </a:lnTo>
                <a:lnTo>
                  <a:pt x="85702" y="1786816"/>
                </a:lnTo>
                <a:close/>
                <a:moveTo>
                  <a:pt x="365209" y="1722052"/>
                </a:moveTo>
                <a:lnTo>
                  <a:pt x="430784" y="1759871"/>
                </a:lnTo>
                <a:lnTo>
                  <a:pt x="430784" y="1788764"/>
                </a:lnTo>
                <a:lnTo>
                  <a:pt x="365209" y="1750782"/>
                </a:lnTo>
                <a:close/>
                <a:moveTo>
                  <a:pt x="129527" y="1717508"/>
                </a:moveTo>
                <a:lnTo>
                  <a:pt x="232110" y="1776753"/>
                </a:lnTo>
                <a:lnTo>
                  <a:pt x="232110" y="1805645"/>
                </a:lnTo>
                <a:lnTo>
                  <a:pt x="129527" y="1746400"/>
                </a:lnTo>
                <a:close/>
                <a:moveTo>
                  <a:pt x="0" y="1708581"/>
                </a:moveTo>
                <a:lnTo>
                  <a:pt x="65575" y="1746400"/>
                </a:lnTo>
                <a:lnTo>
                  <a:pt x="65575" y="1775292"/>
                </a:lnTo>
                <a:lnTo>
                  <a:pt x="0" y="1737473"/>
                </a:lnTo>
                <a:close/>
                <a:moveTo>
                  <a:pt x="379168" y="1664268"/>
                </a:moveTo>
                <a:lnTo>
                  <a:pt x="430784" y="1694134"/>
                </a:lnTo>
                <a:lnTo>
                  <a:pt x="430784" y="1722864"/>
                </a:lnTo>
                <a:lnTo>
                  <a:pt x="379168" y="1692998"/>
                </a:lnTo>
                <a:close/>
                <a:moveTo>
                  <a:pt x="123035" y="1648036"/>
                </a:moveTo>
                <a:lnTo>
                  <a:pt x="199161" y="1692024"/>
                </a:lnTo>
                <a:lnTo>
                  <a:pt x="199161" y="1720754"/>
                </a:lnTo>
                <a:lnTo>
                  <a:pt x="123035" y="1676767"/>
                </a:lnTo>
                <a:close/>
                <a:moveTo>
                  <a:pt x="0" y="1642842"/>
                </a:moveTo>
                <a:lnTo>
                  <a:pt x="109563" y="1705984"/>
                </a:lnTo>
                <a:lnTo>
                  <a:pt x="109563" y="1734713"/>
                </a:lnTo>
                <a:lnTo>
                  <a:pt x="0" y="1671573"/>
                </a:lnTo>
                <a:close/>
                <a:moveTo>
                  <a:pt x="222372" y="1639596"/>
                </a:moveTo>
                <a:lnTo>
                  <a:pt x="274151" y="1669463"/>
                </a:lnTo>
                <a:lnTo>
                  <a:pt x="274151" y="1698193"/>
                </a:lnTo>
                <a:lnTo>
                  <a:pt x="222372" y="1668327"/>
                </a:lnTo>
                <a:close/>
                <a:moveTo>
                  <a:pt x="55836" y="1609243"/>
                </a:moveTo>
                <a:lnTo>
                  <a:pt x="103070" y="1636512"/>
                </a:lnTo>
                <a:lnTo>
                  <a:pt x="103070" y="1665242"/>
                </a:lnTo>
                <a:lnTo>
                  <a:pt x="55836" y="1637973"/>
                </a:lnTo>
                <a:close/>
                <a:moveTo>
                  <a:pt x="355632" y="1584895"/>
                </a:moveTo>
                <a:lnTo>
                  <a:pt x="430784" y="1628233"/>
                </a:lnTo>
                <a:lnTo>
                  <a:pt x="430784" y="1657125"/>
                </a:lnTo>
                <a:lnTo>
                  <a:pt x="355632" y="1613625"/>
                </a:lnTo>
                <a:close/>
                <a:moveTo>
                  <a:pt x="125794" y="1583759"/>
                </a:moveTo>
                <a:lnTo>
                  <a:pt x="202407" y="1628071"/>
                </a:lnTo>
                <a:lnTo>
                  <a:pt x="202407" y="1656801"/>
                </a:lnTo>
                <a:lnTo>
                  <a:pt x="125794" y="1612651"/>
                </a:lnTo>
                <a:close/>
                <a:moveTo>
                  <a:pt x="0" y="1576942"/>
                </a:moveTo>
                <a:lnTo>
                  <a:pt x="35709" y="1597556"/>
                </a:lnTo>
                <a:lnTo>
                  <a:pt x="35709" y="1626448"/>
                </a:lnTo>
                <a:lnTo>
                  <a:pt x="0" y="1605834"/>
                </a:lnTo>
                <a:close/>
                <a:moveTo>
                  <a:pt x="193155" y="1556815"/>
                </a:moveTo>
                <a:lnTo>
                  <a:pt x="225293" y="1575481"/>
                </a:lnTo>
                <a:lnTo>
                  <a:pt x="225293" y="1604211"/>
                </a:lnTo>
                <a:lnTo>
                  <a:pt x="193155" y="1585707"/>
                </a:lnTo>
                <a:close/>
                <a:moveTo>
                  <a:pt x="379168" y="1532630"/>
                </a:moveTo>
                <a:lnTo>
                  <a:pt x="430784" y="1562496"/>
                </a:lnTo>
                <a:lnTo>
                  <a:pt x="430784" y="1591388"/>
                </a:lnTo>
                <a:lnTo>
                  <a:pt x="379168" y="1561522"/>
                </a:lnTo>
                <a:close/>
                <a:moveTo>
                  <a:pt x="0" y="1511204"/>
                </a:moveTo>
                <a:lnTo>
                  <a:pt x="105829" y="1572234"/>
                </a:lnTo>
                <a:lnTo>
                  <a:pt x="105829" y="1601127"/>
                </a:lnTo>
                <a:lnTo>
                  <a:pt x="0" y="1539934"/>
                </a:lnTo>
                <a:close/>
                <a:moveTo>
                  <a:pt x="210847" y="1501303"/>
                </a:moveTo>
                <a:lnTo>
                  <a:pt x="258081" y="1528572"/>
                </a:lnTo>
                <a:lnTo>
                  <a:pt x="258081" y="1557464"/>
                </a:lnTo>
                <a:lnTo>
                  <a:pt x="210847" y="1530195"/>
                </a:lnTo>
                <a:close/>
                <a:moveTo>
                  <a:pt x="71743" y="1486857"/>
                </a:moveTo>
                <a:lnTo>
                  <a:pt x="173028" y="1545290"/>
                </a:lnTo>
                <a:lnTo>
                  <a:pt x="173028" y="1574182"/>
                </a:lnTo>
                <a:lnTo>
                  <a:pt x="71743" y="1515587"/>
                </a:lnTo>
                <a:close/>
                <a:moveTo>
                  <a:pt x="359366" y="1455368"/>
                </a:moveTo>
                <a:lnTo>
                  <a:pt x="430785" y="1496758"/>
                </a:lnTo>
                <a:lnTo>
                  <a:pt x="430785" y="1525488"/>
                </a:lnTo>
                <a:lnTo>
                  <a:pt x="359366" y="1484260"/>
                </a:lnTo>
                <a:close/>
                <a:moveTo>
                  <a:pt x="0" y="1445304"/>
                </a:moveTo>
                <a:lnTo>
                  <a:pt x="51779" y="1475170"/>
                </a:lnTo>
                <a:lnTo>
                  <a:pt x="51779" y="1504062"/>
                </a:lnTo>
                <a:lnTo>
                  <a:pt x="0" y="1474196"/>
                </a:lnTo>
                <a:close/>
                <a:moveTo>
                  <a:pt x="248829" y="1391579"/>
                </a:moveTo>
                <a:lnTo>
                  <a:pt x="280805" y="1410083"/>
                </a:lnTo>
                <a:lnTo>
                  <a:pt x="280805" y="1438975"/>
                </a:lnTo>
                <a:lnTo>
                  <a:pt x="248829" y="1420471"/>
                </a:lnTo>
                <a:close/>
                <a:moveTo>
                  <a:pt x="0" y="1379568"/>
                </a:moveTo>
                <a:lnTo>
                  <a:pt x="190883" y="1489779"/>
                </a:lnTo>
                <a:lnTo>
                  <a:pt x="190883" y="1518509"/>
                </a:lnTo>
                <a:lnTo>
                  <a:pt x="0" y="1408459"/>
                </a:lnTo>
                <a:close/>
                <a:moveTo>
                  <a:pt x="339888" y="1378431"/>
                </a:moveTo>
                <a:lnTo>
                  <a:pt x="430784" y="1430859"/>
                </a:lnTo>
                <a:lnTo>
                  <a:pt x="430784" y="1459751"/>
                </a:lnTo>
                <a:lnTo>
                  <a:pt x="339888" y="1407161"/>
                </a:lnTo>
                <a:close/>
                <a:moveTo>
                  <a:pt x="109563" y="1376971"/>
                </a:moveTo>
                <a:lnTo>
                  <a:pt x="141539" y="1395475"/>
                </a:lnTo>
                <a:lnTo>
                  <a:pt x="141539" y="1424367"/>
                </a:lnTo>
                <a:lnTo>
                  <a:pt x="109563" y="1405701"/>
                </a:lnTo>
                <a:close/>
                <a:moveTo>
                  <a:pt x="199161" y="1363012"/>
                </a:moveTo>
                <a:lnTo>
                  <a:pt x="231299" y="1381516"/>
                </a:lnTo>
                <a:lnTo>
                  <a:pt x="231299" y="1410246"/>
                </a:lnTo>
                <a:lnTo>
                  <a:pt x="199161" y="1391742"/>
                </a:lnTo>
                <a:close/>
                <a:moveTo>
                  <a:pt x="71743" y="1355221"/>
                </a:moveTo>
                <a:lnTo>
                  <a:pt x="89435" y="1365447"/>
                </a:lnTo>
                <a:lnTo>
                  <a:pt x="89435" y="1394177"/>
                </a:lnTo>
                <a:lnTo>
                  <a:pt x="71743" y="1383951"/>
                </a:lnTo>
                <a:close/>
                <a:moveTo>
                  <a:pt x="365209" y="1329846"/>
                </a:moveTo>
                <a:lnTo>
                  <a:pt x="430784" y="1367665"/>
                </a:lnTo>
                <a:lnTo>
                  <a:pt x="430784" y="1396558"/>
                </a:lnTo>
                <a:lnTo>
                  <a:pt x="365209" y="1358738"/>
                </a:lnTo>
                <a:close/>
                <a:moveTo>
                  <a:pt x="0" y="1313830"/>
                </a:moveTo>
                <a:lnTo>
                  <a:pt x="51779" y="1343696"/>
                </a:lnTo>
                <a:lnTo>
                  <a:pt x="51779" y="1372426"/>
                </a:lnTo>
                <a:lnTo>
                  <a:pt x="0" y="1342560"/>
                </a:lnTo>
                <a:close/>
                <a:moveTo>
                  <a:pt x="218476" y="1308312"/>
                </a:moveTo>
                <a:lnTo>
                  <a:pt x="250614" y="1326816"/>
                </a:lnTo>
                <a:lnTo>
                  <a:pt x="250614" y="1355708"/>
                </a:lnTo>
                <a:lnTo>
                  <a:pt x="218476" y="1337042"/>
                </a:lnTo>
                <a:close/>
                <a:moveTo>
                  <a:pt x="91546" y="1300845"/>
                </a:moveTo>
                <a:lnTo>
                  <a:pt x="179034" y="1351325"/>
                </a:lnTo>
                <a:lnTo>
                  <a:pt x="179034" y="1380217"/>
                </a:lnTo>
                <a:lnTo>
                  <a:pt x="91546" y="1329575"/>
                </a:lnTo>
                <a:close/>
                <a:moveTo>
                  <a:pt x="151278" y="1269518"/>
                </a:moveTo>
                <a:lnTo>
                  <a:pt x="198512" y="1296787"/>
                </a:lnTo>
                <a:lnTo>
                  <a:pt x="198512" y="1325517"/>
                </a:lnTo>
                <a:lnTo>
                  <a:pt x="151278" y="1298248"/>
                </a:lnTo>
                <a:close/>
                <a:moveTo>
                  <a:pt x="361638" y="1261998"/>
                </a:moveTo>
                <a:lnTo>
                  <a:pt x="430784" y="1301927"/>
                </a:lnTo>
                <a:lnTo>
                  <a:pt x="430784" y="1330657"/>
                </a:lnTo>
                <a:lnTo>
                  <a:pt x="361638" y="1290728"/>
                </a:lnTo>
                <a:close/>
                <a:moveTo>
                  <a:pt x="0" y="1247930"/>
                </a:moveTo>
                <a:lnTo>
                  <a:pt x="71419" y="1289158"/>
                </a:lnTo>
                <a:lnTo>
                  <a:pt x="71419" y="1318050"/>
                </a:lnTo>
                <a:lnTo>
                  <a:pt x="0" y="1276822"/>
                </a:lnTo>
                <a:close/>
                <a:moveTo>
                  <a:pt x="302231" y="1227589"/>
                </a:moveTo>
                <a:lnTo>
                  <a:pt x="334207" y="1246093"/>
                </a:lnTo>
                <a:lnTo>
                  <a:pt x="334207" y="1274985"/>
                </a:lnTo>
                <a:lnTo>
                  <a:pt x="302231" y="1256481"/>
                </a:lnTo>
                <a:close/>
                <a:moveTo>
                  <a:pt x="395075" y="1215576"/>
                </a:moveTo>
                <a:lnTo>
                  <a:pt x="430784" y="1236190"/>
                </a:lnTo>
                <a:lnTo>
                  <a:pt x="430784" y="1264920"/>
                </a:lnTo>
                <a:lnTo>
                  <a:pt x="395075" y="1244306"/>
                </a:lnTo>
                <a:close/>
                <a:moveTo>
                  <a:pt x="252075" y="1198696"/>
                </a:moveTo>
                <a:lnTo>
                  <a:pt x="284213" y="1217200"/>
                </a:lnTo>
                <a:lnTo>
                  <a:pt x="284213" y="1246092"/>
                </a:lnTo>
                <a:lnTo>
                  <a:pt x="252075" y="1227588"/>
                </a:lnTo>
                <a:close/>
                <a:moveTo>
                  <a:pt x="133585" y="1196112"/>
                </a:moveTo>
                <a:lnTo>
                  <a:pt x="196401" y="1232308"/>
                </a:lnTo>
                <a:lnTo>
                  <a:pt x="196401" y="1261200"/>
                </a:lnTo>
                <a:lnTo>
                  <a:pt x="133585" y="1225004"/>
                </a:lnTo>
                <a:close/>
                <a:moveTo>
                  <a:pt x="0" y="1182193"/>
                </a:moveTo>
                <a:lnTo>
                  <a:pt x="131151" y="1257832"/>
                </a:lnTo>
                <a:lnTo>
                  <a:pt x="131151" y="1286724"/>
                </a:lnTo>
                <a:lnTo>
                  <a:pt x="0" y="1210923"/>
                </a:lnTo>
                <a:close/>
                <a:moveTo>
                  <a:pt x="85702" y="1168505"/>
                </a:moveTo>
                <a:lnTo>
                  <a:pt x="113458" y="1184574"/>
                </a:lnTo>
                <a:lnTo>
                  <a:pt x="113458" y="1213304"/>
                </a:lnTo>
                <a:lnTo>
                  <a:pt x="85702" y="1197235"/>
                </a:lnTo>
                <a:close/>
                <a:moveTo>
                  <a:pt x="365209" y="1132472"/>
                </a:moveTo>
                <a:lnTo>
                  <a:pt x="430784" y="1170291"/>
                </a:lnTo>
                <a:lnTo>
                  <a:pt x="430784" y="1199184"/>
                </a:lnTo>
                <a:lnTo>
                  <a:pt x="365209" y="1161202"/>
                </a:lnTo>
                <a:close/>
                <a:moveTo>
                  <a:pt x="129527" y="1127928"/>
                </a:moveTo>
                <a:lnTo>
                  <a:pt x="232110" y="1187173"/>
                </a:lnTo>
                <a:lnTo>
                  <a:pt x="232110" y="1216065"/>
                </a:lnTo>
                <a:lnTo>
                  <a:pt x="129527" y="1156820"/>
                </a:lnTo>
                <a:close/>
                <a:moveTo>
                  <a:pt x="0" y="1119001"/>
                </a:moveTo>
                <a:lnTo>
                  <a:pt x="65575" y="1156820"/>
                </a:lnTo>
                <a:lnTo>
                  <a:pt x="65575" y="1185713"/>
                </a:lnTo>
                <a:lnTo>
                  <a:pt x="0" y="1147731"/>
                </a:lnTo>
                <a:close/>
                <a:moveTo>
                  <a:pt x="379168" y="1074688"/>
                </a:moveTo>
                <a:lnTo>
                  <a:pt x="430784" y="1104554"/>
                </a:lnTo>
                <a:lnTo>
                  <a:pt x="430784" y="1133284"/>
                </a:lnTo>
                <a:lnTo>
                  <a:pt x="379168" y="1103418"/>
                </a:lnTo>
                <a:close/>
                <a:moveTo>
                  <a:pt x="123035" y="1058457"/>
                </a:moveTo>
                <a:lnTo>
                  <a:pt x="199161" y="1102444"/>
                </a:lnTo>
                <a:lnTo>
                  <a:pt x="199161" y="1131174"/>
                </a:lnTo>
                <a:lnTo>
                  <a:pt x="123035" y="1087187"/>
                </a:lnTo>
                <a:close/>
                <a:moveTo>
                  <a:pt x="0" y="1053263"/>
                </a:moveTo>
                <a:lnTo>
                  <a:pt x="109563" y="1116404"/>
                </a:lnTo>
                <a:lnTo>
                  <a:pt x="109563" y="1145133"/>
                </a:lnTo>
                <a:lnTo>
                  <a:pt x="0" y="1081993"/>
                </a:lnTo>
                <a:close/>
                <a:moveTo>
                  <a:pt x="222372" y="1050017"/>
                </a:moveTo>
                <a:lnTo>
                  <a:pt x="274151" y="1079883"/>
                </a:lnTo>
                <a:lnTo>
                  <a:pt x="274151" y="1108613"/>
                </a:lnTo>
                <a:lnTo>
                  <a:pt x="222372" y="1078747"/>
                </a:lnTo>
                <a:close/>
                <a:moveTo>
                  <a:pt x="55836" y="1019664"/>
                </a:moveTo>
                <a:lnTo>
                  <a:pt x="103070" y="1046933"/>
                </a:lnTo>
                <a:lnTo>
                  <a:pt x="103070" y="1075663"/>
                </a:lnTo>
                <a:lnTo>
                  <a:pt x="55836" y="1048394"/>
                </a:lnTo>
                <a:close/>
                <a:moveTo>
                  <a:pt x="355632" y="995316"/>
                </a:moveTo>
                <a:lnTo>
                  <a:pt x="430784" y="1038654"/>
                </a:lnTo>
                <a:lnTo>
                  <a:pt x="430784" y="1067546"/>
                </a:lnTo>
                <a:lnTo>
                  <a:pt x="355632" y="1024046"/>
                </a:lnTo>
                <a:close/>
                <a:moveTo>
                  <a:pt x="125794" y="994180"/>
                </a:moveTo>
                <a:lnTo>
                  <a:pt x="202407" y="1038492"/>
                </a:lnTo>
                <a:lnTo>
                  <a:pt x="202407" y="1067222"/>
                </a:lnTo>
                <a:lnTo>
                  <a:pt x="125794" y="1023072"/>
                </a:lnTo>
                <a:close/>
                <a:moveTo>
                  <a:pt x="0" y="987363"/>
                </a:moveTo>
                <a:lnTo>
                  <a:pt x="35709" y="1007977"/>
                </a:lnTo>
                <a:lnTo>
                  <a:pt x="35709" y="1036869"/>
                </a:lnTo>
                <a:lnTo>
                  <a:pt x="0" y="1016255"/>
                </a:lnTo>
                <a:close/>
                <a:moveTo>
                  <a:pt x="193155" y="967236"/>
                </a:moveTo>
                <a:lnTo>
                  <a:pt x="225293" y="985740"/>
                </a:lnTo>
                <a:lnTo>
                  <a:pt x="225293" y="1014632"/>
                </a:lnTo>
                <a:lnTo>
                  <a:pt x="193155" y="996128"/>
                </a:lnTo>
                <a:close/>
                <a:moveTo>
                  <a:pt x="379168" y="943050"/>
                </a:moveTo>
                <a:lnTo>
                  <a:pt x="430784" y="972917"/>
                </a:lnTo>
                <a:lnTo>
                  <a:pt x="430784" y="1001808"/>
                </a:lnTo>
                <a:lnTo>
                  <a:pt x="379168" y="971942"/>
                </a:lnTo>
                <a:close/>
                <a:moveTo>
                  <a:pt x="0" y="921626"/>
                </a:moveTo>
                <a:lnTo>
                  <a:pt x="105829" y="982656"/>
                </a:lnTo>
                <a:lnTo>
                  <a:pt x="105829" y="1011548"/>
                </a:lnTo>
                <a:lnTo>
                  <a:pt x="0" y="950356"/>
                </a:lnTo>
                <a:close/>
                <a:moveTo>
                  <a:pt x="210847" y="911725"/>
                </a:moveTo>
                <a:lnTo>
                  <a:pt x="258081" y="938994"/>
                </a:lnTo>
                <a:lnTo>
                  <a:pt x="258081" y="967886"/>
                </a:lnTo>
                <a:lnTo>
                  <a:pt x="210847" y="940617"/>
                </a:lnTo>
                <a:close/>
                <a:moveTo>
                  <a:pt x="71743" y="897278"/>
                </a:moveTo>
                <a:lnTo>
                  <a:pt x="173028" y="955712"/>
                </a:lnTo>
                <a:lnTo>
                  <a:pt x="173028" y="984441"/>
                </a:lnTo>
                <a:lnTo>
                  <a:pt x="71743" y="926008"/>
                </a:lnTo>
                <a:close/>
                <a:moveTo>
                  <a:pt x="359366" y="865789"/>
                </a:moveTo>
                <a:lnTo>
                  <a:pt x="430785" y="907179"/>
                </a:lnTo>
                <a:lnTo>
                  <a:pt x="430785" y="935909"/>
                </a:lnTo>
                <a:lnTo>
                  <a:pt x="359366" y="894681"/>
                </a:lnTo>
                <a:close/>
                <a:moveTo>
                  <a:pt x="0" y="855727"/>
                </a:moveTo>
                <a:lnTo>
                  <a:pt x="51779" y="885593"/>
                </a:lnTo>
                <a:lnTo>
                  <a:pt x="51779" y="914485"/>
                </a:lnTo>
                <a:lnTo>
                  <a:pt x="0" y="884619"/>
                </a:lnTo>
                <a:close/>
                <a:moveTo>
                  <a:pt x="248829" y="802000"/>
                </a:moveTo>
                <a:lnTo>
                  <a:pt x="280805" y="820504"/>
                </a:lnTo>
                <a:lnTo>
                  <a:pt x="280805" y="849396"/>
                </a:lnTo>
                <a:lnTo>
                  <a:pt x="248829" y="830730"/>
                </a:lnTo>
                <a:close/>
                <a:moveTo>
                  <a:pt x="0" y="789989"/>
                </a:moveTo>
                <a:lnTo>
                  <a:pt x="190883" y="900201"/>
                </a:lnTo>
                <a:lnTo>
                  <a:pt x="190883" y="928931"/>
                </a:lnTo>
                <a:lnTo>
                  <a:pt x="0" y="818719"/>
                </a:lnTo>
                <a:close/>
                <a:moveTo>
                  <a:pt x="339888" y="788852"/>
                </a:moveTo>
                <a:lnTo>
                  <a:pt x="430784" y="841280"/>
                </a:lnTo>
                <a:lnTo>
                  <a:pt x="430784" y="870172"/>
                </a:lnTo>
                <a:lnTo>
                  <a:pt x="339888" y="817582"/>
                </a:lnTo>
                <a:close/>
                <a:moveTo>
                  <a:pt x="109563" y="787392"/>
                </a:moveTo>
                <a:lnTo>
                  <a:pt x="141539" y="805896"/>
                </a:lnTo>
                <a:lnTo>
                  <a:pt x="141539" y="834788"/>
                </a:lnTo>
                <a:lnTo>
                  <a:pt x="109563" y="816122"/>
                </a:lnTo>
                <a:close/>
                <a:moveTo>
                  <a:pt x="199161" y="773433"/>
                </a:moveTo>
                <a:lnTo>
                  <a:pt x="231299" y="791937"/>
                </a:lnTo>
                <a:lnTo>
                  <a:pt x="231299" y="820667"/>
                </a:lnTo>
                <a:lnTo>
                  <a:pt x="199161" y="802163"/>
                </a:lnTo>
                <a:close/>
                <a:moveTo>
                  <a:pt x="71743" y="765642"/>
                </a:moveTo>
                <a:lnTo>
                  <a:pt x="89435" y="775868"/>
                </a:lnTo>
                <a:lnTo>
                  <a:pt x="89435" y="804598"/>
                </a:lnTo>
                <a:lnTo>
                  <a:pt x="71743" y="794372"/>
                </a:lnTo>
                <a:close/>
                <a:moveTo>
                  <a:pt x="365209" y="737238"/>
                </a:moveTo>
                <a:lnTo>
                  <a:pt x="430784" y="775057"/>
                </a:lnTo>
                <a:lnTo>
                  <a:pt x="430784" y="803950"/>
                </a:lnTo>
                <a:lnTo>
                  <a:pt x="365209" y="766130"/>
                </a:lnTo>
                <a:close/>
                <a:moveTo>
                  <a:pt x="0" y="724252"/>
                </a:moveTo>
                <a:lnTo>
                  <a:pt x="51779" y="754118"/>
                </a:lnTo>
                <a:lnTo>
                  <a:pt x="51779" y="782848"/>
                </a:lnTo>
                <a:lnTo>
                  <a:pt x="0" y="752982"/>
                </a:lnTo>
                <a:close/>
                <a:moveTo>
                  <a:pt x="218476" y="718733"/>
                </a:moveTo>
                <a:lnTo>
                  <a:pt x="250614" y="737237"/>
                </a:lnTo>
                <a:lnTo>
                  <a:pt x="250614" y="766129"/>
                </a:lnTo>
                <a:lnTo>
                  <a:pt x="218476" y="747463"/>
                </a:lnTo>
                <a:close/>
                <a:moveTo>
                  <a:pt x="91546" y="711266"/>
                </a:moveTo>
                <a:lnTo>
                  <a:pt x="179034" y="761746"/>
                </a:lnTo>
                <a:lnTo>
                  <a:pt x="179034" y="790638"/>
                </a:lnTo>
                <a:lnTo>
                  <a:pt x="91546" y="739996"/>
                </a:lnTo>
                <a:close/>
                <a:moveTo>
                  <a:pt x="151278" y="679940"/>
                </a:moveTo>
                <a:lnTo>
                  <a:pt x="198512" y="707209"/>
                </a:lnTo>
                <a:lnTo>
                  <a:pt x="198512" y="735939"/>
                </a:lnTo>
                <a:lnTo>
                  <a:pt x="151278" y="708670"/>
                </a:lnTo>
                <a:close/>
                <a:moveTo>
                  <a:pt x="361638" y="669390"/>
                </a:moveTo>
                <a:lnTo>
                  <a:pt x="430784" y="709320"/>
                </a:lnTo>
                <a:lnTo>
                  <a:pt x="430784" y="738212"/>
                </a:lnTo>
                <a:lnTo>
                  <a:pt x="361638" y="698120"/>
                </a:lnTo>
                <a:close/>
                <a:moveTo>
                  <a:pt x="0" y="658352"/>
                </a:moveTo>
                <a:lnTo>
                  <a:pt x="71419" y="699580"/>
                </a:lnTo>
                <a:lnTo>
                  <a:pt x="71419" y="728472"/>
                </a:lnTo>
                <a:lnTo>
                  <a:pt x="0" y="687244"/>
                </a:lnTo>
                <a:close/>
                <a:moveTo>
                  <a:pt x="302231" y="634979"/>
                </a:moveTo>
                <a:lnTo>
                  <a:pt x="334207" y="653645"/>
                </a:lnTo>
                <a:lnTo>
                  <a:pt x="334207" y="682375"/>
                </a:lnTo>
                <a:lnTo>
                  <a:pt x="302231" y="663871"/>
                </a:lnTo>
                <a:close/>
                <a:moveTo>
                  <a:pt x="395075" y="622968"/>
                </a:moveTo>
                <a:lnTo>
                  <a:pt x="430784" y="643582"/>
                </a:lnTo>
                <a:lnTo>
                  <a:pt x="430784" y="672312"/>
                </a:lnTo>
                <a:lnTo>
                  <a:pt x="395075" y="651698"/>
                </a:lnTo>
                <a:close/>
                <a:moveTo>
                  <a:pt x="252075" y="606087"/>
                </a:moveTo>
                <a:lnTo>
                  <a:pt x="284213" y="624753"/>
                </a:lnTo>
                <a:lnTo>
                  <a:pt x="284213" y="653483"/>
                </a:lnTo>
                <a:lnTo>
                  <a:pt x="252075" y="634979"/>
                </a:lnTo>
                <a:close/>
                <a:moveTo>
                  <a:pt x="133585" y="603489"/>
                </a:moveTo>
                <a:lnTo>
                  <a:pt x="196401" y="639685"/>
                </a:lnTo>
                <a:lnTo>
                  <a:pt x="196401" y="668577"/>
                </a:lnTo>
                <a:lnTo>
                  <a:pt x="133585" y="632381"/>
                </a:lnTo>
                <a:close/>
                <a:moveTo>
                  <a:pt x="0" y="592614"/>
                </a:moveTo>
                <a:lnTo>
                  <a:pt x="131151" y="668253"/>
                </a:lnTo>
                <a:lnTo>
                  <a:pt x="131151" y="697145"/>
                </a:lnTo>
                <a:lnTo>
                  <a:pt x="0" y="621344"/>
                </a:lnTo>
                <a:close/>
                <a:moveTo>
                  <a:pt x="85702" y="575896"/>
                </a:moveTo>
                <a:lnTo>
                  <a:pt x="113458" y="591965"/>
                </a:lnTo>
                <a:lnTo>
                  <a:pt x="113458" y="620695"/>
                </a:lnTo>
                <a:lnTo>
                  <a:pt x="85702" y="604626"/>
                </a:lnTo>
                <a:close/>
                <a:moveTo>
                  <a:pt x="365209" y="539863"/>
                </a:moveTo>
                <a:lnTo>
                  <a:pt x="430784" y="577682"/>
                </a:lnTo>
                <a:lnTo>
                  <a:pt x="430784" y="606575"/>
                </a:lnTo>
                <a:lnTo>
                  <a:pt x="365209" y="568593"/>
                </a:lnTo>
                <a:close/>
                <a:moveTo>
                  <a:pt x="129527" y="535318"/>
                </a:moveTo>
                <a:lnTo>
                  <a:pt x="232110" y="594563"/>
                </a:lnTo>
                <a:lnTo>
                  <a:pt x="232110" y="623455"/>
                </a:lnTo>
                <a:lnTo>
                  <a:pt x="129527" y="564210"/>
                </a:lnTo>
                <a:close/>
                <a:moveTo>
                  <a:pt x="0" y="526391"/>
                </a:moveTo>
                <a:lnTo>
                  <a:pt x="65575" y="564210"/>
                </a:lnTo>
                <a:lnTo>
                  <a:pt x="65575" y="593102"/>
                </a:lnTo>
                <a:lnTo>
                  <a:pt x="0" y="555283"/>
                </a:lnTo>
                <a:close/>
                <a:moveTo>
                  <a:pt x="379168" y="482079"/>
                </a:moveTo>
                <a:lnTo>
                  <a:pt x="430784" y="511945"/>
                </a:lnTo>
                <a:lnTo>
                  <a:pt x="430784" y="540675"/>
                </a:lnTo>
                <a:lnTo>
                  <a:pt x="379168" y="510809"/>
                </a:lnTo>
                <a:close/>
                <a:moveTo>
                  <a:pt x="123035" y="465847"/>
                </a:moveTo>
                <a:lnTo>
                  <a:pt x="199161" y="509834"/>
                </a:lnTo>
                <a:lnTo>
                  <a:pt x="199161" y="538564"/>
                </a:lnTo>
                <a:lnTo>
                  <a:pt x="123035" y="494577"/>
                </a:lnTo>
                <a:close/>
                <a:moveTo>
                  <a:pt x="0" y="460653"/>
                </a:moveTo>
                <a:lnTo>
                  <a:pt x="109563" y="523794"/>
                </a:lnTo>
                <a:lnTo>
                  <a:pt x="109563" y="552523"/>
                </a:lnTo>
                <a:lnTo>
                  <a:pt x="0" y="489383"/>
                </a:lnTo>
                <a:close/>
                <a:moveTo>
                  <a:pt x="222372" y="457408"/>
                </a:moveTo>
                <a:lnTo>
                  <a:pt x="274151" y="487274"/>
                </a:lnTo>
                <a:lnTo>
                  <a:pt x="274151" y="516004"/>
                </a:lnTo>
                <a:lnTo>
                  <a:pt x="222372" y="486138"/>
                </a:lnTo>
                <a:close/>
                <a:moveTo>
                  <a:pt x="55836" y="427054"/>
                </a:moveTo>
                <a:lnTo>
                  <a:pt x="103070" y="454323"/>
                </a:lnTo>
                <a:lnTo>
                  <a:pt x="103070" y="483053"/>
                </a:lnTo>
                <a:lnTo>
                  <a:pt x="55836" y="455784"/>
                </a:lnTo>
                <a:close/>
                <a:moveTo>
                  <a:pt x="355632" y="402706"/>
                </a:moveTo>
                <a:lnTo>
                  <a:pt x="430784" y="446044"/>
                </a:lnTo>
                <a:lnTo>
                  <a:pt x="430784" y="474936"/>
                </a:lnTo>
                <a:lnTo>
                  <a:pt x="355632" y="431436"/>
                </a:lnTo>
                <a:close/>
                <a:moveTo>
                  <a:pt x="125794" y="401571"/>
                </a:moveTo>
                <a:lnTo>
                  <a:pt x="202407" y="445883"/>
                </a:lnTo>
                <a:lnTo>
                  <a:pt x="202407" y="474613"/>
                </a:lnTo>
                <a:lnTo>
                  <a:pt x="125794" y="430463"/>
                </a:lnTo>
                <a:close/>
                <a:moveTo>
                  <a:pt x="0" y="394754"/>
                </a:moveTo>
                <a:lnTo>
                  <a:pt x="35709" y="415368"/>
                </a:lnTo>
                <a:lnTo>
                  <a:pt x="35709" y="444260"/>
                </a:lnTo>
                <a:lnTo>
                  <a:pt x="0" y="423646"/>
                </a:lnTo>
                <a:close/>
                <a:moveTo>
                  <a:pt x="193155" y="374627"/>
                </a:moveTo>
                <a:lnTo>
                  <a:pt x="225293" y="393293"/>
                </a:lnTo>
                <a:lnTo>
                  <a:pt x="225293" y="422023"/>
                </a:lnTo>
                <a:lnTo>
                  <a:pt x="193155" y="403519"/>
                </a:lnTo>
                <a:close/>
                <a:moveTo>
                  <a:pt x="379168" y="350441"/>
                </a:moveTo>
                <a:lnTo>
                  <a:pt x="430784" y="380307"/>
                </a:lnTo>
                <a:lnTo>
                  <a:pt x="430784" y="409199"/>
                </a:lnTo>
                <a:lnTo>
                  <a:pt x="379168" y="379333"/>
                </a:lnTo>
                <a:close/>
                <a:moveTo>
                  <a:pt x="0" y="329016"/>
                </a:moveTo>
                <a:lnTo>
                  <a:pt x="105829" y="390046"/>
                </a:lnTo>
                <a:lnTo>
                  <a:pt x="105829" y="418939"/>
                </a:lnTo>
                <a:lnTo>
                  <a:pt x="0" y="357746"/>
                </a:lnTo>
                <a:close/>
                <a:moveTo>
                  <a:pt x="210847" y="319115"/>
                </a:moveTo>
                <a:lnTo>
                  <a:pt x="258081" y="346384"/>
                </a:lnTo>
                <a:lnTo>
                  <a:pt x="258081" y="375276"/>
                </a:lnTo>
                <a:lnTo>
                  <a:pt x="210847" y="348007"/>
                </a:lnTo>
                <a:close/>
                <a:moveTo>
                  <a:pt x="71743" y="304669"/>
                </a:moveTo>
                <a:lnTo>
                  <a:pt x="173028" y="363102"/>
                </a:lnTo>
                <a:lnTo>
                  <a:pt x="173028" y="391994"/>
                </a:lnTo>
                <a:lnTo>
                  <a:pt x="71743" y="333399"/>
                </a:lnTo>
                <a:close/>
                <a:moveTo>
                  <a:pt x="359366" y="273179"/>
                </a:moveTo>
                <a:lnTo>
                  <a:pt x="430785" y="314569"/>
                </a:lnTo>
                <a:lnTo>
                  <a:pt x="430785" y="343299"/>
                </a:lnTo>
                <a:lnTo>
                  <a:pt x="359366" y="302071"/>
                </a:lnTo>
                <a:close/>
                <a:moveTo>
                  <a:pt x="0" y="263116"/>
                </a:moveTo>
                <a:lnTo>
                  <a:pt x="51779" y="292982"/>
                </a:lnTo>
                <a:lnTo>
                  <a:pt x="51779" y="321874"/>
                </a:lnTo>
                <a:lnTo>
                  <a:pt x="0" y="292008"/>
                </a:lnTo>
                <a:close/>
                <a:moveTo>
                  <a:pt x="248829" y="209390"/>
                </a:moveTo>
                <a:lnTo>
                  <a:pt x="280805" y="227894"/>
                </a:lnTo>
                <a:lnTo>
                  <a:pt x="280805" y="256786"/>
                </a:lnTo>
                <a:lnTo>
                  <a:pt x="248829" y="238282"/>
                </a:lnTo>
                <a:close/>
                <a:moveTo>
                  <a:pt x="0" y="197379"/>
                </a:moveTo>
                <a:lnTo>
                  <a:pt x="190883" y="307591"/>
                </a:lnTo>
                <a:lnTo>
                  <a:pt x="190883" y="336321"/>
                </a:lnTo>
                <a:lnTo>
                  <a:pt x="0" y="226271"/>
                </a:lnTo>
                <a:close/>
                <a:moveTo>
                  <a:pt x="339888" y="196242"/>
                </a:moveTo>
                <a:lnTo>
                  <a:pt x="430784" y="248670"/>
                </a:lnTo>
                <a:lnTo>
                  <a:pt x="430784" y="277562"/>
                </a:lnTo>
                <a:lnTo>
                  <a:pt x="339888" y="224972"/>
                </a:lnTo>
                <a:close/>
                <a:moveTo>
                  <a:pt x="109563" y="194782"/>
                </a:moveTo>
                <a:lnTo>
                  <a:pt x="141539" y="213286"/>
                </a:lnTo>
                <a:lnTo>
                  <a:pt x="141539" y="242178"/>
                </a:lnTo>
                <a:lnTo>
                  <a:pt x="109563" y="223512"/>
                </a:lnTo>
                <a:close/>
                <a:moveTo>
                  <a:pt x="199161" y="180823"/>
                </a:moveTo>
                <a:lnTo>
                  <a:pt x="231299" y="199327"/>
                </a:lnTo>
                <a:lnTo>
                  <a:pt x="231299" y="228057"/>
                </a:lnTo>
                <a:lnTo>
                  <a:pt x="199161" y="209553"/>
                </a:lnTo>
                <a:close/>
                <a:moveTo>
                  <a:pt x="71743" y="173032"/>
                </a:moveTo>
                <a:lnTo>
                  <a:pt x="89435" y="183258"/>
                </a:lnTo>
                <a:lnTo>
                  <a:pt x="89435" y="211988"/>
                </a:lnTo>
                <a:lnTo>
                  <a:pt x="71743" y="201762"/>
                </a:lnTo>
                <a:close/>
                <a:moveTo>
                  <a:pt x="0" y="131641"/>
                </a:moveTo>
                <a:lnTo>
                  <a:pt x="51779" y="161507"/>
                </a:lnTo>
                <a:lnTo>
                  <a:pt x="51779" y="190237"/>
                </a:lnTo>
                <a:lnTo>
                  <a:pt x="0" y="160371"/>
                </a:lnTo>
                <a:close/>
                <a:moveTo>
                  <a:pt x="218476" y="126124"/>
                </a:moveTo>
                <a:lnTo>
                  <a:pt x="250614" y="144628"/>
                </a:lnTo>
                <a:lnTo>
                  <a:pt x="250614" y="173520"/>
                </a:lnTo>
                <a:lnTo>
                  <a:pt x="218476" y="154854"/>
                </a:lnTo>
                <a:close/>
                <a:moveTo>
                  <a:pt x="91546" y="118656"/>
                </a:moveTo>
                <a:lnTo>
                  <a:pt x="179034" y="169136"/>
                </a:lnTo>
                <a:lnTo>
                  <a:pt x="179034" y="198028"/>
                </a:lnTo>
                <a:lnTo>
                  <a:pt x="91546" y="147386"/>
                </a:lnTo>
                <a:close/>
                <a:moveTo>
                  <a:pt x="151278" y="87325"/>
                </a:moveTo>
                <a:lnTo>
                  <a:pt x="198512" y="114599"/>
                </a:lnTo>
                <a:lnTo>
                  <a:pt x="198512" y="143329"/>
                </a:lnTo>
                <a:lnTo>
                  <a:pt x="151278" y="116060"/>
                </a:lnTo>
                <a:close/>
                <a:moveTo>
                  <a:pt x="0" y="65737"/>
                </a:moveTo>
                <a:lnTo>
                  <a:pt x="71419" y="106970"/>
                </a:lnTo>
                <a:lnTo>
                  <a:pt x="71419" y="135862"/>
                </a:lnTo>
                <a:lnTo>
                  <a:pt x="0" y="94633"/>
                </a:lnTo>
                <a:close/>
                <a:moveTo>
                  <a:pt x="0" y="0"/>
                </a:moveTo>
                <a:lnTo>
                  <a:pt x="131151" y="75639"/>
                </a:lnTo>
                <a:lnTo>
                  <a:pt x="131151" y="104536"/>
                </a:lnTo>
                <a:lnTo>
                  <a:pt x="0" y="28731"/>
                </a:lnTo>
                <a:close/>
              </a:path>
            </a:pathLst>
          </a:custGeom>
          <a:gradFill>
            <a:gsLst>
              <a:gs pos="0">
                <a:schemeClr val="tx1">
                  <a:lumMod val="65000"/>
                </a:schemeClr>
              </a:gs>
              <a:gs pos="99000">
                <a:schemeClr val="tx1">
                  <a:lumMod val="95000"/>
                </a:schemeClr>
              </a:gs>
            </a:gsLst>
            <a:lin ang="18900000" scaled="1"/>
          </a:gradFill>
          <a:ln w="0" cap="flat">
            <a:noFill/>
            <a:prstDash val="solid"/>
            <a:miter/>
          </a:ln>
        </p:spPr>
        <p:txBody>
          <a:bodyPr rtlCol="0" anchor="ctr"/>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lang="en-US" sz="1620" b="0" i="0" u="none" strike="noStrike" kern="1200" cap="none" spc="0" normalizeH="0" baseline="0" noProof="0">
              <a:ln>
                <a:noFill/>
              </a:ln>
              <a:solidFill>
                <a:srgbClr val="FFFFFF"/>
              </a:solidFill>
              <a:effectLst/>
              <a:uLnTx/>
              <a:uFillTx/>
              <a:latin typeface="Segoe UI Regular" panose="020F0502020204030204"/>
              <a:ea typeface="+mn-ea"/>
              <a:cs typeface="+mn-cs"/>
            </a:endParaRPr>
          </a:p>
        </p:txBody>
      </p:sp>
      <p:sp>
        <p:nvSpPr>
          <p:cNvPr id="5" name="Freeform: Shape 4">
            <a:extLst>
              <a:ext uri="{FF2B5EF4-FFF2-40B4-BE49-F238E27FC236}">
                <a16:creationId xmlns:a16="http://schemas.microsoft.com/office/drawing/2014/main" id="{BA09C002-4D2E-9321-EE0D-A630AB6F73E0}"/>
              </a:ext>
              <a:ext uri="{C183D7F6-B498-43B3-948B-1728B52AA6E4}">
                <adec:decorative xmlns:adec="http://schemas.microsoft.com/office/drawing/2017/decorative" val="1"/>
              </a:ext>
            </a:extLst>
          </p:cNvPr>
          <p:cNvSpPr/>
          <p:nvPr/>
        </p:nvSpPr>
        <p:spPr>
          <a:xfrm>
            <a:off x="2379946" y="673209"/>
            <a:ext cx="387707" cy="3916823"/>
          </a:xfrm>
          <a:custGeom>
            <a:avLst/>
            <a:gdLst>
              <a:gd name="connsiteX0" fmla="*/ 365209 w 430785"/>
              <a:gd name="connsiteY0" fmla="*/ 4285313 h 4352025"/>
              <a:gd name="connsiteX1" fmla="*/ 430784 w 430785"/>
              <a:gd name="connsiteY1" fmla="*/ 4323132 h 4352025"/>
              <a:gd name="connsiteX2" fmla="*/ 430784 w 430785"/>
              <a:gd name="connsiteY2" fmla="*/ 4352025 h 4352025"/>
              <a:gd name="connsiteX3" fmla="*/ 365209 w 430785"/>
              <a:gd name="connsiteY3" fmla="*/ 4314205 h 4352025"/>
              <a:gd name="connsiteX4" fmla="*/ 361638 w 430785"/>
              <a:gd name="connsiteY4" fmla="*/ 4217465 h 4352025"/>
              <a:gd name="connsiteX5" fmla="*/ 430784 w 430785"/>
              <a:gd name="connsiteY5" fmla="*/ 4257394 h 4352025"/>
              <a:gd name="connsiteX6" fmla="*/ 430784 w 430785"/>
              <a:gd name="connsiteY6" fmla="*/ 4286124 h 4352025"/>
              <a:gd name="connsiteX7" fmla="*/ 361638 w 430785"/>
              <a:gd name="connsiteY7" fmla="*/ 4246195 h 4352025"/>
              <a:gd name="connsiteX8" fmla="*/ 302231 w 430785"/>
              <a:gd name="connsiteY8" fmla="*/ 4183055 h 4352025"/>
              <a:gd name="connsiteX9" fmla="*/ 334207 w 430785"/>
              <a:gd name="connsiteY9" fmla="*/ 4201559 h 4352025"/>
              <a:gd name="connsiteX10" fmla="*/ 334207 w 430785"/>
              <a:gd name="connsiteY10" fmla="*/ 4230451 h 4352025"/>
              <a:gd name="connsiteX11" fmla="*/ 302231 w 430785"/>
              <a:gd name="connsiteY11" fmla="*/ 4211947 h 4352025"/>
              <a:gd name="connsiteX12" fmla="*/ 395075 w 430785"/>
              <a:gd name="connsiteY12" fmla="*/ 4171043 h 4352025"/>
              <a:gd name="connsiteX13" fmla="*/ 430784 w 430785"/>
              <a:gd name="connsiteY13" fmla="*/ 4191657 h 4352025"/>
              <a:gd name="connsiteX14" fmla="*/ 430784 w 430785"/>
              <a:gd name="connsiteY14" fmla="*/ 4220387 h 4352025"/>
              <a:gd name="connsiteX15" fmla="*/ 395075 w 430785"/>
              <a:gd name="connsiteY15" fmla="*/ 4199773 h 4352025"/>
              <a:gd name="connsiteX16" fmla="*/ 252075 w 430785"/>
              <a:gd name="connsiteY16" fmla="*/ 4154162 h 4352025"/>
              <a:gd name="connsiteX17" fmla="*/ 284213 w 430785"/>
              <a:gd name="connsiteY17" fmla="*/ 4172666 h 4352025"/>
              <a:gd name="connsiteX18" fmla="*/ 284213 w 430785"/>
              <a:gd name="connsiteY18" fmla="*/ 4201558 h 4352025"/>
              <a:gd name="connsiteX19" fmla="*/ 252075 w 430785"/>
              <a:gd name="connsiteY19" fmla="*/ 4183054 h 4352025"/>
              <a:gd name="connsiteX20" fmla="*/ 133585 w 430785"/>
              <a:gd name="connsiteY20" fmla="*/ 4151565 h 4352025"/>
              <a:gd name="connsiteX21" fmla="*/ 196401 w 430785"/>
              <a:gd name="connsiteY21" fmla="*/ 4187761 h 4352025"/>
              <a:gd name="connsiteX22" fmla="*/ 196401 w 430785"/>
              <a:gd name="connsiteY22" fmla="*/ 4216653 h 4352025"/>
              <a:gd name="connsiteX23" fmla="*/ 133585 w 430785"/>
              <a:gd name="connsiteY23" fmla="*/ 4180457 h 4352025"/>
              <a:gd name="connsiteX24" fmla="*/ 85702 w 430785"/>
              <a:gd name="connsiteY24" fmla="*/ 4123972 h 4352025"/>
              <a:gd name="connsiteX25" fmla="*/ 113458 w 430785"/>
              <a:gd name="connsiteY25" fmla="*/ 4140041 h 4352025"/>
              <a:gd name="connsiteX26" fmla="*/ 113458 w 430785"/>
              <a:gd name="connsiteY26" fmla="*/ 4168771 h 4352025"/>
              <a:gd name="connsiteX27" fmla="*/ 85702 w 430785"/>
              <a:gd name="connsiteY27" fmla="*/ 4152702 h 4352025"/>
              <a:gd name="connsiteX28" fmla="*/ 365209 w 430785"/>
              <a:gd name="connsiteY28" fmla="*/ 4087938 h 4352025"/>
              <a:gd name="connsiteX29" fmla="*/ 430784 w 430785"/>
              <a:gd name="connsiteY29" fmla="*/ 4125757 h 4352025"/>
              <a:gd name="connsiteX30" fmla="*/ 430784 w 430785"/>
              <a:gd name="connsiteY30" fmla="*/ 4154650 h 4352025"/>
              <a:gd name="connsiteX31" fmla="*/ 365209 w 430785"/>
              <a:gd name="connsiteY31" fmla="*/ 4116668 h 4352025"/>
              <a:gd name="connsiteX32" fmla="*/ 129527 w 430785"/>
              <a:gd name="connsiteY32" fmla="*/ 4083393 h 4352025"/>
              <a:gd name="connsiteX33" fmla="*/ 232110 w 430785"/>
              <a:gd name="connsiteY33" fmla="*/ 4142638 h 4352025"/>
              <a:gd name="connsiteX34" fmla="*/ 232110 w 430785"/>
              <a:gd name="connsiteY34" fmla="*/ 4171530 h 4352025"/>
              <a:gd name="connsiteX35" fmla="*/ 129527 w 430785"/>
              <a:gd name="connsiteY35" fmla="*/ 4112285 h 4352025"/>
              <a:gd name="connsiteX36" fmla="*/ 0 w 430785"/>
              <a:gd name="connsiteY36" fmla="*/ 4074466 h 4352025"/>
              <a:gd name="connsiteX37" fmla="*/ 65575 w 430785"/>
              <a:gd name="connsiteY37" fmla="*/ 4112285 h 4352025"/>
              <a:gd name="connsiteX38" fmla="*/ 65575 w 430785"/>
              <a:gd name="connsiteY38" fmla="*/ 4141178 h 4352025"/>
              <a:gd name="connsiteX39" fmla="*/ 0 w 430785"/>
              <a:gd name="connsiteY39" fmla="*/ 4103196 h 4352025"/>
              <a:gd name="connsiteX40" fmla="*/ 379168 w 430785"/>
              <a:gd name="connsiteY40" fmla="*/ 4030154 h 4352025"/>
              <a:gd name="connsiteX41" fmla="*/ 430784 w 430785"/>
              <a:gd name="connsiteY41" fmla="*/ 4060020 h 4352025"/>
              <a:gd name="connsiteX42" fmla="*/ 430784 w 430785"/>
              <a:gd name="connsiteY42" fmla="*/ 4088750 h 4352025"/>
              <a:gd name="connsiteX43" fmla="*/ 379168 w 430785"/>
              <a:gd name="connsiteY43" fmla="*/ 4058884 h 4352025"/>
              <a:gd name="connsiteX44" fmla="*/ 123035 w 430785"/>
              <a:gd name="connsiteY44" fmla="*/ 4013922 h 4352025"/>
              <a:gd name="connsiteX45" fmla="*/ 199161 w 430785"/>
              <a:gd name="connsiteY45" fmla="*/ 4057909 h 4352025"/>
              <a:gd name="connsiteX46" fmla="*/ 199161 w 430785"/>
              <a:gd name="connsiteY46" fmla="*/ 4086639 h 4352025"/>
              <a:gd name="connsiteX47" fmla="*/ 123035 w 430785"/>
              <a:gd name="connsiteY47" fmla="*/ 4042652 h 4352025"/>
              <a:gd name="connsiteX48" fmla="*/ 0 w 430785"/>
              <a:gd name="connsiteY48" fmla="*/ 4008728 h 4352025"/>
              <a:gd name="connsiteX49" fmla="*/ 109563 w 430785"/>
              <a:gd name="connsiteY49" fmla="*/ 4071869 h 4352025"/>
              <a:gd name="connsiteX50" fmla="*/ 109563 w 430785"/>
              <a:gd name="connsiteY50" fmla="*/ 4100598 h 4352025"/>
              <a:gd name="connsiteX51" fmla="*/ 0 w 430785"/>
              <a:gd name="connsiteY51" fmla="*/ 4037458 h 4352025"/>
              <a:gd name="connsiteX52" fmla="*/ 222372 w 430785"/>
              <a:gd name="connsiteY52" fmla="*/ 4005482 h 4352025"/>
              <a:gd name="connsiteX53" fmla="*/ 274151 w 430785"/>
              <a:gd name="connsiteY53" fmla="*/ 4035348 h 4352025"/>
              <a:gd name="connsiteX54" fmla="*/ 274151 w 430785"/>
              <a:gd name="connsiteY54" fmla="*/ 4064078 h 4352025"/>
              <a:gd name="connsiteX55" fmla="*/ 222372 w 430785"/>
              <a:gd name="connsiteY55" fmla="*/ 4034212 h 4352025"/>
              <a:gd name="connsiteX56" fmla="*/ 55836 w 430785"/>
              <a:gd name="connsiteY56" fmla="*/ 3975129 h 4352025"/>
              <a:gd name="connsiteX57" fmla="*/ 103070 w 430785"/>
              <a:gd name="connsiteY57" fmla="*/ 4002398 h 4352025"/>
              <a:gd name="connsiteX58" fmla="*/ 103070 w 430785"/>
              <a:gd name="connsiteY58" fmla="*/ 4031128 h 4352025"/>
              <a:gd name="connsiteX59" fmla="*/ 55836 w 430785"/>
              <a:gd name="connsiteY59" fmla="*/ 4003859 h 4352025"/>
              <a:gd name="connsiteX60" fmla="*/ 355632 w 430785"/>
              <a:gd name="connsiteY60" fmla="*/ 3950782 h 4352025"/>
              <a:gd name="connsiteX61" fmla="*/ 430784 w 430785"/>
              <a:gd name="connsiteY61" fmla="*/ 3994120 h 4352025"/>
              <a:gd name="connsiteX62" fmla="*/ 430784 w 430785"/>
              <a:gd name="connsiteY62" fmla="*/ 4023012 h 4352025"/>
              <a:gd name="connsiteX63" fmla="*/ 355632 w 430785"/>
              <a:gd name="connsiteY63" fmla="*/ 3979512 h 4352025"/>
              <a:gd name="connsiteX64" fmla="*/ 125794 w 430785"/>
              <a:gd name="connsiteY64" fmla="*/ 3949645 h 4352025"/>
              <a:gd name="connsiteX65" fmla="*/ 202407 w 430785"/>
              <a:gd name="connsiteY65" fmla="*/ 3993957 h 4352025"/>
              <a:gd name="connsiteX66" fmla="*/ 202407 w 430785"/>
              <a:gd name="connsiteY66" fmla="*/ 4022687 h 4352025"/>
              <a:gd name="connsiteX67" fmla="*/ 125794 w 430785"/>
              <a:gd name="connsiteY67" fmla="*/ 3978537 h 4352025"/>
              <a:gd name="connsiteX68" fmla="*/ 0 w 430785"/>
              <a:gd name="connsiteY68" fmla="*/ 3942828 h 4352025"/>
              <a:gd name="connsiteX69" fmla="*/ 35709 w 430785"/>
              <a:gd name="connsiteY69" fmla="*/ 3963442 h 4352025"/>
              <a:gd name="connsiteX70" fmla="*/ 35709 w 430785"/>
              <a:gd name="connsiteY70" fmla="*/ 3992334 h 4352025"/>
              <a:gd name="connsiteX71" fmla="*/ 0 w 430785"/>
              <a:gd name="connsiteY71" fmla="*/ 3971720 h 4352025"/>
              <a:gd name="connsiteX72" fmla="*/ 193155 w 430785"/>
              <a:gd name="connsiteY72" fmla="*/ 3922701 h 4352025"/>
              <a:gd name="connsiteX73" fmla="*/ 225293 w 430785"/>
              <a:gd name="connsiteY73" fmla="*/ 3941205 h 4352025"/>
              <a:gd name="connsiteX74" fmla="*/ 225293 w 430785"/>
              <a:gd name="connsiteY74" fmla="*/ 3970097 h 4352025"/>
              <a:gd name="connsiteX75" fmla="*/ 193155 w 430785"/>
              <a:gd name="connsiteY75" fmla="*/ 3951593 h 4352025"/>
              <a:gd name="connsiteX76" fmla="*/ 379168 w 430785"/>
              <a:gd name="connsiteY76" fmla="*/ 3898516 h 4352025"/>
              <a:gd name="connsiteX77" fmla="*/ 430784 w 430785"/>
              <a:gd name="connsiteY77" fmla="*/ 3928382 h 4352025"/>
              <a:gd name="connsiteX78" fmla="*/ 430784 w 430785"/>
              <a:gd name="connsiteY78" fmla="*/ 3957274 h 4352025"/>
              <a:gd name="connsiteX79" fmla="*/ 379168 w 430785"/>
              <a:gd name="connsiteY79" fmla="*/ 3927408 h 4352025"/>
              <a:gd name="connsiteX80" fmla="*/ 0 w 430785"/>
              <a:gd name="connsiteY80" fmla="*/ 3877091 h 4352025"/>
              <a:gd name="connsiteX81" fmla="*/ 105829 w 430785"/>
              <a:gd name="connsiteY81" fmla="*/ 3938121 h 4352025"/>
              <a:gd name="connsiteX82" fmla="*/ 105829 w 430785"/>
              <a:gd name="connsiteY82" fmla="*/ 3967013 h 4352025"/>
              <a:gd name="connsiteX83" fmla="*/ 0 w 430785"/>
              <a:gd name="connsiteY83" fmla="*/ 3905821 h 4352025"/>
              <a:gd name="connsiteX84" fmla="*/ 210847 w 430785"/>
              <a:gd name="connsiteY84" fmla="*/ 3867189 h 4352025"/>
              <a:gd name="connsiteX85" fmla="*/ 258081 w 430785"/>
              <a:gd name="connsiteY85" fmla="*/ 3894458 h 4352025"/>
              <a:gd name="connsiteX86" fmla="*/ 258081 w 430785"/>
              <a:gd name="connsiteY86" fmla="*/ 3923350 h 4352025"/>
              <a:gd name="connsiteX87" fmla="*/ 210847 w 430785"/>
              <a:gd name="connsiteY87" fmla="*/ 3896081 h 4352025"/>
              <a:gd name="connsiteX88" fmla="*/ 71743 w 430785"/>
              <a:gd name="connsiteY88" fmla="*/ 3852743 h 4352025"/>
              <a:gd name="connsiteX89" fmla="*/ 173028 w 430785"/>
              <a:gd name="connsiteY89" fmla="*/ 3911176 h 4352025"/>
              <a:gd name="connsiteX90" fmla="*/ 173028 w 430785"/>
              <a:gd name="connsiteY90" fmla="*/ 3939906 h 4352025"/>
              <a:gd name="connsiteX91" fmla="*/ 71743 w 430785"/>
              <a:gd name="connsiteY91" fmla="*/ 3881473 h 4352025"/>
              <a:gd name="connsiteX92" fmla="*/ 359366 w 430785"/>
              <a:gd name="connsiteY92" fmla="*/ 3821254 h 4352025"/>
              <a:gd name="connsiteX93" fmla="*/ 430785 w 430785"/>
              <a:gd name="connsiteY93" fmla="*/ 3862644 h 4352025"/>
              <a:gd name="connsiteX94" fmla="*/ 430785 w 430785"/>
              <a:gd name="connsiteY94" fmla="*/ 3891374 h 4352025"/>
              <a:gd name="connsiteX95" fmla="*/ 359366 w 430785"/>
              <a:gd name="connsiteY95" fmla="*/ 3850146 h 4352025"/>
              <a:gd name="connsiteX96" fmla="*/ 0 w 430785"/>
              <a:gd name="connsiteY96" fmla="*/ 3811191 h 4352025"/>
              <a:gd name="connsiteX97" fmla="*/ 51779 w 430785"/>
              <a:gd name="connsiteY97" fmla="*/ 3841057 h 4352025"/>
              <a:gd name="connsiteX98" fmla="*/ 51779 w 430785"/>
              <a:gd name="connsiteY98" fmla="*/ 3869949 h 4352025"/>
              <a:gd name="connsiteX99" fmla="*/ 0 w 430785"/>
              <a:gd name="connsiteY99" fmla="*/ 3840083 h 4352025"/>
              <a:gd name="connsiteX100" fmla="*/ 248829 w 430785"/>
              <a:gd name="connsiteY100" fmla="*/ 3757464 h 4352025"/>
              <a:gd name="connsiteX101" fmla="*/ 280805 w 430785"/>
              <a:gd name="connsiteY101" fmla="*/ 3775968 h 4352025"/>
              <a:gd name="connsiteX102" fmla="*/ 280805 w 430785"/>
              <a:gd name="connsiteY102" fmla="*/ 3804860 h 4352025"/>
              <a:gd name="connsiteX103" fmla="*/ 248829 w 430785"/>
              <a:gd name="connsiteY103" fmla="*/ 3786194 h 4352025"/>
              <a:gd name="connsiteX104" fmla="*/ 0 w 430785"/>
              <a:gd name="connsiteY104" fmla="*/ 3745453 h 4352025"/>
              <a:gd name="connsiteX105" fmla="*/ 190883 w 430785"/>
              <a:gd name="connsiteY105" fmla="*/ 3855665 h 4352025"/>
              <a:gd name="connsiteX106" fmla="*/ 190883 w 430785"/>
              <a:gd name="connsiteY106" fmla="*/ 3884395 h 4352025"/>
              <a:gd name="connsiteX107" fmla="*/ 0 w 430785"/>
              <a:gd name="connsiteY107" fmla="*/ 3774183 h 4352025"/>
              <a:gd name="connsiteX108" fmla="*/ 339888 w 430785"/>
              <a:gd name="connsiteY108" fmla="*/ 3744317 h 4352025"/>
              <a:gd name="connsiteX109" fmla="*/ 430784 w 430785"/>
              <a:gd name="connsiteY109" fmla="*/ 3796745 h 4352025"/>
              <a:gd name="connsiteX110" fmla="*/ 430784 w 430785"/>
              <a:gd name="connsiteY110" fmla="*/ 3825637 h 4352025"/>
              <a:gd name="connsiteX111" fmla="*/ 339888 w 430785"/>
              <a:gd name="connsiteY111" fmla="*/ 3773047 h 4352025"/>
              <a:gd name="connsiteX112" fmla="*/ 109563 w 430785"/>
              <a:gd name="connsiteY112" fmla="*/ 3742856 h 4352025"/>
              <a:gd name="connsiteX113" fmla="*/ 141539 w 430785"/>
              <a:gd name="connsiteY113" fmla="*/ 3761360 h 4352025"/>
              <a:gd name="connsiteX114" fmla="*/ 141539 w 430785"/>
              <a:gd name="connsiteY114" fmla="*/ 3790252 h 4352025"/>
              <a:gd name="connsiteX115" fmla="*/ 109563 w 430785"/>
              <a:gd name="connsiteY115" fmla="*/ 3771586 h 4352025"/>
              <a:gd name="connsiteX116" fmla="*/ 199161 w 430785"/>
              <a:gd name="connsiteY116" fmla="*/ 3728897 h 4352025"/>
              <a:gd name="connsiteX117" fmla="*/ 231299 w 430785"/>
              <a:gd name="connsiteY117" fmla="*/ 3747401 h 4352025"/>
              <a:gd name="connsiteX118" fmla="*/ 231299 w 430785"/>
              <a:gd name="connsiteY118" fmla="*/ 3776131 h 4352025"/>
              <a:gd name="connsiteX119" fmla="*/ 199161 w 430785"/>
              <a:gd name="connsiteY119" fmla="*/ 3757627 h 4352025"/>
              <a:gd name="connsiteX120" fmla="*/ 71743 w 430785"/>
              <a:gd name="connsiteY120" fmla="*/ 3721106 h 4352025"/>
              <a:gd name="connsiteX121" fmla="*/ 89435 w 430785"/>
              <a:gd name="connsiteY121" fmla="*/ 3731332 h 4352025"/>
              <a:gd name="connsiteX122" fmla="*/ 89435 w 430785"/>
              <a:gd name="connsiteY122" fmla="*/ 3760062 h 4352025"/>
              <a:gd name="connsiteX123" fmla="*/ 71743 w 430785"/>
              <a:gd name="connsiteY123" fmla="*/ 3749836 h 4352025"/>
              <a:gd name="connsiteX124" fmla="*/ 365209 w 430785"/>
              <a:gd name="connsiteY124" fmla="*/ 3692701 h 4352025"/>
              <a:gd name="connsiteX125" fmla="*/ 430784 w 430785"/>
              <a:gd name="connsiteY125" fmla="*/ 3730520 h 4352025"/>
              <a:gd name="connsiteX126" fmla="*/ 430784 w 430785"/>
              <a:gd name="connsiteY126" fmla="*/ 3759413 h 4352025"/>
              <a:gd name="connsiteX127" fmla="*/ 365209 w 430785"/>
              <a:gd name="connsiteY127" fmla="*/ 3721593 h 4352025"/>
              <a:gd name="connsiteX128" fmla="*/ 0 w 430785"/>
              <a:gd name="connsiteY128" fmla="*/ 3679716 h 4352025"/>
              <a:gd name="connsiteX129" fmla="*/ 51779 w 430785"/>
              <a:gd name="connsiteY129" fmla="*/ 3709582 h 4352025"/>
              <a:gd name="connsiteX130" fmla="*/ 51779 w 430785"/>
              <a:gd name="connsiteY130" fmla="*/ 3738312 h 4352025"/>
              <a:gd name="connsiteX131" fmla="*/ 0 w 430785"/>
              <a:gd name="connsiteY131" fmla="*/ 3708446 h 4352025"/>
              <a:gd name="connsiteX132" fmla="*/ 218476 w 430785"/>
              <a:gd name="connsiteY132" fmla="*/ 3674197 h 4352025"/>
              <a:gd name="connsiteX133" fmla="*/ 250614 w 430785"/>
              <a:gd name="connsiteY133" fmla="*/ 3692701 h 4352025"/>
              <a:gd name="connsiteX134" fmla="*/ 250614 w 430785"/>
              <a:gd name="connsiteY134" fmla="*/ 3721593 h 4352025"/>
              <a:gd name="connsiteX135" fmla="*/ 218476 w 430785"/>
              <a:gd name="connsiteY135" fmla="*/ 3702927 h 4352025"/>
              <a:gd name="connsiteX136" fmla="*/ 91546 w 430785"/>
              <a:gd name="connsiteY136" fmla="*/ 3666730 h 4352025"/>
              <a:gd name="connsiteX137" fmla="*/ 179034 w 430785"/>
              <a:gd name="connsiteY137" fmla="*/ 3717210 h 4352025"/>
              <a:gd name="connsiteX138" fmla="*/ 179034 w 430785"/>
              <a:gd name="connsiteY138" fmla="*/ 3746102 h 4352025"/>
              <a:gd name="connsiteX139" fmla="*/ 91546 w 430785"/>
              <a:gd name="connsiteY139" fmla="*/ 3695460 h 4352025"/>
              <a:gd name="connsiteX140" fmla="*/ 151278 w 430785"/>
              <a:gd name="connsiteY140" fmla="*/ 3635404 h 4352025"/>
              <a:gd name="connsiteX141" fmla="*/ 198512 w 430785"/>
              <a:gd name="connsiteY141" fmla="*/ 3662673 h 4352025"/>
              <a:gd name="connsiteX142" fmla="*/ 198512 w 430785"/>
              <a:gd name="connsiteY142" fmla="*/ 3691403 h 4352025"/>
              <a:gd name="connsiteX143" fmla="*/ 151278 w 430785"/>
              <a:gd name="connsiteY143" fmla="*/ 3664134 h 4352025"/>
              <a:gd name="connsiteX144" fmla="*/ 361638 w 430785"/>
              <a:gd name="connsiteY144" fmla="*/ 3624853 h 4352025"/>
              <a:gd name="connsiteX145" fmla="*/ 430784 w 430785"/>
              <a:gd name="connsiteY145" fmla="*/ 3664783 h 4352025"/>
              <a:gd name="connsiteX146" fmla="*/ 430784 w 430785"/>
              <a:gd name="connsiteY146" fmla="*/ 3693675 h 4352025"/>
              <a:gd name="connsiteX147" fmla="*/ 361638 w 430785"/>
              <a:gd name="connsiteY147" fmla="*/ 3653583 h 4352025"/>
              <a:gd name="connsiteX148" fmla="*/ 0 w 430785"/>
              <a:gd name="connsiteY148" fmla="*/ 3613816 h 4352025"/>
              <a:gd name="connsiteX149" fmla="*/ 71419 w 430785"/>
              <a:gd name="connsiteY149" fmla="*/ 3655044 h 4352025"/>
              <a:gd name="connsiteX150" fmla="*/ 71419 w 430785"/>
              <a:gd name="connsiteY150" fmla="*/ 3683936 h 4352025"/>
              <a:gd name="connsiteX151" fmla="*/ 0 w 430785"/>
              <a:gd name="connsiteY151" fmla="*/ 3642708 h 4352025"/>
              <a:gd name="connsiteX152" fmla="*/ 302231 w 430785"/>
              <a:gd name="connsiteY152" fmla="*/ 3590442 h 4352025"/>
              <a:gd name="connsiteX153" fmla="*/ 334207 w 430785"/>
              <a:gd name="connsiteY153" fmla="*/ 3609108 h 4352025"/>
              <a:gd name="connsiteX154" fmla="*/ 334207 w 430785"/>
              <a:gd name="connsiteY154" fmla="*/ 3637838 h 4352025"/>
              <a:gd name="connsiteX155" fmla="*/ 302231 w 430785"/>
              <a:gd name="connsiteY155" fmla="*/ 3619334 h 4352025"/>
              <a:gd name="connsiteX156" fmla="*/ 395075 w 430785"/>
              <a:gd name="connsiteY156" fmla="*/ 3578431 h 4352025"/>
              <a:gd name="connsiteX157" fmla="*/ 430784 w 430785"/>
              <a:gd name="connsiteY157" fmla="*/ 3599045 h 4352025"/>
              <a:gd name="connsiteX158" fmla="*/ 430784 w 430785"/>
              <a:gd name="connsiteY158" fmla="*/ 3627775 h 4352025"/>
              <a:gd name="connsiteX159" fmla="*/ 395075 w 430785"/>
              <a:gd name="connsiteY159" fmla="*/ 3607161 h 4352025"/>
              <a:gd name="connsiteX160" fmla="*/ 252075 w 430785"/>
              <a:gd name="connsiteY160" fmla="*/ 3561550 h 4352025"/>
              <a:gd name="connsiteX161" fmla="*/ 284213 w 430785"/>
              <a:gd name="connsiteY161" fmla="*/ 3580216 h 4352025"/>
              <a:gd name="connsiteX162" fmla="*/ 284213 w 430785"/>
              <a:gd name="connsiteY162" fmla="*/ 3608946 h 4352025"/>
              <a:gd name="connsiteX163" fmla="*/ 252075 w 430785"/>
              <a:gd name="connsiteY163" fmla="*/ 3590442 h 4352025"/>
              <a:gd name="connsiteX164" fmla="*/ 133585 w 430785"/>
              <a:gd name="connsiteY164" fmla="*/ 3558953 h 4352025"/>
              <a:gd name="connsiteX165" fmla="*/ 196401 w 430785"/>
              <a:gd name="connsiteY165" fmla="*/ 3595149 h 4352025"/>
              <a:gd name="connsiteX166" fmla="*/ 196401 w 430785"/>
              <a:gd name="connsiteY166" fmla="*/ 3624041 h 4352025"/>
              <a:gd name="connsiteX167" fmla="*/ 133585 w 430785"/>
              <a:gd name="connsiteY167" fmla="*/ 3587845 h 4352025"/>
              <a:gd name="connsiteX168" fmla="*/ 0 w 430785"/>
              <a:gd name="connsiteY168" fmla="*/ 3548078 h 4352025"/>
              <a:gd name="connsiteX169" fmla="*/ 131151 w 430785"/>
              <a:gd name="connsiteY169" fmla="*/ 3623717 h 4352025"/>
              <a:gd name="connsiteX170" fmla="*/ 131151 w 430785"/>
              <a:gd name="connsiteY170" fmla="*/ 3652609 h 4352025"/>
              <a:gd name="connsiteX171" fmla="*/ 0 w 430785"/>
              <a:gd name="connsiteY171" fmla="*/ 3576808 h 4352025"/>
              <a:gd name="connsiteX172" fmla="*/ 85702 w 430785"/>
              <a:gd name="connsiteY172" fmla="*/ 3531360 h 4352025"/>
              <a:gd name="connsiteX173" fmla="*/ 113458 w 430785"/>
              <a:gd name="connsiteY173" fmla="*/ 3547429 h 4352025"/>
              <a:gd name="connsiteX174" fmla="*/ 113458 w 430785"/>
              <a:gd name="connsiteY174" fmla="*/ 3576159 h 4352025"/>
              <a:gd name="connsiteX175" fmla="*/ 85702 w 430785"/>
              <a:gd name="connsiteY175" fmla="*/ 3560090 h 4352025"/>
              <a:gd name="connsiteX176" fmla="*/ 365209 w 430785"/>
              <a:gd name="connsiteY176" fmla="*/ 3495326 h 4352025"/>
              <a:gd name="connsiteX177" fmla="*/ 430784 w 430785"/>
              <a:gd name="connsiteY177" fmla="*/ 3533145 h 4352025"/>
              <a:gd name="connsiteX178" fmla="*/ 430784 w 430785"/>
              <a:gd name="connsiteY178" fmla="*/ 3562038 h 4352025"/>
              <a:gd name="connsiteX179" fmla="*/ 365209 w 430785"/>
              <a:gd name="connsiteY179" fmla="*/ 3524056 h 4352025"/>
              <a:gd name="connsiteX180" fmla="*/ 129527 w 430785"/>
              <a:gd name="connsiteY180" fmla="*/ 3490781 h 4352025"/>
              <a:gd name="connsiteX181" fmla="*/ 232110 w 430785"/>
              <a:gd name="connsiteY181" fmla="*/ 3550026 h 4352025"/>
              <a:gd name="connsiteX182" fmla="*/ 232110 w 430785"/>
              <a:gd name="connsiteY182" fmla="*/ 3578918 h 4352025"/>
              <a:gd name="connsiteX183" fmla="*/ 129527 w 430785"/>
              <a:gd name="connsiteY183" fmla="*/ 3519673 h 4352025"/>
              <a:gd name="connsiteX184" fmla="*/ 0 w 430785"/>
              <a:gd name="connsiteY184" fmla="*/ 3481854 h 4352025"/>
              <a:gd name="connsiteX185" fmla="*/ 65575 w 430785"/>
              <a:gd name="connsiteY185" fmla="*/ 3519673 h 4352025"/>
              <a:gd name="connsiteX186" fmla="*/ 65575 w 430785"/>
              <a:gd name="connsiteY186" fmla="*/ 3548565 h 4352025"/>
              <a:gd name="connsiteX187" fmla="*/ 0 w 430785"/>
              <a:gd name="connsiteY187" fmla="*/ 3510746 h 4352025"/>
              <a:gd name="connsiteX188" fmla="*/ 379168 w 430785"/>
              <a:gd name="connsiteY188" fmla="*/ 3437542 h 4352025"/>
              <a:gd name="connsiteX189" fmla="*/ 430784 w 430785"/>
              <a:gd name="connsiteY189" fmla="*/ 3467408 h 4352025"/>
              <a:gd name="connsiteX190" fmla="*/ 430784 w 430785"/>
              <a:gd name="connsiteY190" fmla="*/ 3496138 h 4352025"/>
              <a:gd name="connsiteX191" fmla="*/ 379168 w 430785"/>
              <a:gd name="connsiteY191" fmla="*/ 3466272 h 4352025"/>
              <a:gd name="connsiteX192" fmla="*/ 123035 w 430785"/>
              <a:gd name="connsiteY192" fmla="*/ 3421310 h 4352025"/>
              <a:gd name="connsiteX193" fmla="*/ 199161 w 430785"/>
              <a:gd name="connsiteY193" fmla="*/ 3465297 h 4352025"/>
              <a:gd name="connsiteX194" fmla="*/ 199161 w 430785"/>
              <a:gd name="connsiteY194" fmla="*/ 3494027 h 4352025"/>
              <a:gd name="connsiteX195" fmla="*/ 123035 w 430785"/>
              <a:gd name="connsiteY195" fmla="*/ 3450040 h 4352025"/>
              <a:gd name="connsiteX196" fmla="*/ 0 w 430785"/>
              <a:gd name="connsiteY196" fmla="*/ 3416116 h 4352025"/>
              <a:gd name="connsiteX197" fmla="*/ 109563 w 430785"/>
              <a:gd name="connsiteY197" fmla="*/ 3479257 h 4352025"/>
              <a:gd name="connsiteX198" fmla="*/ 109563 w 430785"/>
              <a:gd name="connsiteY198" fmla="*/ 3507986 h 4352025"/>
              <a:gd name="connsiteX199" fmla="*/ 0 w 430785"/>
              <a:gd name="connsiteY199" fmla="*/ 3444846 h 4352025"/>
              <a:gd name="connsiteX200" fmla="*/ 222372 w 430785"/>
              <a:gd name="connsiteY200" fmla="*/ 3412870 h 4352025"/>
              <a:gd name="connsiteX201" fmla="*/ 274151 w 430785"/>
              <a:gd name="connsiteY201" fmla="*/ 3442736 h 4352025"/>
              <a:gd name="connsiteX202" fmla="*/ 274151 w 430785"/>
              <a:gd name="connsiteY202" fmla="*/ 3471466 h 4352025"/>
              <a:gd name="connsiteX203" fmla="*/ 222372 w 430785"/>
              <a:gd name="connsiteY203" fmla="*/ 3441600 h 4352025"/>
              <a:gd name="connsiteX204" fmla="*/ 55836 w 430785"/>
              <a:gd name="connsiteY204" fmla="*/ 3382517 h 4352025"/>
              <a:gd name="connsiteX205" fmla="*/ 103070 w 430785"/>
              <a:gd name="connsiteY205" fmla="*/ 3409786 h 4352025"/>
              <a:gd name="connsiteX206" fmla="*/ 103070 w 430785"/>
              <a:gd name="connsiteY206" fmla="*/ 3438516 h 4352025"/>
              <a:gd name="connsiteX207" fmla="*/ 55836 w 430785"/>
              <a:gd name="connsiteY207" fmla="*/ 3411247 h 4352025"/>
              <a:gd name="connsiteX208" fmla="*/ 355632 w 430785"/>
              <a:gd name="connsiteY208" fmla="*/ 3358169 h 4352025"/>
              <a:gd name="connsiteX209" fmla="*/ 430784 w 430785"/>
              <a:gd name="connsiteY209" fmla="*/ 3401507 h 4352025"/>
              <a:gd name="connsiteX210" fmla="*/ 430784 w 430785"/>
              <a:gd name="connsiteY210" fmla="*/ 3430399 h 4352025"/>
              <a:gd name="connsiteX211" fmla="*/ 355632 w 430785"/>
              <a:gd name="connsiteY211" fmla="*/ 3386899 h 4352025"/>
              <a:gd name="connsiteX212" fmla="*/ 125794 w 430785"/>
              <a:gd name="connsiteY212" fmla="*/ 3357033 h 4352025"/>
              <a:gd name="connsiteX213" fmla="*/ 202407 w 430785"/>
              <a:gd name="connsiteY213" fmla="*/ 3401345 h 4352025"/>
              <a:gd name="connsiteX214" fmla="*/ 202407 w 430785"/>
              <a:gd name="connsiteY214" fmla="*/ 3430075 h 4352025"/>
              <a:gd name="connsiteX215" fmla="*/ 125794 w 430785"/>
              <a:gd name="connsiteY215" fmla="*/ 3385925 h 4352025"/>
              <a:gd name="connsiteX216" fmla="*/ 0 w 430785"/>
              <a:gd name="connsiteY216" fmla="*/ 3350216 h 4352025"/>
              <a:gd name="connsiteX217" fmla="*/ 35709 w 430785"/>
              <a:gd name="connsiteY217" fmla="*/ 3370830 h 4352025"/>
              <a:gd name="connsiteX218" fmla="*/ 35709 w 430785"/>
              <a:gd name="connsiteY218" fmla="*/ 3399722 h 4352025"/>
              <a:gd name="connsiteX219" fmla="*/ 0 w 430785"/>
              <a:gd name="connsiteY219" fmla="*/ 3379108 h 4352025"/>
              <a:gd name="connsiteX220" fmla="*/ 193155 w 430785"/>
              <a:gd name="connsiteY220" fmla="*/ 3330089 h 4352025"/>
              <a:gd name="connsiteX221" fmla="*/ 225293 w 430785"/>
              <a:gd name="connsiteY221" fmla="*/ 3348755 h 4352025"/>
              <a:gd name="connsiteX222" fmla="*/ 225293 w 430785"/>
              <a:gd name="connsiteY222" fmla="*/ 3377485 h 4352025"/>
              <a:gd name="connsiteX223" fmla="*/ 193155 w 430785"/>
              <a:gd name="connsiteY223" fmla="*/ 3358981 h 4352025"/>
              <a:gd name="connsiteX224" fmla="*/ 379168 w 430785"/>
              <a:gd name="connsiteY224" fmla="*/ 3305904 h 4352025"/>
              <a:gd name="connsiteX225" fmla="*/ 430784 w 430785"/>
              <a:gd name="connsiteY225" fmla="*/ 3335770 h 4352025"/>
              <a:gd name="connsiteX226" fmla="*/ 430784 w 430785"/>
              <a:gd name="connsiteY226" fmla="*/ 3364662 h 4352025"/>
              <a:gd name="connsiteX227" fmla="*/ 379168 w 430785"/>
              <a:gd name="connsiteY227" fmla="*/ 3334796 h 4352025"/>
              <a:gd name="connsiteX228" fmla="*/ 0 w 430785"/>
              <a:gd name="connsiteY228" fmla="*/ 3284478 h 4352025"/>
              <a:gd name="connsiteX229" fmla="*/ 105829 w 430785"/>
              <a:gd name="connsiteY229" fmla="*/ 3345508 h 4352025"/>
              <a:gd name="connsiteX230" fmla="*/ 105829 w 430785"/>
              <a:gd name="connsiteY230" fmla="*/ 3374401 h 4352025"/>
              <a:gd name="connsiteX231" fmla="*/ 0 w 430785"/>
              <a:gd name="connsiteY231" fmla="*/ 3313208 h 4352025"/>
              <a:gd name="connsiteX232" fmla="*/ 210847 w 430785"/>
              <a:gd name="connsiteY232" fmla="*/ 3274577 h 4352025"/>
              <a:gd name="connsiteX233" fmla="*/ 258081 w 430785"/>
              <a:gd name="connsiteY233" fmla="*/ 3301846 h 4352025"/>
              <a:gd name="connsiteX234" fmla="*/ 258081 w 430785"/>
              <a:gd name="connsiteY234" fmla="*/ 3330738 h 4352025"/>
              <a:gd name="connsiteX235" fmla="*/ 210847 w 430785"/>
              <a:gd name="connsiteY235" fmla="*/ 3303469 h 4352025"/>
              <a:gd name="connsiteX236" fmla="*/ 71743 w 430785"/>
              <a:gd name="connsiteY236" fmla="*/ 3260131 h 4352025"/>
              <a:gd name="connsiteX237" fmla="*/ 173028 w 430785"/>
              <a:gd name="connsiteY237" fmla="*/ 3318564 h 4352025"/>
              <a:gd name="connsiteX238" fmla="*/ 173028 w 430785"/>
              <a:gd name="connsiteY238" fmla="*/ 3347456 h 4352025"/>
              <a:gd name="connsiteX239" fmla="*/ 71743 w 430785"/>
              <a:gd name="connsiteY239" fmla="*/ 3288861 h 4352025"/>
              <a:gd name="connsiteX240" fmla="*/ 359366 w 430785"/>
              <a:gd name="connsiteY240" fmla="*/ 3228642 h 4352025"/>
              <a:gd name="connsiteX241" fmla="*/ 430785 w 430785"/>
              <a:gd name="connsiteY241" fmla="*/ 3270032 h 4352025"/>
              <a:gd name="connsiteX242" fmla="*/ 430785 w 430785"/>
              <a:gd name="connsiteY242" fmla="*/ 3298762 h 4352025"/>
              <a:gd name="connsiteX243" fmla="*/ 359366 w 430785"/>
              <a:gd name="connsiteY243" fmla="*/ 3257534 h 4352025"/>
              <a:gd name="connsiteX244" fmla="*/ 0 w 430785"/>
              <a:gd name="connsiteY244" fmla="*/ 3218578 h 4352025"/>
              <a:gd name="connsiteX245" fmla="*/ 51779 w 430785"/>
              <a:gd name="connsiteY245" fmla="*/ 3248444 h 4352025"/>
              <a:gd name="connsiteX246" fmla="*/ 51779 w 430785"/>
              <a:gd name="connsiteY246" fmla="*/ 3277336 h 4352025"/>
              <a:gd name="connsiteX247" fmla="*/ 0 w 430785"/>
              <a:gd name="connsiteY247" fmla="*/ 3247470 h 4352025"/>
              <a:gd name="connsiteX248" fmla="*/ 248829 w 430785"/>
              <a:gd name="connsiteY248" fmla="*/ 3164852 h 4352025"/>
              <a:gd name="connsiteX249" fmla="*/ 280805 w 430785"/>
              <a:gd name="connsiteY249" fmla="*/ 3183356 h 4352025"/>
              <a:gd name="connsiteX250" fmla="*/ 280805 w 430785"/>
              <a:gd name="connsiteY250" fmla="*/ 3212248 h 4352025"/>
              <a:gd name="connsiteX251" fmla="*/ 248829 w 430785"/>
              <a:gd name="connsiteY251" fmla="*/ 3193744 h 4352025"/>
              <a:gd name="connsiteX252" fmla="*/ 0 w 430785"/>
              <a:gd name="connsiteY252" fmla="*/ 3152841 h 4352025"/>
              <a:gd name="connsiteX253" fmla="*/ 190883 w 430785"/>
              <a:gd name="connsiteY253" fmla="*/ 3263053 h 4352025"/>
              <a:gd name="connsiteX254" fmla="*/ 190883 w 430785"/>
              <a:gd name="connsiteY254" fmla="*/ 3291783 h 4352025"/>
              <a:gd name="connsiteX255" fmla="*/ 0 w 430785"/>
              <a:gd name="connsiteY255" fmla="*/ 3181733 h 4352025"/>
              <a:gd name="connsiteX256" fmla="*/ 339888 w 430785"/>
              <a:gd name="connsiteY256" fmla="*/ 3151705 h 4352025"/>
              <a:gd name="connsiteX257" fmla="*/ 430784 w 430785"/>
              <a:gd name="connsiteY257" fmla="*/ 3204133 h 4352025"/>
              <a:gd name="connsiteX258" fmla="*/ 430784 w 430785"/>
              <a:gd name="connsiteY258" fmla="*/ 3233025 h 4352025"/>
              <a:gd name="connsiteX259" fmla="*/ 339888 w 430785"/>
              <a:gd name="connsiteY259" fmla="*/ 3180435 h 4352025"/>
              <a:gd name="connsiteX260" fmla="*/ 109563 w 430785"/>
              <a:gd name="connsiteY260" fmla="*/ 3150244 h 4352025"/>
              <a:gd name="connsiteX261" fmla="*/ 141539 w 430785"/>
              <a:gd name="connsiteY261" fmla="*/ 3168748 h 4352025"/>
              <a:gd name="connsiteX262" fmla="*/ 141539 w 430785"/>
              <a:gd name="connsiteY262" fmla="*/ 3197640 h 4352025"/>
              <a:gd name="connsiteX263" fmla="*/ 109563 w 430785"/>
              <a:gd name="connsiteY263" fmla="*/ 3178974 h 4352025"/>
              <a:gd name="connsiteX264" fmla="*/ 199161 w 430785"/>
              <a:gd name="connsiteY264" fmla="*/ 3136285 h 4352025"/>
              <a:gd name="connsiteX265" fmla="*/ 231299 w 430785"/>
              <a:gd name="connsiteY265" fmla="*/ 3154789 h 4352025"/>
              <a:gd name="connsiteX266" fmla="*/ 231299 w 430785"/>
              <a:gd name="connsiteY266" fmla="*/ 3183519 h 4352025"/>
              <a:gd name="connsiteX267" fmla="*/ 199161 w 430785"/>
              <a:gd name="connsiteY267" fmla="*/ 3165015 h 4352025"/>
              <a:gd name="connsiteX268" fmla="*/ 71743 w 430785"/>
              <a:gd name="connsiteY268" fmla="*/ 3128494 h 4352025"/>
              <a:gd name="connsiteX269" fmla="*/ 89435 w 430785"/>
              <a:gd name="connsiteY269" fmla="*/ 3138720 h 4352025"/>
              <a:gd name="connsiteX270" fmla="*/ 89435 w 430785"/>
              <a:gd name="connsiteY270" fmla="*/ 3167450 h 4352025"/>
              <a:gd name="connsiteX271" fmla="*/ 71743 w 430785"/>
              <a:gd name="connsiteY271" fmla="*/ 3157224 h 4352025"/>
              <a:gd name="connsiteX272" fmla="*/ 365209 w 430785"/>
              <a:gd name="connsiteY272" fmla="*/ 3103126 h 4352025"/>
              <a:gd name="connsiteX273" fmla="*/ 430784 w 430785"/>
              <a:gd name="connsiteY273" fmla="*/ 3140945 h 4352025"/>
              <a:gd name="connsiteX274" fmla="*/ 430784 w 430785"/>
              <a:gd name="connsiteY274" fmla="*/ 3169838 h 4352025"/>
              <a:gd name="connsiteX275" fmla="*/ 365209 w 430785"/>
              <a:gd name="connsiteY275" fmla="*/ 3132018 h 4352025"/>
              <a:gd name="connsiteX276" fmla="*/ 0 w 430785"/>
              <a:gd name="connsiteY276" fmla="*/ 3087103 h 4352025"/>
              <a:gd name="connsiteX277" fmla="*/ 51779 w 430785"/>
              <a:gd name="connsiteY277" fmla="*/ 3116969 h 4352025"/>
              <a:gd name="connsiteX278" fmla="*/ 51779 w 430785"/>
              <a:gd name="connsiteY278" fmla="*/ 3145699 h 4352025"/>
              <a:gd name="connsiteX279" fmla="*/ 0 w 430785"/>
              <a:gd name="connsiteY279" fmla="*/ 3115833 h 4352025"/>
              <a:gd name="connsiteX280" fmla="*/ 218476 w 430785"/>
              <a:gd name="connsiteY280" fmla="*/ 3081585 h 4352025"/>
              <a:gd name="connsiteX281" fmla="*/ 250614 w 430785"/>
              <a:gd name="connsiteY281" fmla="*/ 3100089 h 4352025"/>
              <a:gd name="connsiteX282" fmla="*/ 250614 w 430785"/>
              <a:gd name="connsiteY282" fmla="*/ 3128981 h 4352025"/>
              <a:gd name="connsiteX283" fmla="*/ 218476 w 430785"/>
              <a:gd name="connsiteY283" fmla="*/ 3110315 h 4352025"/>
              <a:gd name="connsiteX284" fmla="*/ 91546 w 430785"/>
              <a:gd name="connsiteY284" fmla="*/ 3074118 h 4352025"/>
              <a:gd name="connsiteX285" fmla="*/ 179034 w 430785"/>
              <a:gd name="connsiteY285" fmla="*/ 3124598 h 4352025"/>
              <a:gd name="connsiteX286" fmla="*/ 179034 w 430785"/>
              <a:gd name="connsiteY286" fmla="*/ 3153490 h 4352025"/>
              <a:gd name="connsiteX287" fmla="*/ 91546 w 430785"/>
              <a:gd name="connsiteY287" fmla="*/ 3102848 h 4352025"/>
              <a:gd name="connsiteX288" fmla="*/ 151278 w 430785"/>
              <a:gd name="connsiteY288" fmla="*/ 3042791 h 4352025"/>
              <a:gd name="connsiteX289" fmla="*/ 198512 w 430785"/>
              <a:gd name="connsiteY289" fmla="*/ 3070060 h 4352025"/>
              <a:gd name="connsiteX290" fmla="*/ 198512 w 430785"/>
              <a:gd name="connsiteY290" fmla="*/ 3098790 h 4352025"/>
              <a:gd name="connsiteX291" fmla="*/ 151278 w 430785"/>
              <a:gd name="connsiteY291" fmla="*/ 3071521 h 4352025"/>
              <a:gd name="connsiteX292" fmla="*/ 361638 w 430785"/>
              <a:gd name="connsiteY292" fmla="*/ 3035278 h 4352025"/>
              <a:gd name="connsiteX293" fmla="*/ 430784 w 430785"/>
              <a:gd name="connsiteY293" fmla="*/ 3075207 h 4352025"/>
              <a:gd name="connsiteX294" fmla="*/ 430784 w 430785"/>
              <a:gd name="connsiteY294" fmla="*/ 3103937 h 4352025"/>
              <a:gd name="connsiteX295" fmla="*/ 361638 w 430785"/>
              <a:gd name="connsiteY295" fmla="*/ 3064008 h 4352025"/>
              <a:gd name="connsiteX296" fmla="*/ 0 w 430785"/>
              <a:gd name="connsiteY296" fmla="*/ 3021203 h 4352025"/>
              <a:gd name="connsiteX297" fmla="*/ 71419 w 430785"/>
              <a:gd name="connsiteY297" fmla="*/ 3062431 h 4352025"/>
              <a:gd name="connsiteX298" fmla="*/ 71419 w 430785"/>
              <a:gd name="connsiteY298" fmla="*/ 3091323 h 4352025"/>
              <a:gd name="connsiteX299" fmla="*/ 0 w 430785"/>
              <a:gd name="connsiteY299" fmla="*/ 3050095 h 4352025"/>
              <a:gd name="connsiteX300" fmla="*/ 302231 w 430785"/>
              <a:gd name="connsiteY300" fmla="*/ 3000868 h 4352025"/>
              <a:gd name="connsiteX301" fmla="*/ 334207 w 430785"/>
              <a:gd name="connsiteY301" fmla="*/ 3019372 h 4352025"/>
              <a:gd name="connsiteX302" fmla="*/ 334207 w 430785"/>
              <a:gd name="connsiteY302" fmla="*/ 3048264 h 4352025"/>
              <a:gd name="connsiteX303" fmla="*/ 302231 w 430785"/>
              <a:gd name="connsiteY303" fmla="*/ 3029760 h 4352025"/>
              <a:gd name="connsiteX304" fmla="*/ 395075 w 430785"/>
              <a:gd name="connsiteY304" fmla="*/ 2988856 h 4352025"/>
              <a:gd name="connsiteX305" fmla="*/ 430784 w 430785"/>
              <a:gd name="connsiteY305" fmla="*/ 3009470 h 4352025"/>
              <a:gd name="connsiteX306" fmla="*/ 430784 w 430785"/>
              <a:gd name="connsiteY306" fmla="*/ 3038200 h 4352025"/>
              <a:gd name="connsiteX307" fmla="*/ 395075 w 430785"/>
              <a:gd name="connsiteY307" fmla="*/ 3017586 h 4352025"/>
              <a:gd name="connsiteX308" fmla="*/ 252075 w 430785"/>
              <a:gd name="connsiteY308" fmla="*/ 2971975 h 4352025"/>
              <a:gd name="connsiteX309" fmla="*/ 284213 w 430785"/>
              <a:gd name="connsiteY309" fmla="*/ 2990479 h 4352025"/>
              <a:gd name="connsiteX310" fmla="*/ 284213 w 430785"/>
              <a:gd name="connsiteY310" fmla="*/ 3019371 h 4352025"/>
              <a:gd name="connsiteX311" fmla="*/ 252075 w 430785"/>
              <a:gd name="connsiteY311" fmla="*/ 3000867 h 4352025"/>
              <a:gd name="connsiteX312" fmla="*/ 133585 w 430785"/>
              <a:gd name="connsiteY312" fmla="*/ 2969378 h 4352025"/>
              <a:gd name="connsiteX313" fmla="*/ 196401 w 430785"/>
              <a:gd name="connsiteY313" fmla="*/ 3005574 h 4352025"/>
              <a:gd name="connsiteX314" fmla="*/ 196401 w 430785"/>
              <a:gd name="connsiteY314" fmla="*/ 3034466 h 4352025"/>
              <a:gd name="connsiteX315" fmla="*/ 133585 w 430785"/>
              <a:gd name="connsiteY315" fmla="*/ 2998270 h 4352025"/>
              <a:gd name="connsiteX316" fmla="*/ 0 w 430785"/>
              <a:gd name="connsiteY316" fmla="*/ 2955466 h 4352025"/>
              <a:gd name="connsiteX317" fmla="*/ 131151 w 430785"/>
              <a:gd name="connsiteY317" fmla="*/ 3031105 h 4352025"/>
              <a:gd name="connsiteX318" fmla="*/ 131151 w 430785"/>
              <a:gd name="connsiteY318" fmla="*/ 3059997 h 4352025"/>
              <a:gd name="connsiteX319" fmla="*/ 0 w 430785"/>
              <a:gd name="connsiteY319" fmla="*/ 2984196 h 4352025"/>
              <a:gd name="connsiteX320" fmla="*/ 85702 w 430785"/>
              <a:gd name="connsiteY320" fmla="*/ 2941785 h 4352025"/>
              <a:gd name="connsiteX321" fmla="*/ 113458 w 430785"/>
              <a:gd name="connsiteY321" fmla="*/ 2957854 h 4352025"/>
              <a:gd name="connsiteX322" fmla="*/ 113458 w 430785"/>
              <a:gd name="connsiteY322" fmla="*/ 2986584 h 4352025"/>
              <a:gd name="connsiteX323" fmla="*/ 85702 w 430785"/>
              <a:gd name="connsiteY323" fmla="*/ 2970515 h 4352025"/>
              <a:gd name="connsiteX324" fmla="*/ 365209 w 430785"/>
              <a:gd name="connsiteY324" fmla="*/ 2905751 h 4352025"/>
              <a:gd name="connsiteX325" fmla="*/ 430784 w 430785"/>
              <a:gd name="connsiteY325" fmla="*/ 2943570 h 4352025"/>
              <a:gd name="connsiteX326" fmla="*/ 430784 w 430785"/>
              <a:gd name="connsiteY326" fmla="*/ 2972463 h 4352025"/>
              <a:gd name="connsiteX327" fmla="*/ 365209 w 430785"/>
              <a:gd name="connsiteY327" fmla="*/ 2934481 h 4352025"/>
              <a:gd name="connsiteX328" fmla="*/ 129527 w 430785"/>
              <a:gd name="connsiteY328" fmla="*/ 2901206 h 4352025"/>
              <a:gd name="connsiteX329" fmla="*/ 232110 w 430785"/>
              <a:gd name="connsiteY329" fmla="*/ 2960451 h 4352025"/>
              <a:gd name="connsiteX330" fmla="*/ 232110 w 430785"/>
              <a:gd name="connsiteY330" fmla="*/ 2989343 h 4352025"/>
              <a:gd name="connsiteX331" fmla="*/ 129527 w 430785"/>
              <a:gd name="connsiteY331" fmla="*/ 2930098 h 4352025"/>
              <a:gd name="connsiteX332" fmla="*/ 0 w 430785"/>
              <a:gd name="connsiteY332" fmla="*/ 2892279 h 4352025"/>
              <a:gd name="connsiteX333" fmla="*/ 65575 w 430785"/>
              <a:gd name="connsiteY333" fmla="*/ 2930098 h 4352025"/>
              <a:gd name="connsiteX334" fmla="*/ 65575 w 430785"/>
              <a:gd name="connsiteY334" fmla="*/ 2958991 h 4352025"/>
              <a:gd name="connsiteX335" fmla="*/ 0 w 430785"/>
              <a:gd name="connsiteY335" fmla="*/ 2921009 h 4352025"/>
              <a:gd name="connsiteX336" fmla="*/ 379168 w 430785"/>
              <a:gd name="connsiteY336" fmla="*/ 2847967 h 4352025"/>
              <a:gd name="connsiteX337" fmla="*/ 430784 w 430785"/>
              <a:gd name="connsiteY337" fmla="*/ 2877833 h 4352025"/>
              <a:gd name="connsiteX338" fmla="*/ 430784 w 430785"/>
              <a:gd name="connsiteY338" fmla="*/ 2906563 h 4352025"/>
              <a:gd name="connsiteX339" fmla="*/ 379168 w 430785"/>
              <a:gd name="connsiteY339" fmla="*/ 2876697 h 4352025"/>
              <a:gd name="connsiteX340" fmla="*/ 123035 w 430785"/>
              <a:gd name="connsiteY340" fmla="*/ 2831735 h 4352025"/>
              <a:gd name="connsiteX341" fmla="*/ 199161 w 430785"/>
              <a:gd name="connsiteY341" fmla="*/ 2875722 h 4352025"/>
              <a:gd name="connsiteX342" fmla="*/ 199161 w 430785"/>
              <a:gd name="connsiteY342" fmla="*/ 2904452 h 4352025"/>
              <a:gd name="connsiteX343" fmla="*/ 123035 w 430785"/>
              <a:gd name="connsiteY343" fmla="*/ 2860465 h 4352025"/>
              <a:gd name="connsiteX344" fmla="*/ 0 w 430785"/>
              <a:gd name="connsiteY344" fmla="*/ 2826541 h 4352025"/>
              <a:gd name="connsiteX345" fmla="*/ 109563 w 430785"/>
              <a:gd name="connsiteY345" fmla="*/ 2889682 h 4352025"/>
              <a:gd name="connsiteX346" fmla="*/ 109563 w 430785"/>
              <a:gd name="connsiteY346" fmla="*/ 2918411 h 4352025"/>
              <a:gd name="connsiteX347" fmla="*/ 0 w 430785"/>
              <a:gd name="connsiteY347" fmla="*/ 2855271 h 4352025"/>
              <a:gd name="connsiteX348" fmla="*/ 222372 w 430785"/>
              <a:gd name="connsiteY348" fmla="*/ 2823295 h 4352025"/>
              <a:gd name="connsiteX349" fmla="*/ 274151 w 430785"/>
              <a:gd name="connsiteY349" fmla="*/ 2853161 h 4352025"/>
              <a:gd name="connsiteX350" fmla="*/ 274151 w 430785"/>
              <a:gd name="connsiteY350" fmla="*/ 2881891 h 4352025"/>
              <a:gd name="connsiteX351" fmla="*/ 222372 w 430785"/>
              <a:gd name="connsiteY351" fmla="*/ 2852025 h 4352025"/>
              <a:gd name="connsiteX352" fmla="*/ 55836 w 430785"/>
              <a:gd name="connsiteY352" fmla="*/ 2792942 h 4352025"/>
              <a:gd name="connsiteX353" fmla="*/ 103070 w 430785"/>
              <a:gd name="connsiteY353" fmla="*/ 2820211 h 4352025"/>
              <a:gd name="connsiteX354" fmla="*/ 103070 w 430785"/>
              <a:gd name="connsiteY354" fmla="*/ 2848941 h 4352025"/>
              <a:gd name="connsiteX355" fmla="*/ 55836 w 430785"/>
              <a:gd name="connsiteY355" fmla="*/ 2821672 h 4352025"/>
              <a:gd name="connsiteX356" fmla="*/ 355632 w 430785"/>
              <a:gd name="connsiteY356" fmla="*/ 2768595 h 4352025"/>
              <a:gd name="connsiteX357" fmla="*/ 430784 w 430785"/>
              <a:gd name="connsiteY357" fmla="*/ 2811933 h 4352025"/>
              <a:gd name="connsiteX358" fmla="*/ 430784 w 430785"/>
              <a:gd name="connsiteY358" fmla="*/ 2840825 h 4352025"/>
              <a:gd name="connsiteX359" fmla="*/ 355632 w 430785"/>
              <a:gd name="connsiteY359" fmla="*/ 2797325 h 4352025"/>
              <a:gd name="connsiteX360" fmla="*/ 125794 w 430785"/>
              <a:gd name="connsiteY360" fmla="*/ 2767458 h 4352025"/>
              <a:gd name="connsiteX361" fmla="*/ 202407 w 430785"/>
              <a:gd name="connsiteY361" fmla="*/ 2811770 h 4352025"/>
              <a:gd name="connsiteX362" fmla="*/ 202407 w 430785"/>
              <a:gd name="connsiteY362" fmla="*/ 2840500 h 4352025"/>
              <a:gd name="connsiteX363" fmla="*/ 125794 w 430785"/>
              <a:gd name="connsiteY363" fmla="*/ 2796350 h 4352025"/>
              <a:gd name="connsiteX364" fmla="*/ 0 w 430785"/>
              <a:gd name="connsiteY364" fmla="*/ 2760641 h 4352025"/>
              <a:gd name="connsiteX365" fmla="*/ 35709 w 430785"/>
              <a:gd name="connsiteY365" fmla="*/ 2781255 h 4352025"/>
              <a:gd name="connsiteX366" fmla="*/ 35709 w 430785"/>
              <a:gd name="connsiteY366" fmla="*/ 2810147 h 4352025"/>
              <a:gd name="connsiteX367" fmla="*/ 0 w 430785"/>
              <a:gd name="connsiteY367" fmla="*/ 2789533 h 4352025"/>
              <a:gd name="connsiteX368" fmla="*/ 193155 w 430785"/>
              <a:gd name="connsiteY368" fmla="*/ 2740514 h 4352025"/>
              <a:gd name="connsiteX369" fmla="*/ 225293 w 430785"/>
              <a:gd name="connsiteY369" fmla="*/ 2759018 h 4352025"/>
              <a:gd name="connsiteX370" fmla="*/ 225293 w 430785"/>
              <a:gd name="connsiteY370" fmla="*/ 2787910 h 4352025"/>
              <a:gd name="connsiteX371" fmla="*/ 193155 w 430785"/>
              <a:gd name="connsiteY371" fmla="*/ 2769406 h 4352025"/>
              <a:gd name="connsiteX372" fmla="*/ 379168 w 430785"/>
              <a:gd name="connsiteY372" fmla="*/ 2716330 h 4352025"/>
              <a:gd name="connsiteX373" fmla="*/ 430784 w 430785"/>
              <a:gd name="connsiteY373" fmla="*/ 2746195 h 4352025"/>
              <a:gd name="connsiteX374" fmla="*/ 430784 w 430785"/>
              <a:gd name="connsiteY374" fmla="*/ 2775087 h 4352025"/>
              <a:gd name="connsiteX375" fmla="*/ 379168 w 430785"/>
              <a:gd name="connsiteY375" fmla="*/ 2745221 h 4352025"/>
              <a:gd name="connsiteX376" fmla="*/ 0 w 430785"/>
              <a:gd name="connsiteY376" fmla="*/ 2694905 h 4352025"/>
              <a:gd name="connsiteX377" fmla="*/ 105829 w 430785"/>
              <a:gd name="connsiteY377" fmla="*/ 2755934 h 4352025"/>
              <a:gd name="connsiteX378" fmla="*/ 105829 w 430785"/>
              <a:gd name="connsiteY378" fmla="*/ 2784826 h 4352025"/>
              <a:gd name="connsiteX379" fmla="*/ 0 w 430785"/>
              <a:gd name="connsiteY379" fmla="*/ 2723635 h 4352025"/>
              <a:gd name="connsiteX380" fmla="*/ 210847 w 430785"/>
              <a:gd name="connsiteY380" fmla="*/ 2685004 h 4352025"/>
              <a:gd name="connsiteX381" fmla="*/ 258081 w 430785"/>
              <a:gd name="connsiteY381" fmla="*/ 2712272 h 4352025"/>
              <a:gd name="connsiteX382" fmla="*/ 258081 w 430785"/>
              <a:gd name="connsiteY382" fmla="*/ 2741163 h 4352025"/>
              <a:gd name="connsiteX383" fmla="*/ 210847 w 430785"/>
              <a:gd name="connsiteY383" fmla="*/ 2713894 h 4352025"/>
              <a:gd name="connsiteX384" fmla="*/ 71743 w 430785"/>
              <a:gd name="connsiteY384" fmla="*/ 2670558 h 4352025"/>
              <a:gd name="connsiteX385" fmla="*/ 173028 w 430785"/>
              <a:gd name="connsiteY385" fmla="*/ 2728990 h 4352025"/>
              <a:gd name="connsiteX386" fmla="*/ 173028 w 430785"/>
              <a:gd name="connsiteY386" fmla="*/ 2757719 h 4352025"/>
              <a:gd name="connsiteX387" fmla="*/ 71743 w 430785"/>
              <a:gd name="connsiteY387" fmla="*/ 2699287 h 4352025"/>
              <a:gd name="connsiteX388" fmla="*/ 359366 w 430785"/>
              <a:gd name="connsiteY388" fmla="*/ 2639069 h 4352025"/>
              <a:gd name="connsiteX389" fmla="*/ 430785 w 430785"/>
              <a:gd name="connsiteY389" fmla="*/ 2680459 h 4352025"/>
              <a:gd name="connsiteX390" fmla="*/ 430785 w 430785"/>
              <a:gd name="connsiteY390" fmla="*/ 2709188 h 4352025"/>
              <a:gd name="connsiteX391" fmla="*/ 359366 w 430785"/>
              <a:gd name="connsiteY391" fmla="*/ 2667961 h 4352025"/>
              <a:gd name="connsiteX392" fmla="*/ 0 w 430785"/>
              <a:gd name="connsiteY392" fmla="*/ 2629007 h 4352025"/>
              <a:gd name="connsiteX393" fmla="*/ 51779 w 430785"/>
              <a:gd name="connsiteY393" fmla="*/ 2658872 h 4352025"/>
              <a:gd name="connsiteX394" fmla="*/ 51779 w 430785"/>
              <a:gd name="connsiteY394" fmla="*/ 2687764 h 4352025"/>
              <a:gd name="connsiteX395" fmla="*/ 0 w 430785"/>
              <a:gd name="connsiteY395" fmla="*/ 2657898 h 4352025"/>
              <a:gd name="connsiteX396" fmla="*/ 248829 w 430785"/>
              <a:gd name="connsiteY396" fmla="*/ 2575282 h 4352025"/>
              <a:gd name="connsiteX397" fmla="*/ 280805 w 430785"/>
              <a:gd name="connsiteY397" fmla="*/ 2593785 h 4352025"/>
              <a:gd name="connsiteX398" fmla="*/ 280805 w 430785"/>
              <a:gd name="connsiteY398" fmla="*/ 2622677 h 4352025"/>
              <a:gd name="connsiteX399" fmla="*/ 248829 w 430785"/>
              <a:gd name="connsiteY399" fmla="*/ 2604011 h 4352025"/>
              <a:gd name="connsiteX400" fmla="*/ 0 w 430785"/>
              <a:gd name="connsiteY400" fmla="*/ 2563271 h 4352025"/>
              <a:gd name="connsiteX401" fmla="*/ 190883 w 430785"/>
              <a:gd name="connsiteY401" fmla="*/ 2673480 h 4352025"/>
              <a:gd name="connsiteX402" fmla="*/ 190883 w 430785"/>
              <a:gd name="connsiteY402" fmla="*/ 2702209 h 4352025"/>
              <a:gd name="connsiteX403" fmla="*/ 0 w 430785"/>
              <a:gd name="connsiteY403" fmla="*/ 2592000 h 4352025"/>
              <a:gd name="connsiteX404" fmla="*/ 339888 w 430785"/>
              <a:gd name="connsiteY404" fmla="*/ 2562134 h 4352025"/>
              <a:gd name="connsiteX405" fmla="*/ 430784 w 430785"/>
              <a:gd name="connsiteY405" fmla="*/ 2614561 h 4352025"/>
              <a:gd name="connsiteX406" fmla="*/ 430784 w 430785"/>
              <a:gd name="connsiteY406" fmla="*/ 2643452 h 4352025"/>
              <a:gd name="connsiteX407" fmla="*/ 339888 w 430785"/>
              <a:gd name="connsiteY407" fmla="*/ 2590864 h 4352025"/>
              <a:gd name="connsiteX408" fmla="*/ 109563 w 430785"/>
              <a:gd name="connsiteY408" fmla="*/ 2560674 h 4352025"/>
              <a:gd name="connsiteX409" fmla="*/ 141539 w 430785"/>
              <a:gd name="connsiteY409" fmla="*/ 2579178 h 4352025"/>
              <a:gd name="connsiteX410" fmla="*/ 141539 w 430785"/>
              <a:gd name="connsiteY410" fmla="*/ 2608069 h 4352025"/>
              <a:gd name="connsiteX411" fmla="*/ 109563 w 430785"/>
              <a:gd name="connsiteY411" fmla="*/ 2589403 h 4352025"/>
              <a:gd name="connsiteX412" fmla="*/ 199161 w 430785"/>
              <a:gd name="connsiteY412" fmla="*/ 2546715 h 4352025"/>
              <a:gd name="connsiteX413" fmla="*/ 231299 w 430785"/>
              <a:gd name="connsiteY413" fmla="*/ 2565219 h 4352025"/>
              <a:gd name="connsiteX414" fmla="*/ 231299 w 430785"/>
              <a:gd name="connsiteY414" fmla="*/ 2593948 h 4352025"/>
              <a:gd name="connsiteX415" fmla="*/ 199161 w 430785"/>
              <a:gd name="connsiteY415" fmla="*/ 2575445 h 4352025"/>
              <a:gd name="connsiteX416" fmla="*/ 71743 w 430785"/>
              <a:gd name="connsiteY416" fmla="*/ 2538924 h 4352025"/>
              <a:gd name="connsiteX417" fmla="*/ 89435 w 430785"/>
              <a:gd name="connsiteY417" fmla="*/ 2549150 h 4352025"/>
              <a:gd name="connsiteX418" fmla="*/ 89435 w 430785"/>
              <a:gd name="connsiteY418" fmla="*/ 2577879 h 4352025"/>
              <a:gd name="connsiteX419" fmla="*/ 71743 w 430785"/>
              <a:gd name="connsiteY419" fmla="*/ 2567654 h 4352025"/>
              <a:gd name="connsiteX420" fmla="*/ 365209 w 430785"/>
              <a:gd name="connsiteY420" fmla="*/ 2510521 h 4352025"/>
              <a:gd name="connsiteX421" fmla="*/ 430784 w 430785"/>
              <a:gd name="connsiteY421" fmla="*/ 2548339 h 4352025"/>
              <a:gd name="connsiteX422" fmla="*/ 430784 w 430785"/>
              <a:gd name="connsiteY422" fmla="*/ 2549851 h 4352025"/>
              <a:gd name="connsiteX423" fmla="*/ 430784 w 430785"/>
              <a:gd name="connsiteY423" fmla="*/ 2577231 h 4352025"/>
              <a:gd name="connsiteX424" fmla="*/ 430784 w 430785"/>
              <a:gd name="connsiteY424" fmla="*/ 2578744 h 4352025"/>
              <a:gd name="connsiteX425" fmla="*/ 365209 w 430785"/>
              <a:gd name="connsiteY425" fmla="*/ 2540924 h 4352025"/>
              <a:gd name="connsiteX426" fmla="*/ 365209 w 430785"/>
              <a:gd name="connsiteY426" fmla="*/ 2539411 h 4352025"/>
              <a:gd name="connsiteX427" fmla="*/ 365209 w 430785"/>
              <a:gd name="connsiteY427" fmla="*/ 2512032 h 4352025"/>
              <a:gd name="connsiteX428" fmla="*/ 0 w 430785"/>
              <a:gd name="connsiteY428" fmla="*/ 2497536 h 4352025"/>
              <a:gd name="connsiteX429" fmla="*/ 51779 w 430785"/>
              <a:gd name="connsiteY429" fmla="*/ 2527401 h 4352025"/>
              <a:gd name="connsiteX430" fmla="*/ 51779 w 430785"/>
              <a:gd name="connsiteY430" fmla="*/ 2556130 h 4352025"/>
              <a:gd name="connsiteX431" fmla="*/ 0 w 430785"/>
              <a:gd name="connsiteY431" fmla="*/ 2526265 h 4352025"/>
              <a:gd name="connsiteX432" fmla="*/ 218476 w 430785"/>
              <a:gd name="connsiteY432" fmla="*/ 2492017 h 4352025"/>
              <a:gd name="connsiteX433" fmla="*/ 250614 w 430785"/>
              <a:gd name="connsiteY433" fmla="*/ 2510521 h 4352025"/>
              <a:gd name="connsiteX434" fmla="*/ 250614 w 430785"/>
              <a:gd name="connsiteY434" fmla="*/ 2539411 h 4352025"/>
              <a:gd name="connsiteX435" fmla="*/ 218476 w 430785"/>
              <a:gd name="connsiteY435" fmla="*/ 2520746 h 4352025"/>
              <a:gd name="connsiteX436" fmla="*/ 91546 w 430785"/>
              <a:gd name="connsiteY436" fmla="*/ 2484549 h 4352025"/>
              <a:gd name="connsiteX437" fmla="*/ 179034 w 430785"/>
              <a:gd name="connsiteY437" fmla="*/ 2535029 h 4352025"/>
              <a:gd name="connsiteX438" fmla="*/ 179034 w 430785"/>
              <a:gd name="connsiteY438" fmla="*/ 2563920 h 4352025"/>
              <a:gd name="connsiteX439" fmla="*/ 91546 w 430785"/>
              <a:gd name="connsiteY439" fmla="*/ 2513279 h 4352025"/>
              <a:gd name="connsiteX440" fmla="*/ 151278 w 430785"/>
              <a:gd name="connsiteY440" fmla="*/ 2453225 h 4352025"/>
              <a:gd name="connsiteX441" fmla="*/ 198512 w 430785"/>
              <a:gd name="connsiteY441" fmla="*/ 2480494 h 4352025"/>
              <a:gd name="connsiteX442" fmla="*/ 198512 w 430785"/>
              <a:gd name="connsiteY442" fmla="*/ 2509222 h 4352025"/>
              <a:gd name="connsiteX443" fmla="*/ 151278 w 430785"/>
              <a:gd name="connsiteY443" fmla="*/ 2481954 h 4352025"/>
              <a:gd name="connsiteX444" fmla="*/ 361638 w 430785"/>
              <a:gd name="connsiteY444" fmla="*/ 2442673 h 4352025"/>
              <a:gd name="connsiteX445" fmla="*/ 430784 w 430785"/>
              <a:gd name="connsiteY445" fmla="*/ 2482603 h 4352025"/>
              <a:gd name="connsiteX446" fmla="*/ 430784 w 430785"/>
              <a:gd name="connsiteY446" fmla="*/ 2484113 h 4352025"/>
              <a:gd name="connsiteX447" fmla="*/ 430784 w 430785"/>
              <a:gd name="connsiteY447" fmla="*/ 2511495 h 4352025"/>
              <a:gd name="connsiteX448" fmla="*/ 430784 w 430785"/>
              <a:gd name="connsiteY448" fmla="*/ 2512843 h 4352025"/>
              <a:gd name="connsiteX449" fmla="*/ 361638 w 430785"/>
              <a:gd name="connsiteY449" fmla="*/ 2472914 h 4352025"/>
              <a:gd name="connsiteX450" fmla="*/ 361638 w 430785"/>
              <a:gd name="connsiteY450" fmla="*/ 2471404 h 4352025"/>
              <a:gd name="connsiteX451" fmla="*/ 361638 w 430785"/>
              <a:gd name="connsiteY451" fmla="*/ 2444184 h 4352025"/>
              <a:gd name="connsiteX452" fmla="*/ 0 w 430785"/>
              <a:gd name="connsiteY452" fmla="*/ 2431635 h 4352025"/>
              <a:gd name="connsiteX453" fmla="*/ 71419 w 430785"/>
              <a:gd name="connsiteY453" fmla="*/ 2472864 h 4352025"/>
              <a:gd name="connsiteX454" fmla="*/ 71419 w 430785"/>
              <a:gd name="connsiteY454" fmla="*/ 2501756 h 4352025"/>
              <a:gd name="connsiteX455" fmla="*/ 0 w 430785"/>
              <a:gd name="connsiteY455" fmla="*/ 2460528 h 4352025"/>
              <a:gd name="connsiteX456" fmla="*/ 302231 w 430785"/>
              <a:gd name="connsiteY456" fmla="*/ 2408259 h 4352025"/>
              <a:gd name="connsiteX457" fmla="*/ 334207 w 430785"/>
              <a:gd name="connsiteY457" fmla="*/ 2426926 h 4352025"/>
              <a:gd name="connsiteX458" fmla="*/ 334207 w 430785"/>
              <a:gd name="connsiteY458" fmla="*/ 2428279 h 4352025"/>
              <a:gd name="connsiteX459" fmla="*/ 334207 w 430785"/>
              <a:gd name="connsiteY459" fmla="*/ 2455660 h 4352025"/>
              <a:gd name="connsiteX460" fmla="*/ 334207 w 430785"/>
              <a:gd name="connsiteY460" fmla="*/ 2457171 h 4352025"/>
              <a:gd name="connsiteX461" fmla="*/ 302231 w 430785"/>
              <a:gd name="connsiteY461" fmla="*/ 2438667 h 4352025"/>
              <a:gd name="connsiteX462" fmla="*/ 302231 w 430785"/>
              <a:gd name="connsiteY462" fmla="*/ 2437153 h 4352025"/>
              <a:gd name="connsiteX463" fmla="*/ 302231 w 430785"/>
              <a:gd name="connsiteY463" fmla="*/ 2409775 h 4352025"/>
              <a:gd name="connsiteX464" fmla="*/ 395075 w 430785"/>
              <a:gd name="connsiteY464" fmla="*/ 2396248 h 4352025"/>
              <a:gd name="connsiteX465" fmla="*/ 430784 w 430785"/>
              <a:gd name="connsiteY465" fmla="*/ 2416860 h 4352025"/>
              <a:gd name="connsiteX466" fmla="*/ 430784 w 430785"/>
              <a:gd name="connsiteY466" fmla="*/ 2418376 h 4352025"/>
              <a:gd name="connsiteX467" fmla="*/ 430784 w 430785"/>
              <a:gd name="connsiteY467" fmla="*/ 2445595 h 4352025"/>
              <a:gd name="connsiteX468" fmla="*/ 430784 w 430785"/>
              <a:gd name="connsiteY468" fmla="*/ 2447106 h 4352025"/>
              <a:gd name="connsiteX469" fmla="*/ 395075 w 430785"/>
              <a:gd name="connsiteY469" fmla="*/ 2426492 h 4352025"/>
              <a:gd name="connsiteX470" fmla="*/ 395075 w 430785"/>
              <a:gd name="connsiteY470" fmla="*/ 2424979 h 4352025"/>
              <a:gd name="connsiteX471" fmla="*/ 395075 w 430785"/>
              <a:gd name="connsiteY471" fmla="*/ 2397762 h 4352025"/>
              <a:gd name="connsiteX472" fmla="*/ 252075 w 430785"/>
              <a:gd name="connsiteY472" fmla="*/ 2379368 h 4352025"/>
              <a:gd name="connsiteX473" fmla="*/ 284213 w 430785"/>
              <a:gd name="connsiteY473" fmla="*/ 2398033 h 4352025"/>
              <a:gd name="connsiteX474" fmla="*/ 284213 w 430785"/>
              <a:gd name="connsiteY474" fmla="*/ 2399385 h 4352025"/>
              <a:gd name="connsiteX475" fmla="*/ 284213 w 430785"/>
              <a:gd name="connsiteY475" fmla="*/ 2426766 h 4352025"/>
              <a:gd name="connsiteX476" fmla="*/ 284213 w 430785"/>
              <a:gd name="connsiteY476" fmla="*/ 2428278 h 4352025"/>
              <a:gd name="connsiteX477" fmla="*/ 252075 w 430785"/>
              <a:gd name="connsiteY477" fmla="*/ 2409774 h 4352025"/>
              <a:gd name="connsiteX478" fmla="*/ 252075 w 430785"/>
              <a:gd name="connsiteY478" fmla="*/ 2408259 h 4352025"/>
              <a:gd name="connsiteX479" fmla="*/ 252075 w 430785"/>
              <a:gd name="connsiteY479" fmla="*/ 2380881 h 4352025"/>
              <a:gd name="connsiteX480" fmla="*/ 133585 w 430785"/>
              <a:gd name="connsiteY480" fmla="*/ 2376770 h 4352025"/>
              <a:gd name="connsiteX481" fmla="*/ 196401 w 430785"/>
              <a:gd name="connsiteY481" fmla="*/ 2412967 h 4352025"/>
              <a:gd name="connsiteX482" fmla="*/ 196401 w 430785"/>
              <a:gd name="connsiteY482" fmla="*/ 2414480 h 4352025"/>
              <a:gd name="connsiteX483" fmla="*/ 196401 w 430785"/>
              <a:gd name="connsiteY483" fmla="*/ 2441861 h 4352025"/>
              <a:gd name="connsiteX484" fmla="*/ 196401 w 430785"/>
              <a:gd name="connsiteY484" fmla="*/ 2443372 h 4352025"/>
              <a:gd name="connsiteX485" fmla="*/ 133585 w 430785"/>
              <a:gd name="connsiteY485" fmla="*/ 2407176 h 4352025"/>
              <a:gd name="connsiteX486" fmla="*/ 133585 w 430785"/>
              <a:gd name="connsiteY486" fmla="*/ 2405663 h 4352025"/>
              <a:gd name="connsiteX487" fmla="*/ 133585 w 430785"/>
              <a:gd name="connsiteY487" fmla="*/ 2378284 h 4352025"/>
              <a:gd name="connsiteX488" fmla="*/ 0 w 430785"/>
              <a:gd name="connsiteY488" fmla="*/ 2365896 h 4352025"/>
              <a:gd name="connsiteX489" fmla="*/ 131151 w 430785"/>
              <a:gd name="connsiteY489" fmla="*/ 2441537 h 4352025"/>
              <a:gd name="connsiteX490" fmla="*/ 131151 w 430785"/>
              <a:gd name="connsiteY490" fmla="*/ 2470429 h 4352025"/>
              <a:gd name="connsiteX491" fmla="*/ 0 w 430785"/>
              <a:gd name="connsiteY491" fmla="*/ 2394624 h 4352025"/>
              <a:gd name="connsiteX492" fmla="*/ 85702 w 430785"/>
              <a:gd name="connsiteY492" fmla="*/ 2349180 h 4352025"/>
              <a:gd name="connsiteX493" fmla="*/ 113458 w 430785"/>
              <a:gd name="connsiteY493" fmla="*/ 2365247 h 4352025"/>
              <a:gd name="connsiteX494" fmla="*/ 113458 w 430785"/>
              <a:gd name="connsiteY494" fmla="*/ 2366760 h 4352025"/>
              <a:gd name="connsiteX495" fmla="*/ 113458 w 430785"/>
              <a:gd name="connsiteY495" fmla="*/ 2393975 h 4352025"/>
              <a:gd name="connsiteX496" fmla="*/ 113458 w 430785"/>
              <a:gd name="connsiteY496" fmla="*/ 2395490 h 4352025"/>
              <a:gd name="connsiteX497" fmla="*/ 85702 w 430785"/>
              <a:gd name="connsiteY497" fmla="*/ 2379421 h 4352025"/>
              <a:gd name="connsiteX498" fmla="*/ 85702 w 430785"/>
              <a:gd name="connsiteY498" fmla="*/ 2377908 h 4352025"/>
              <a:gd name="connsiteX499" fmla="*/ 85702 w 430785"/>
              <a:gd name="connsiteY499" fmla="*/ 2350691 h 4352025"/>
              <a:gd name="connsiteX500" fmla="*/ 365209 w 430785"/>
              <a:gd name="connsiteY500" fmla="*/ 2313147 h 4352025"/>
              <a:gd name="connsiteX501" fmla="*/ 430784 w 430785"/>
              <a:gd name="connsiteY501" fmla="*/ 2350965 h 4352025"/>
              <a:gd name="connsiteX502" fmla="*/ 430784 w 430785"/>
              <a:gd name="connsiteY502" fmla="*/ 2352476 h 4352025"/>
              <a:gd name="connsiteX503" fmla="*/ 430784 w 430785"/>
              <a:gd name="connsiteY503" fmla="*/ 2379855 h 4352025"/>
              <a:gd name="connsiteX504" fmla="*/ 430784 w 430785"/>
              <a:gd name="connsiteY504" fmla="*/ 2381369 h 4352025"/>
              <a:gd name="connsiteX505" fmla="*/ 365209 w 430785"/>
              <a:gd name="connsiteY505" fmla="*/ 2343388 h 4352025"/>
              <a:gd name="connsiteX506" fmla="*/ 365209 w 430785"/>
              <a:gd name="connsiteY506" fmla="*/ 2341876 h 4352025"/>
              <a:gd name="connsiteX507" fmla="*/ 365209 w 430785"/>
              <a:gd name="connsiteY507" fmla="*/ 2314657 h 4352025"/>
              <a:gd name="connsiteX508" fmla="*/ 129527 w 430785"/>
              <a:gd name="connsiteY508" fmla="*/ 2308603 h 4352025"/>
              <a:gd name="connsiteX509" fmla="*/ 232110 w 430785"/>
              <a:gd name="connsiteY509" fmla="*/ 2367845 h 4352025"/>
              <a:gd name="connsiteX510" fmla="*/ 232110 w 430785"/>
              <a:gd name="connsiteY510" fmla="*/ 2369358 h 4352025"/>
              <a:gd name="connsiteX511" fmla="*/ 232110 w 430785"/>
              <a:gd name="connsiteY511" fmla="*/ 2396735 h 4352025"/>
              <a:gd name="connsiteX512" fmla="*/ 232110 w 430785"/>
              <a:gd name="connsiteY512" fmla="*/ 2398250 h 4352025"/>
              <a:gd name="connsiteX513" fmla="*/ 129527 w 430785"/>
              <a:gd name="connsiteY513" fmla="*/ 2339005 h 4352025"/>
              <a:gd name="connsiteX514" fmla="*/ 129527 w 430785"/>
              <a:gd name="connsiteY514" fmla="*/ 2337494 h 4352025"/>
              <a:gd name="connsiteX515" fmla="*/ 129527 w 430785"/>
              <a:gd name="connsiteY515" fmla="*/ 2310113 h 4352025"/>
              <a:gd name="connsiteX516" fmla="*/ 0 w 430785"/>
              <a:gd name="connsiteY516" fmla="*/ 2299676 h 4352025"/>
              <a:gd name="connsiteX517" fmla="*/ 65575 w 430785"/>
              <a:gd name="connsiteY517" fmla="*/ 2337494 h 4352025"/>
              <a:gd name="connsiteX518" fmla="*/ 65575 w 430785"/>
              <a:gd name="connsiteY518" fmla="*/ 2339005 h 4352025"/>
              <a:gd name="connsiteX519" fmla="*/ 65575 w 430785"/>
              <a:gd name="connsiteY519" fmla="*/ 2366384 h 4352025"/>
              <a:gd name="connsiteX520" fmla="*/ 65575 w 430785"/>
              <a:gd name="connsiteY520" fmla="*/ 2367898 h 4352025"/>
              <a:gd name="connsiteX521" fmla="*/ 0 w 430785"/>
              <a:gd name="connsiteY521" fmla="*/ 2329916 h 4352025"/>
              <a:gd name="connsiteX522" fmla="*/ 0 w 430785"/>
              <a:gd name="connsiteY522" fmla="*/ 2328568 h 4352025"/>
              <a:gd name="connsiteX523" fmla="*/ 0 w 430785"/>
              <a:gd name="connsiteY523" fmla="*/ 2301187 h 4352025"/>
              <a:gd name="connsiteX524" fmla="*/ 379168 w 430785"/>
              <a:gd name="connsiteY524" fmla="*/ 2255364 h 4352025"/>
              <a:gd name="connsiteX525" fmla="*/ 430784 w 430785"/>
              <a:gd name="connsiteY525" fmla="*/ 2285232 h 4352025"/>
              <a:gd name="connsiteX526" fmla="*/ 430784 w 430785"/>
              <a:gd name="connsiteY526" fmla="*/ 2286739 h 4352025"/>
              <a:gd name="connsiteX527" fmla="*/ 430784 w 430785"/>
              <a:gd name="connsiteY527" fmla="*/ 2313959 h 4352025"/>
              <a:gd name="connsiteX528" fmla="*/ 430784 w 430785"/>
              <a:gd name="connsiteY528" fmla="*/ 2315469 h 4352025"/>
              <a:gd name="connsiteX529" fmla="*/ 379168 w 430785"/>
              <a:gd name="connsiteY529" fmla="*/ 2285604 h 4352025"/>
              <a:gd name="connsiteX530" fmla="*/ 379168 w 430785"/>
              <a:gd name="connsiteY530" fmla="*/ 2284096 h 4352025"/>
              <a:gd name="connsiteX531" fmla="*/ 379168 w 430785"/>
              <a:gd name="connsiteY531" fmla="*/ 2256874 h 4352025"/>
              <a:gd name="connsiteX532" fmla="*/ 123035 w 430785"/>
              <a:gd name="connsiteY532" fmla="*/ 2239134 h 4352025"/>
              <a:gd name="connsiteX533" fmla="*/ 199161 w 430785"/>
              <a:gd name="connsiteY533" fmla="*/ 2283122 h 4352025"/>
              <a:gd name="connsiteX534" fmla="*/ 199161 w 430785"/>
              <a:gd name="connsiteY534" fmla="*/ 2284630 h 4352025"/>
              <a:gd name="connsiteX535" fmla="*/ 199161 w 430785"/>
              <a:gd name="connsiteY535" fmla="*/ 2311849 h 4352025"/>
              <a:gd name="connsiteX536" fmla="*/ 199161 w 430785"/>
              <a:gd name="connsiteY536" fmla="*/ 2313359 h 4352025"/>
              <a:gd name="connsiteX537" fmla="*/ 123035 w 430785"/>
              <a:gd name="connsiteY537" fmla="*/ 2269373 h 4352025"/>
              <a:gd name="connsiteX538" fmla="*/ 123035 w 430785"/>
              <a:gd name="connsiteY538" fmla="*/ 2267865 h 4352025"/>
              <a:gd name="connsiteX539" fmla="*/ 123035 w 430785"/>
              <a:gd name="connsiteY539" fmla="*/ 2240642 h 4352025"/>
              <a:gd name="connsiteX540" fmla="*/ 0 w 430785"/>
              <a:gd name="connsiteY540" fmla="*/ 2233939 h 4352025"/>
              <a:gd name="connsiteX541" fmla="*/ 109563 w 430785"/>
              <a:gd name="connsiteY541" fmla="*/ 2297080 h 4352025"/>
              <a:gd name="connsiteX542" fmla="*/ 109563 w 430785"/>
              <a:gd name="connsiteY542" fmla="*/ 2298590 h 4352025"/>
              <a:gd name="connsiteX543" fmla="*/ 109563 w 430785"/>
              <a:gd name="connsiteY543" fmla="*/ 2325808 h 4352025"/>
              <a:gd name="connsiteX544" fmla="*/ 109563 w 430785"/>
              <a:gd name="connsiteY544" fmla="*/ 2327318 h 4352025"/>
              <a:gd name="connsiteX545" fmla="*/ 0 w 430785"/>
              <a:gd name="connsiteY545" fmla="*/ 2264179 h 4352025"/>
              <a:gd name="connsiteX546" fmla="*/ 0 w 430785"/>
              <a:gd name="connsiteY546" fmla="*/ 2262671 h 4352025"/>
              <a:gd name="connsiteX547" fmla="*/ 0 w 430785"/>
              <a:gd name="connsiteY547" fmla="*/ 2235449 h 4352025"/>
              <a:gd name="connsiteX548" fmla="*/ 222372 w 430785"/>
              <a:gd name="connsiteY548" fmla="*/ 2230691 h 4352025"/>
              <a:gd name="connsiteX549" fmla="*/ 274151 w 430785"/>
              <a:gd name="connsiteY549" fmla="*/ 2260562 h 4352025"/>
              <a:gd name="connsiteX550" fmla="*/ 274151 w 430785"/>
              <a:gd name="connsiteY550" fmla="*/ 2262070 h 4352025"/>
              <a:gd name="connsiteX551" fmla="*/ 274151 w 430785"/>
              <a:gd name="connsiteY551" fmla="*/ 2289290 h 4352025"/>
              <a:gd name="connsiteX552" fmla="*/ 274151 w 430785"/>
              <a:gd name="connsiteY552" fmla="*/ 2290800 h 4352025"/>
              <a:gd name="connsiteX553" fmla="*/ 222372 w 430785"/>
              <a:gd name="connsiteY553" fmla="*/ 2260933 h 4352025"/>
              <a:gd name="connsiteX554" fmla="*/ 222372 w 430785"/>
              <a:gd name="connsiteY554" fmla="*/ 2259425 h 4352025"/>
              <a:gd name="connsiteX555" fmla="*/ 222372 w 430785"/>
              <a:gd name="connsiteY555" fmla="*/ 2232203 h 4352025"/>
              <a:gd name="connsiteX556" fmla="*/ 55836 w 430785"/>
              <a:gd name="connsiteY556" fmla="*/ 2200333 h 4352025"/>
              <a:gd name="connsiteX557" fmla="*/ 103070 w 430785"/>
              <a:gd name="connsiteY557" fmla="*/ 2227605 h 4352025"/>
              <a:gd name="connsiteX558" fmla="*/ 103070 w 430785"/>
              <a:gd name="connsiteY558" fmla="*/ 2229117 h 4352025"/>
              <a:gd name="connsiteX559" fmla="*/ 103070 w 430785"/>
              <a:gd name="connsiteY559" fmla="*/ 2256340 h 4352025"/>
              <a:gd name="connsiteX560" fmla="*/ 103070 w 430785"/>
              <a:gd name="connsiteY560" fmla="*/ 2257848 h 4352025"/>
              <a:gd name="connsiteX561" fmla="*/ 55836 w 430785"/>
              <a:gd name="connsiteY561" fmla="*/ 2230580 h 4352025"/>
              <a:gd name="connsiteX562" fmla="*/ 55836 w 430785"/>
              <a:gd name="connsiteY562" fmla="*/ 2229066 h 4352025"/>
              <a:gd name="connsiteX563" fmla="*/ 55836 w 430785"/>
              <a:gd name="connsiteY563" fmla="*/ 2201849 h 4352025"/>
              <a:gd name="connsiteX564" fmla="*/ 355632 w 430785"/>
              <a:gd name="connsiteY564" fmla="*/ 2175992 h 4352025"/>
              <a:gd name="connsiteX565" fmla="*/ 430784 w 430785"/>
              <a:gd name="connsiteY565" fmla="*/ 2219322 h 4352025"/>
              <a:gd name="connsiteX566" fmla="*/ 430784 w 430785"/>
              <a:gd name="connsiteY566" fmla="*/ 2220840 h 4352025"/>
              <a:gd name="connsiteX567" fmla="*/ 430784 w 430785"/>
              <a:gd name="connsiteY567" fmla="*/ 2248221 h 4352025"/>
              <a:gd name="connsiteX568" fmla="*/ 430784 w 430785"/>
              <a:gd name="connsiteY568" fmla="*/ 2249731 h 4352025"/>
              <a:gd name="connsiteX569" fmla="*/ 355632 w 430785"/>
              <a:gd name="connsiteY569" fmla="*/ 2206231 h 4352025"/>
              <a:gd name="connsiteX570" fmla="*/ 355632 w 430785"/>
              <a:gd name="connsiteY570" fmla="*/ 2204714 h 4352025"/>
              <a:gd name="connsiteX571" fmla="*/ 355632 w 430785"/>
              <a:gd name="connsiteY571" fmla="*/ 2177501 h 4352025"/>
              <a:gd name="connsiteX572" fmla="*/ 125794 w 430785"/>
              <a:gd name="connsiteY572" fmla="*/ 2174857 h 4352025"/>
              <a:gd name="connsiteX573" fmla="*/ 202407 w 430785"/>
              <a:gd name="connsiteY573" fmla="*/ 2219161 h 4352025"/>
              <a:gd name="connsiteX574" fmla="*/ 202407 w 430785"/>
              <a:gd name="connsiteY574" fmla="*/ 2220677 h 4352025"/>
              <a:gd name="connsiteX575" fmla="*/ 202407 w 430785"/>
              <a:gd name="connsiteY575" fmla="*/ 2247898 h 4352025"/>
              <a:gd name="connsiteX576" fmla="*/ 202407 w 430785"/>
              <a:gd name="connsiteY576" fmla="*/ 2249408 h 4352025"/>
              <a:gd name="connsiteX577" fmla="*/ 125794 w 430785"/>
              <a:gd name="connsiteY577" fmla="*/ 2205256 h 4352025"/>
              <a:gd name="connsiteX578" fmla="*/ 125794 w 430785"/>
              <a:gd name="connsiteY578" fmla="*/ 2203741 h 4352025"/>
              <a:gd name="connsiteX579" fmla="*/ 125794 w 430785"/>
              <a:gd name="connsiteY579" fmla="*/ 2176365 h 4352025"/>
              <a:gd name="connsiteX580" fmla="*/ 0 w 430785"/>
              <a:gd name="connsiteY580" fmla="*/ 2168040 h 4352025"/>
              <a:gd name="connsiteX581" fmla="*/ 35709 w 430785"/>
              <a:gd name="connsiteY581" fmla="*/ 2188649 h 4352025"/>
              <a:gd name="connsiteX582" fmla="*/ 35709 w 430785"/>
              <a:gd name="connsiteY582" fmla="*/ 2190162 h 4352025"/>
              <a:gd name="connsiteX583" fmla="*/ 35709 w 430785"/>
              <a:gd name="connsiteY583" fmla="*/ 2217536 h 4352025"/>
              <a:gd name="connsiteX584" fmla="*/ 35709 w 430785"/>
              <a:gd name="connsiteY584" fmla="*/ 2219053 h 4352025"/>
              <a:gd name="connsiteX585" fmla="*/ 0 w 430785"/>
              <a:gd name="connsiteY585" fmla="*/ 2198439 h 4352025"/>
              <a:gd name="connsiteX586" fmla="*/ 0 w 430785"/>
              <a:gd name="connsiteY586" fmla="*/ 2196925 h 4352025"/>
              <a:gd name="connsiteX587" fmla="*/ 0 w 430785"/>
              <a:gd name="connsiteY587" fmla="*/ 2169553 h 4352025"/>
              <a:gd name="connsiteX588" fmla="*/ 193155 w 430785"/>
              <a:gd name="connsiteY588" fmla="*/ 2147913 h 4352025"/>
              <a:gd name="connsiteX589" fmla="*/ 225293 w 430785"/>
              <a:gd name="connsiteY589" fmla="*/ 2166579 h 4352025"/>
              <a:gd name="connsiteX590" fmla="*/ 225293 w 430785"/>
              <a:gd name="connsiteY590" fmla="*/ 2167930 h 4352025"/>
              <a:gd name="connsiteX591" fmla="*/ 225293 w 430785"/>
              <a:gd name="connsiteY591" fmla="*/ 2195303 h 4352025"/>
              <a:gd name="connsiteX592" fmla="*/ 225293 w 430785"/>
              <a:gd name="connsiteY592" fmla="*/ 2196816 h 4352025"/>
              <a:gd name="connsiteX593" fmla="*/ 193155 w 430785"/>
              <a:gd name="connsiteY593" fmla="*/ 2178313 h 4352025"/>
              <a:gd name="connsiteX594" fmla="*/ 193155 w 430785"/>
              <a:gd name="connsiteY594" fmla="*/ 2176800 h 4352025"/>
              <a:gd name="connsiteX595" fmla="*/ 193155 w 430785"/>
              <a:gd name="connsiteY595" fmla="*/ 2149426 h 4352025"/>
              <a:gd name="connsiteX596" fmla="*/ 379168 w 430785"/>
              <a:gd name="connsiteY596" fmla="*/ 2123728 h 4352025"/>
              <a:gd name="connsiteX597" fmla="*/ 430784 w 430785"/>
              <a:gd name="connsiteY597" fmla="*/ 2153594 h 4352025"/>
              <a:gd name="connsiteX598" fmla="*/ 430784 w 430785"/>
              <a:gd name="connsiteY598" fmla="*/ 2155106 h 4352025"/>
              <a:gd name="connsiteX599" fmla="*/ 430784 w 430785"/>
              <a:gd name="connsiteY599" fmla="*/ 2182481 h 4352025"/>
              <a:gd name="connsiteX600" fmla="*/ 430784 w 430785"/>
              <a:gd name="connsiteY600" fmla="*/ 2183993 h 4352025"/>
              <a:gd name="connsiteX601" fmla="*/ 379168 w 430785"/>
              <a:gd name="connsiteY601" fmla="*/ 2154132 h 4352025"/>
              <a:gd name="connsiteX602" fmla="*/ 379168 w 430785"/>
              <a:gd name="connsiteY602" fmla="*/ 2152619 h 4352025"/>
              <a:gd name="connsiteX603" fmla="*/ 379168 w 430785"/>
              <a:gd name="connsiteY603" fmla="*/ 2125240 h 4352025"/>
              <a:gd name="connsiteX604" fmla="*/ 0 w 430785"/>
              <a:gd name="connsiteY604" fmla="*/ 2102302 h 4352025"/>
              <a:gd name="connsiteX605" fmla="*/ 105829 w 430785"/>
              <a:gd name="connsiteY605" fmla="*/ 2163332 h 4352025"/>
              <a:gd name="connsiteX606" fmla="*/ 105829 w 430785"/>
              <a:gd name="connsiteY606" fmla="*/ 2164846 h 4352025"/>
              <a:gd name="connsiteX607" fmla="*/ 105829 w 430785"/>
              <a:gd name="connsiteY607" fmla="*/ 2192218 h 4352025"/>
              <a:gd name="connsiteX608" fmla="*/ 105829 w 430785"/>
              <a:gd name="connsiteY608" fmla="*/ 2193733 h 4352025"/>
              <a:gd name="connsiteX609" fmla="*/ 0 w 430785"/>
              <a:gd name="connsiteY609" fmla="*/ 2132546 h 4352025"/>
              <a:gd name="connsiteX610" fmla="*/ 0 w 430785"/>
              <a:gd name="connsiteY610" fmla="*/ 2131032 h 4352025"/>
              <a:gd name="connsiteX611" fmla="*/ 0 w 430785"/>
              <a:gd name="connsiteY611" fmla="*/ 2103816 h 4352025"/>
              <a:gd name="connsiteX612" fmla="*/ 210847 w 430785"/>
              <a:gd name="connsiteY612" fmla="*/ 2092402 h 4352025"/>
              <a:gd name="connsiteX613" fmla="*/ 258081 w 430785"/>
              <a:gd name="connsiteY613" fmla="*/ 2119670 h 4352025"/>
              <a:gd name="connsiteX614" fmla="*/ 258081 w 430785"/>
              <a:gd name="connsiteY614" fmla="*/ 2121183 h 4352025"/>
              <a:gd name="connsiteX615" fmla="*/ 258081 w 430785"/>
              <a:gd name="connsiteY615" fmla="*/ 2148562 h 4352025"/>
              <a:gd name="connsiteX616" fmla="*/ 258081 w 430785"/>
              <a:gd name="connsiteY616" fmla="*/ 2150075 h 4352025"/>
              <a:gd name="connsiteX617" fmla="*/ 210847 w 430785"/>
              <a:gd name="connsiteY617" fmla="*/ 2122806 h 4352025"/>
              <a:gd name="connsiteX618" fmla="*/ 210847 w 430785"/>
              <a:gd name="connsiteY618" fmla="*/ 2121294 h 4352025"/>
              <a:gd name="connsiteX619" fmla="*/ 210847 w 430785"/>
              <a:gd name="connsiteY619" fmla="*/ 2093914 h 4352025"/>
              <a:gd name="connsiteX620" fmla="*/ 71743 w 430785"/>
              <a:gd name="connsiteY620" fmla="*/ 2077956 h 4352025"/>
              <a:gd name="connsiteX621" fmla="*/ 173028 w 430785"/>
              <a:gd name="connsiteY621" fmla="*/ 2136388 h 4352025"/>
              <a:gd name="connsiteX622" fmla="*/ 173028 w 430785"/>
              <a:gd name="connsiteY622" fmla="*/ 2137901 h 4352025"/>
              <a:gd name="connsiteX623" fmla="*/ 173028 w 430785"/>
              <a:gd name="connsiteY623" fmla="*/ 2165280 h 4352025"/>
              <a:gd name="connsiteX624" fmla="*/ 173028 w 430785"/>
              <a:gd name="connsiteY624" fmla="*/ 2166631 h 4352025"/>
              <a:gd name="connsiteX625" fmla="*/ 71743 w 430785"/>
              <a:gd name="connsiteY625" fmla="*/ 2108198 h 4352025"/>
              <a:gd name="connsiteX626" fmla="*/ 71743 w 430785"/>
              <a:gd name="connsiteY626" fmla="*/ 2106685 h 4352025"/>
              <a:gd name="connsiteX627" fmla="*/ 71743 w 430785"/>
              <a:gd name="connsiteY627" fmla="*/ 2079468 h 4352025"/>
              <a:gd name="connsiteX628" fmla="*/ 359366 w 430785"/>
              <a:gd name="connsiteY628" fmla="*/ 2046466 h 4352025"/>
              <a:gd name="connsiteX629" fmla="*/ 430785 w 430785"/>
              <a:gd name="connsiteY629" fmla="*/ 2087856 h 4352025"/>
              <a:gd name="connsiteX630" fmla="*/ 430785 w 430785"/>
              <a:gd name="connsiteY630" fmla="*/ 2089368 h 4352025"/>
              <a:gd name="connsiteX631" fmla="*/ 430785 w 430785"/>
              <a:gd name="connsiteY631" fmla="*/ 2116586 h 4352025"/>
              <a:gd name="connsiteX632" fmla="*/ 430785 w 430785"/>
              <a:gd name="connsiteY632" fmla="*/ 2118098 h 4352025"/>
              <a:gd name="connsiteX633" fmla="*/ 359366 w 430785"/>
              <a:gd name="connsiteY633" fmla="*/ 2076870 h 4352025"/>
              <a:gd name="connsiteX634" fmla="*/ 359366 w 430785"/>
              <a:gd name="connsiteY634" fmla="*/ 2075358 h 4352025"/>
              <a:gd name="connsiteX635" fmla="*/ 359366 w 430785"/>
              <a:gd name="connsiteY635" fmla="*/ 2047978 h 4352025"/>
              <a:gd name="connsiteX636" fmla="*/ 0 w 430785"/>
              <a:gd name="connsiteY636" fmla="*/ 2036403 h 4352025"/>
              <a:gd name="connsiteX637" fmla="*/ 51779 w 430785"/>
              <a:gd name="connsiteY637" fmla="*/ 2066268 h 4352025"/>
              <a:gd name="connsiteX638" fmla="*/ 51779 w 430785"/>
              <a:gd name="connsiteY638" fmla="*/ 2067782 h 4352025"/>
              <a:gd name="connsiteX639" fmla="*/ 51779 w 430785"/>
              <a:gd name="connsiteY639" fmla="*/ 2095161 h 4352025"/>
              <a:gd name="connsiteX640" fmla="*/ 51779 w 430785"/>
              <a:gd name="connsiteY640" fmla="*/ 2096674 h 4352025"/>
              <a:gd name="connsiteX641" fmla="*/ 0 w 430785"/>
              <a:gd name="connsiteY641" fmla="*/ 2066808 h 4352025"/>
              <a:gd name="connsiteX642" fmla="*/ 0 w 430785"/>
              <a:gd name="connsiteY642" fmla="*/ 2065295 h 4352025"/>
              <a:gd name="connsiteX643" fmla="*/ 0 w 430785"/>
              <a:gd name="connsiteY643" fmla="*/ 2037916 h 4352025"/>
              <a:gd name="connsiteX644" fmla="*/ 248829 w 430785"/>
              <a:gd name="connsiteY644" fmla="*/ 1982676 h 4352025"/>
              <a:gd name="connsiteX645" fmla="*/ 280805 w 430785"/>
              <a:gd name="connsiteY645" fmla="*/ 2001181 h 4352025"/>
              <a:gd name="connsiteX646" fmla="*/ 280805 w 430785"/>
              <a:gd name="connsiteY646" fmla="*/ 2002693 h 4352025"/>
              <a:gd name="connsiteX647" fmla="*/ 280805 w 430785"/>
              <a:gd name="connsiteY647" fmla="*/ 2030074 h 4352025"/>
              <a:gd name="connsiteX648" fmla="*/ 280805 w 430785"/>
              <a:gd name="connsiteY648" fmla="*/ 2031585 h 4352025"/>
              <a:gd name="connsiteX649" fmla="*/ 248829 w 430785"/>
              <a:gd name="connsiteY649" fmla="*/ 2012920 h 4352025"/>
              <a:gd name="connsiteX650" fmla="*/ 248829 w 430785"/>
              <a:gd name="connsiteY650" fmla="*/ 2011569 h 4352025"/>
              <a:gd name="connsiteX651" fmla="*/ 248829 w 430785"/>
              <a:gd name="connsiteY651" fmla="*/ 1984189 h 4352025"/>
              <a:gd name="connsiteX652" fmla="*/ 0 w 430785"/>
              <a:gd name="connsiteY652" fmla="*/ 1970665 h 4352025"/>
              <a:gd name="connsiteX653" fmla="*/ 190883 w 430785"/>
              <a:gd name="connsiteY653" fmla="*/ 2080878 h 4352025"/>
              <a:gd name="connsiteX654" fmla="*/ 190883 w 430785"/>
              <a:gd name="connsiteY654" fmla="*/ 2082390 h 4352025"/>
              <a:gd name="connsiteX655" fmla="*/ 190883 w 430785"/>
              <a:gd name="connsiteY655" fmla="*/ 2109608 h 4352025"/>
              <a:gd name="connsiteX656" fmla="*/ 190883 w 430785"/>
              <a:gd name="connsiteY656" fmla="*/ 2111120 h 4352025"/>
              <a:gd name="connsiteX657" fmla="*/ 0 w 430785"/>
              <a:gd name="connsiteY657" fmla="*/ 2000908 h 4352025"/>
              <a:gd name="connsiteX658" fmla="*/ 0 w 430785"/>
              <a:gd name="connsiteY658" fmla="*/ 1999558 h 4352025"/>
              <a:gd name="connsiteX659" fmla="*/ 0 w 430785"/>
              <a:gd name="connsiteY659" fmla="*/ 1972178 h 4352025"/>
              <a:gd name="connsiteX660" fmla="*/ 339888 w 430785"/>
              <a:gd name="connsiteY660" fmla="*/ 1969528 h 4352025"/>
              <a:gd name="connsiteX661" fmla="*/ 430784 w 430785"/>
              <a:gd name="connsiteY661" fmla="*/ 2021957 h 4352025"/>
              <a:gd name="connsiteX662" fmla="*/ 430784 w 430785"/>
              <a:gd name="connsiteY662" fmla="*/ 2023469 h 4352025"/>
              <a:gd name="connsiteX663" fmla="*/ 430784 w 430785"/>
              <a:gd name="connsiteY663" fmla="*/ 2050848 h 4352025"/>
              <a:gd name="connsiteX664" fmla="*/ 430784 w 430785"/>
              <a:gd name="connsiteY664" fmla="*/ 2052361 h 4352025"/>
              <a:gd name="connsiteX665" fmla="*/ 339888 w 430785"/>
              <a:gd name="connsiteY665" fmla="*/ 1999771 h 4352025"/>
              <a:gd name="connsiteX666" fmla="*/ 339888 w 430785"/>
              <a:gd name="connsiteY666" fmla="*/ 1998259 h 4352025"/>
              <a:gd name="connsiteX667" fmla="*/ 339888 w 430785"/>
              <a:gd name="connsiteY667" fmla="*/ 1971041 h 4352025"/>
              <a:gd name="connsiteX668" fmla="*/ 109563 w 430785"/>
              <a:gd name="connsiteY668" fmla="*/ 1968068 h 4352025"/>
              <a:gd name="connsiteX669" fmla="*/ 141539 w 430785"/>
              <a:gd name="connsiteY669" fmla="*/ 1986573 h 4352025"/>
              <a:gd name="connsiteX670" fmla="*/ 141539 w 430785"/>
              <a:gd name="connsiteY670" fmla="*/ 1988085 h 4352025"/>
              <a:gd name="connsiteX671" fmla="*/ 141539 w 430785"/>
              <a:gd name="connsiteY671" fmla="*/ 2015465 h 4352025"/>
              <a:gd name="connsiteX672" fmla="*/ 141539 w 430785"/>
              <a:gd name="connsiteY672" fmla="*/ 2016977 h 4352025"/>
              <a:gd name="connsiteX673" fmla="*/ 109563 w 430785"/>
              <a:gd name="connsiteY673" fmla="*/ 1998311 h 4352025"/>
              <a:gd name="connsiteX674" fmla="*/ 109563 w 430785"/>
              <a:gd name="connsiteY674" fmla="*/ 1996799 h 4352025"/>
              <a:gd name="connsiteX675" fmla="*/ 109563 w 430785"/>
              <a:gd name="connsiteY675" fmla="*/ 1969581 h 4352025"/>
              <a:gd name="connsiteX676" fmla="*/ 199161 w 430785"/>
              <a:gd name="connsiteY676" fmla="*/ 1954110 h 4352025"/>
              <a:gd name="connsiteX677" fmla="*/ 231299 w 430785"/>
              <a:gd name="connsiteY677" fmla="*/ 1972614 h 4352025"/>
              <a:gd name="connsiteX678" fmla="*/ 231299 w 430785"/>
              <a:gd name="connsiteY678" fmla="*/ 1974126 h 4352025"/>
              <a:gd name="connsiteX679" fmla="*/ 231299 w 430785"/>
              <a:gd name="connsiteY679" fmla="*/ 2001344 h 4352025"/>
              <a:gd name="connsiteX680" fmla="*/ 231299 w 430785"/>
              <a:gd name="connsiteY680" fmla="*/ 2002856 h 4352025"/>
              <a:gd name="connsiteX681" fmla="*/ 199161 w 430785"/>
              <a:gd name="connsiteY681" fmla="*/ 1984352 h 4352025"/>
              <a:gd name="connsiteX682" fmla="*/ 199161 w 430785"/>
              <a:gd name="connsiteY682" fmla="*/ 1982839 h 4352025"/>
              <a:gd name="connsiteX683" fmla="*/ 199161 w 430785"/>
              <a:gd name="connsiteY683" fmla="*/ 1955622 h 4352025"/>
              <a:gd name="connsiteX684" fmla="*/ 71743 w 430785"/>
              <a:gd name="connsiteY684" fmla="*/ 1946319 h 4352025"/>
              <a:gd name="connsiteX685" fmla="*/ 89435 w 430785"/>
              <a:gd name="connsiteY685" fmla="*/ 1956544 h 4352025"/>
              <a:gd name="connsiteX686" fmla="*/ 89435 w 430785"/>
              <a:gd name="connsiteY686" fmla="*/ 1958057 h 4352025"/>
              <a:gd name="connsiteX687" fmla="*/ 89435 w 430785"/>
              <a:gd name="connsiteY687" fmla="*/ 1985275 h 4352025"/>
              <a:gd name="connsiteX688" fmla="*/ 89435 w 430785"/>
              <a:gd name="connsiteY688" fmla="*/ 1986787 h 4352025"/>
              <a:gd name="connsiteX689" fmla="*/ 71743 w 430785"/>
              <a:gd name="connsiteY689" fmla="*/ 1976561 h 4352025"/>
              <a:gd name="connsiteX690" fmla="*/ 71743 w 430785"/>
              <a:gd name="connsiteY690" fmla="*/ 1975049 h 4352025"/>
              <a:gd name="connsiteX691" fmla="*/ 71743 w 430785"/>
              <a:gd name="connsiteY691" fmla="*/ 1947831 h 4352025"/>
              <a:gd name="connsiteX692" fmla="*/ 365209 w 430785"/>
              <a:gd name="connsiteY692" fmla="*/ 1919427 h 4352025"/>
              <a:gd name="connsiteX693" fmla="*/ 430784 w 430785"/>
              <a:gd name="connsiteY693" fmla="*/ 1957246 h 4352025"/>
              <a:gd name="connsiteX694" fmla="*/ 430784 w 430785"/>
              <a:gd name="connsiteY694" fmla="*/ 1986139 h 4352025"/>
              <a:gd name="connsiteX695" fmla="*/ 365209 w 430785"/>
              <a:gd name="connsiteY695" fmla="*/ 1948319 h 4352025"/>
              <a:gd name="connsiteX696" fmla="*/ 0 w 430785"/>
              <a:gd name="connsiteY696" fmla="*/ 1904928 h 4352025"/>
              <a:gd name="connsiteX697" fmla="*/ 51779 w 430785"/>
              <a:gd name="connsiteY697" fmla="*/ 1934794 h 4352025"/>
              <a:gd name="connsiteX698" fmla="*/ 51779 w 430785"/>
              <a:gd name="connsiteY698" fmla="*/ 1936307 h 4352025"/>
              <a:gd name="connsiteX699" fmla="*/ 51779 w 430785"/>
              <a:gd name="connsiteY699" fmla="*/ 1963523 h 4352025"/>
              <a:gd name="connsiteX700" fmla="*/ 51779 w 430785"/>
              <a:gd name="connsiteY700" fmla="*/ 1965037 h 4352025"/>
              <a:gd name="connsiteX701" fmla="*/ 0 w 430785"/>
              <a:gd name="connsiteY701" fmla="*/ 1935171 h 4352025"/>
              <a:gd name="connsiteX702" fmla="*/ 0 w 430785"/>
              <a:gd name="connsiteY702" fmla="*/ 1933658 h 4352025"/>
              <a:gd name="connsiteX703" fmla="*/ 0 w 430785"/>
              <a:gd name="connsiteY703" fmla="*/ 1906441 h 4352025"/>
              <a:gd name="connsiteX704" fmla="*/ 218476 w 430785"/>
              <a:gd name="connsiteY704" fmla="*/ 1899410 h 4352025"/>
              <a:gd name="connsiteX705" fmla="*/ 250614 w 430785"/>
              <a:gd name="connsiteY705" fmla="*/ 1917914 h 4352025"/>
              <a:gd name="connsiteX706" fmla="*/ 250614 w 430785"/>
              <a:gd name="connsiteY706" fmla="*/ 1919427 h 4352025"/>
              <a:gd name="connsiteX707" fmla="*/ 250614 w 430785"/>
              <a:gd name="connsiteY707" fmla="*/ 1946806 h 4352025"/>
              <a:gd name="connsiteX708" fmla="*/ 250614 w 430785"/>
              <a:gd name="connsiteY708" fmla="*/ 1948319 h 4352025"/>
              <a:gd name="connsiteX709" fmla="*/ 218476 w 430785"/>
              <a:gd name="connsiteY709" fmla="*/ 1929652 h 4352025"/>
              <a:gd name="connsiteX710" fmla="*/ 218476 w 430785"/>
              <a:gd name="connsiteY710" fmla="*/ 1928140 h 4352025"/>
              <a:gd name="connsiteX711" fmla="*/ 218476 w 430785"/>
              <a:gd name="connsiteY711" fmla="*/ 1900923 h 4352025"/>
              <a:gd name="connsiteX712" fmla="*/ 91546 w 430785"/>
              <a:gd name="connsiteY712" fmla="*/ 1891943 h 4352025"/>
              <a:gd name="connsiteX713" fmla="*/ 179034 w 430785"/>
              <a:gd name="connsiteY713" fmla="*/ 1942423 h 4352025"/>
              <a:gd name="connsiteX714" fmla="*/ 179034 w 430785"/>
              <a:gd name="connsiteY714" fmla="*/ 1943935 h 4352025"/>
              <a:gd name="connsiteX715" fmla="*/ 179034 w 430785"/>
              <a:gd name="connsiteY715" fmla="*/ 1971315 h 4352025"/>
              <a:gd name="connsiteX716" fmla="*/ 179034 w 430785"/>
              <a:gd name="connsiteY716" fmla="*/ 1972827 h 4352025"/>
              <a:gd name="connsiteX717" fmla="*/ 91546 w 430785"/>
              <a:gd name="connsiteY717" fmla="*/ 1922185 h 4352025"/>
              <a:gd name="connsiteX718" fmla="*/ 91546 w 430785"/>
              <a:gd name="connsiteY718" fmla="*/ 1920673 h 4352025"/>
              <a:gd name="connsiteX719" fmla="*/ 91546 w 430785"/>
              <a:gd name="connsiteY719" fmla="*/ 1893455 h 4352025"/>
              <a:gd name="connsiteX720" fmla="*/ 151278 w 430785"/>
              <a:gd name="connsiteY720" fmla="*/ 1860617 h 4352025"/>
              <a:gd name="connsiteX721" fmla="*/ 198512 w 430785"/>
              <a:gd name="connsiteY721" fmla="*/ 1887885 h 4352025"/>
              <a:gd name="connsiteX722" fmla="*/ 198512 w 430785"/>
              <a:gd name="connsiteY722" fmla="*/ 1889399 h 4352025"/>
              <a:gd name="connsiteX723" fmla="*/ 198512 w 430785"/>
              <a:gd name="connsiteY723" fmla="*/ 1916615 h 4352025"/>
              <a:gd name="connsiteX724" fmla="*/ 198512 w 430785"/>
              <a:gd name="connsiteY724" fmla="*/ 1918129 h 4352025"/>
              <a:gd name="connsiteX725" fmla="*/ 151278 w 430785"/>
              <a:gd name="connsiteY725" fmla="*/ 1890860 h 4352025"/>
              <a:gd name="connsiteX726" fmla="*/ 151278 w 430785"/>
              <a:gd name="connsiteY726" fmla="*/ 1889346 h 4352025"/>
              <a:gd name="connsiteX727" fmla="*/ 151278 w 430785"/>
              <a:gd name="connsiteY727" fmla="*/ 1862130 h 4352025"/>
              <a:gd name="connsiteX728" fmla="*/ 361638 w 430785"/>
              <a:gd name="connsiteY728" fmla="*/ 1851579 h 4352025"/>
              <a:gd name="connsiteX729" fmla="*/ 430784 w 430785"/>
              <a:gd name="connsiteY729" fmla="*/ 1891509 h 4352025"/>
              <a:gd name="connsiteX730" fmla="*/ 430784 w 430785"/>
              <a:gd name="connsiteY730" fmla="*/ 1920401 h 4352025"/>
              <a:gd name="connsiteX731" fmla="*/ 361638 w 430785"/>
              <a:gd name="connsiteY731" fmla="*/ 1880309 h 4352025"/>
              <a:gd name="connsiteX732" fmla="*/ 0 w 430785"/>
              <a:gd name="connsiteY732" fmla="*/ 1839029 h 4352025"/>
              <a:gd name="connsiteX733" fmla="*/ 71419 w 430785"/>
              <a:gd name="connsiteY733" fmla="*/ 1880256 h 4352025"/>
              <a:gd name="connsiteX734" fmla="*/ 71419 w 430785"/>
              <a:gd name="connsiteY734" fmla="*/ 1881770 h 4352025"/>
              <a:gd name="connsiteX735" fmla="*/ 71419 w 430785"/>
              <a:gd name="connsiteY735" fmla="*/ 1909148 h 4352025"/>
              <a:gd name="connsiteX736" fmla="*/ 71419 w 430785"/>
              <a:gd name="connsiteY736" fmla="*/ 1910661 h 4352025"/>
              <a:gd name="connsiteX737" fmla="*/ 0 w 430785"/>
              <a:gd name="connsiteY737" fmla="*/ 1869434 h 4352025"/>
              <a:gd name="connsiteX738" fmla="*/ 0 w 430785"/>
              <a:gd name="connsiteY738" fmla="*/ 1867920 h 4352025"/>
              <a:gd name="connsiteX739" fmla="*/ 0 w 430785"/>
              <a:gd name="connsiteY739" fmla="*/ 1840542 h 4352025"/>
              <a:gd name="connsiteX740" fmla="*/ 302231 w 430785"/>
              <a:gd name="connsiteY740" fmla="*/ 1817169 h 4352025"/>
              <a:gd name="connsiteX741" fmla="*/ 334207 w 430785"/>
              <a:gd name="connsiteY741" fmla="*/ 1835835 h 4352025"/>
              <a:gd name="connsiteX742" fmla="*/ 334207 w 430785"/>
              <a:gd name="connsiteY742" fmla="*/ 1864564 h 4352025"/>
              <a:gd name="connsiteX743" fmla="*/ 302231 w 430785"/>
              <a:gd name="connsiteY743" fmla="*/ 1846060 h 4352025"/>
              <a:gd name="connsiteX744" fmla="*/ 395075 w 430785"/>
              <a:gd name="connsiteY744" fmla="*/ 1805157 h 4352025"/>
              <a:gd name="connsiteX745" fmla="*/ 430784 w 430785"/>
              <a:gd name="connsiteY745" fmla="*/ 1825771 h 4352025"/>
              <a:gd name="connsiteX746" fmla="*/ 430784 w 430785"/>
              <a:gd name="connsiteY746" fmla="*/ 1854501 h 4352025"/>
              <a:gd name="connsiteX747" fmla="*/ 395075 w 430785"/>
              <a:gd name="connsiteY747" fmla="*/ 1833887 h 4352025"/>
              <a:gd name="connsiteX748" fmla="*/ 252075 w 430785"/>
              <a:gd name="connsiteY748" fmla="*/ 1788277 h 4352025"/>
              <a:gd name="connsiteX749" fmla="*/ 284213 w 430785"/>
              <a:gd name="connsiteY749" fmla="*/ 1806943 h 4352025"/>
              <a:gd name="connsiteX750" fmla="*/ 284213 w 430785"/>
              <a:gd name="connsiteY750" fmla="*/ 1835673 h 4352025"/>
              <a:gd name="connsiteX751" fmla="*/ 252075 w 430785"/>
              <a:gd name="connsiteY751" fmla="*/ 1817169 h 4352025"/>
              <a:gd name="connsiteX752" fmla="*/ 133585 w 430785"/>
              <a:gd name="connsiteY752" fmla="*/ 1785679 h 4352025"/>
              <a:gd name="connsiteX753" fmla="*/ 196401 w 430785"/>
              <a:gd name="connsiteY753" fmla="*/ 1821875 h 4352025"/>
              <a:gd name="connsiteX754" fmla="*/ 196401 w 430785"/>
              <a:gd name="connsiteY754" fmla="*/ 1850767 h 4352025"/>
              <a:gd name="connsiteX755" fmla="*/ 133585 w 430785"/>
              <a:gd name="connsiteY755" fmla="*/ 1814571 h 4352025"/>
              <a:gd name="connsiteX756" fmla="*/ 0 w 430785"/>
              <a:gd name="connsiteY756" fmla="*/ 1773292 h 4352025"/>
              <a:gd name="connsiteX757" fmla="*/ 131151 w 430785"/>
              <a:gd name="connsiteY757" fmla="*/ 1848931 h 4352025"/>
              <a:gd name="connsiteX758" fmla="*/ 131151 w 430785"/>
              <a:gd name="connsiteY758" fmla="*/ 1850443 h 4352025"/>
              <a:gd name="connsiteX759" fmla="*/ 131151 w 430785"/>
              <a:gd name="connsiteY759" fmla="*/ 1877822 h 4352025"/>
              <a:gd name="connsiteX760" fmla="*/ 131151 w 430785"/>
              <a:gd name="connsiteY760" fmla="*/ 1879335 h 4352025"/>
              <a:gd name="connsiteX761" fmla="*/ 0 w 430785"/>
              <a:gd name="connsiteY761" fmla="*/ 1803534 h 4352025"/>
              <a:gd name="connsiteX762" fmla="*/ 0 w 430785"/>
              <a:gd name="connsiteY762" fmla="*/ 1802022 h 4352025"/>
              <a:gd name="connsiteX763" fmla="*/ 0 w 430785"/>
              <a:gd name="connsiteY763" fmla="*/ 1774804 h 4352025"/>
              <a:gd name="connsiteX764" fmla="*/ 85702 w 430785"/>
              <a:gd name="connsiteY764" fmla="*/ 1758086 h 4352025"/>
              <a:gd name="connsiteX765" fmla="*/ 113458 w 430785"/>
              <a:gd name="connsiteY765" fmla="*/ 1774155 h 4352025"/>
              <a:gd name="connsiteX766" fmla="*/ 113458 w 430785"/>
              <a:gd name="connsiteY766" fmla="*/ 1802885 h 4352025"/>
              <a:gd name="connsiteX767" fmla="*/ 85702 w 430785"/>
              <a:gd name="connsiteY767" fmla="*/ 1786816 h 4352025"/>
              <a:gd name="connsiteX768" fmla="*/ 365209 w 430785"/>
              <a:gd name="connsiteY768" fmla="*/ 1722052 h 4352025"/>
              <a:gd name="connsiteX769" fmla="*/ 430784 w 430785"/>
              <a:gd name="connsiteY769" fmla="*/ 1759871 h 4352025"/>
              <a:gd name="connsiteX770" fmla="*/ 430784 w 430785"/>
              <a:gd name="connsiteY770" fmla="*/ 1788764 h 4352025"/>
              <a:gd name="connsiteX771" fmla="*/ 365209 w 430785"/>
              <a:gd name="connsiteY771" fmla="*/ 1750782 h 4352025"/>
              <a:gd name="connsiteX772" fmla="*/ 129527 w 430785"/>
              <a:gd name="connsiteY772" fmla="*/ 1717508 h 4352025"/>
              <a:gd name="connsiteX773" fmla="*/ 232110 w 430785"/>
              <a:gd name="connsiteY773" fmla="*/ 1776753 h 4352025"/>
              <a:gd name="connsiteX774" fmla="*/ 232110 w 430785"/>
              <a:gd name="connsiteY774" fmla="*/ 1805645 h 4352025"/>
              <a:gd name="connsiteX775" fmla="*/ 129527 w 430785"/>
              <a:gd name="connsiteY775" fmla="*/ 1746400 h 4352025"/>
              <a:gd name="connsiteX776" fmla="*/ 0 w 430785"/>
              <a:gd name="connsiteY776" fmla="*/ 1708581 h 4352025"/>
              <a:gd name="connsiteX777" fmla="*/ 65575 w 430785"/>
              <a:gd name="connsiteY777" fmla="*/ 1746400 h 4352025"/>
              <a:gd name="connsiteX778" fmla="*/ 65575 w 430785"/>
              <a:gd name="connsiteY778" fmla="*/ 1775292 h 4352025"/>
              <a:gd name="connsiteX779" fmla="*/ 0 w 430785"/>
              <a:gd name="connsiteY779" fmla="*/ 1737473 h 4352025"/>
              <a:gd name="connsiteX780" fmla="*/ 379168 w 430785"/>
              <a:gd name="connsiteY780" fmla="*/ 1664268 h 4352025"/>
              <a:gd name="connsiteX781" fmla="*/ 430784 w 430785"/>
              <a:gd name="connsiteY781" fmla="*/ 1694134 h 4352025"/>
              <a:gd name="connsiteX782" fmla="*/ 430784 w 430785"/>
              <a:gd name="connsiteY782" fmla="*/ 1722864 h 4352025"/>
              <a:gd name="connsiteX783" fmla="*/ 379168 w 430785"/>
              <a:gd name="connsiteY783" fmla="*/ 1692998 h 4352025"/>
              <a:gd name="connsiteX784" fmla="*/ 123035 w 430785"/>
              <a:gd name="connsiteY784" fmla="*/ 1648036 h 4352025"/>
              <a:gd name="connsiteX785" fmla="*/ 199161 w 430785"/>
              <a:gd name="connsiteY785" fmla="*/ 1692024 h 4352025"/>
              <a:gd name="connsiteX786" fmla="*/ 199161 w 430785"/>
              <a:gd name="connsiteY786" fmla="*/ 1720754 h 4352025"/>
              <a:gd name="connsiteX787" fmla="*/ 123035 w 430785"/>
              <a:gd name="connsiteY787" fmla="*/ 1676767 h 4352025"/>
              <a:gd name="connsiteX788" fmla="*/ 0 w 430785"/>
              <a:gd name="connsiteY788" fmla="*/ 1642842 h 4352025"/>
              <a:gd name="connsiteX789" fmla="*/ 109563 w 430785"/>
              <a:gd name="connsiteY789" fmla="*/ 1705984 h 4352025"/>
              <a:gd name="connsiteX790" fmla="*/ 109563 w 430785"/>
              <a:gd name="connsiteY790" fmla="*/ 1734713 h 4352025"/>
              <a:gd name="connsiteX791" fmla="*/ 0 w 430785"/>
              <a:gd name="connsiteY791" fmla="*/ 1671573 h 4352025"/>
              <a:gd name="connsiteX792" fmla="*/ 222372 w 430785"/>
              <a:gd name="connsiteY792" fmla="*/ 1639596 h 4352025"/>
              <a:gd name="connsiteX793" fmla="*/ 274151 w 430785"/>
              <a:gd name="connsiteY793" fmla="*/ 1669463 h 4352025"/>
              <a:gd name="connsiteX794" fmla="*/ 274151 w 430785"/>
              <a:gd name="connsiteY794" fmla="*/ 1698193 h 4352025"/>
              <a:gd name="connsiteX795" fmla="*/ 222372 w 430785"/>
              <a:gd name="connsiteY795" fmla="*/ 1668327 h 4352025"/>
              <a:gd name="connsiteX796" fmla="*/ 55836 w 430785"/>
              <a:gd name="connsiteY796" fmla="*/ 1609243 h 4352025"/>
              <a:gd name="connsiteX797" fmla="*/ 103070 w 430785"/>
              <a:gd name="connsiteY797" fmla="*/ 1636512 h 4352025"/>
              <a:gd name="connsiteX798" fmla="*/ 103070 w 430785"/>
              <a:gd name="connsiteY798" fmla="*/ 1665242 h 4352025"/>
              <a:gd name="connsiteX799" fmla="*/ 55836 w 430785"/>
              <a:gd name="connsiteY799" fmla="*/ 1637973 h 4352025"/>
              <a:gd name="connsiteX800" fmla="*/ 355632 w 430785"/>
              <a:gd name="connsiteY800" fmla="*/ 1584895 h 4352025"/>
              <a:gd name="connsiteX801" fmla="*/ 430784 w 430785"/>
              <a:gd name="connsiteY801" fmla="*/ 1628233 h 4352025"/>
              <a:gd name="connsiteX802" fmla="*/ 430784 w 430785"/>
              <a:gd name="connsiteY802" fmla="*/ 1657125 h 4352025"/>
              <a:gd name="connsiteX803" fmla="*/ 355632 w 430785"/>
              <a:gd name="connsiteY803" fmla="*/ 1613625 h 4352025"/>
              <a:gd name="connsiteX804" fmla="*/ 125794 w 430785"/>
              <a:gd name="connsiteY804" fmla="*/ 1583759 h 4352025"/>
              <a:gd name="connsiteX805" fmla="*/ 202407 w 430785"/>
              <a:gd name="connsiteY805" fmla="*/ 1628071 h 4352025"/>
              <a:gd name="connsiteX806" fmla="*/ 202407 w 430785"/>
              <a:gd name="connsiteY806" fmla="*/ 1656801 h 4352025"/>
              <a:gd name="connsiteX807" fmla="*/ 125794 w 430785"/>
              <a:gd name="connsiteY807" fmla="*/ 1612651 h 4352025"/>
              <a:gd name="connsiteX808" fmla="*/ 0 w 430785"/>
              <a:gd name="connsiteY808" fmla="*/ 1576942 h 4352025"/>
              <a:gd name="connsiteX809" fmla="*/ 35709 w 430785"/>
              <a:gd name="connsiteY809" fmla="*/ 1597556 h 4352025"/>
              <a:gd name="connsiteX810" fmla="*/ 35709 w 430785"/>
              <a:gd name="connsiteY810" fmla="*/ 1626448 h 4352025"/>
              <a:gd name="connsiteX811" fmla="*/ 0 w 430785"/>
              <a:gd name="connsiteY811" fmla="*/ 1605834 h 4352025"/>
              <a:gd name="connsiteX812" fmla="*/ 193155 w 430785"/>
              <a:gd name="connsiteY812" fmla="*/ 1556815 h 4352025"/>
              <a:gd name="connsiteX813" fmla="*/ 225293 w 430785"/>
              <a:gd name="connsiteY813" fmla="*/ 1575481 h 4352025"/>
              <a:gd name="connsiteX814" fmla="*/ 225293 w 430785"/>
              <a:gd name="connsiteY814" fmla="*/ 1604211 h 4352025"/>
              <a:gd name="connsiteX815" fmla="*/ 193155 w 430785"/>
              <a:gd name="connsiteY815" fmla="*/ 1585707 h 4352025"/>
              <a:gd name="connsiteX816" fmla="*/ 379168 w 430785"/>
              <a:gd name="connsiteY816" fmla="*/ 1532630 h 4352025"/>
              <a:gd name="connsiteX817" fmla="*/ 430784 w 430785"/>
              <a:gd name="connsiteY817" fmla="*/ 1562496 h 4352025"/>
              <a:gd name="connsiteX818" fmla="*/ 430784 w 430785"/>
              <a:gd name="connsiteY818" fmla="*/ 1591388 h 4352025"/>
              <a:gd name="connsiteX819" fmla="*/ 379168 w 430785"/>
              <a:gd name="connsiteY819" fmla="*/ 1561522 h 4352025"/>
              <a:gd name="connsiteX820" fmla="*/ 0 w 430785"/>
              <a:gd name="connsiteY820" fmla="*/ 1511204 h 4352025"/>
              <a:gd name="connsiteX821" fmla="*/ 105829 w 430785"/>
              <a:gd name="connsiteY821" fmla="*/ 1572234 h 4352025"/>
              <a:gd name="connsiteX822" fmla="*/ 105829 w 430785"/>
              <a:gd name="connsiteY822" fmla="*/ 1601127 h 4352025"/>
              <a:gd name="connsiteX823" fmla="*/ 0 w 430785"/>
              <a:gd name="connsiteY823" fmla="*/ 1539934 h 4352025"/>
              <a:gd name="connsiteX824" fmla="*/ 210847 w 430785"/>
              <a:gd name="connsiteY824" fmla="*/ 1501303 h 4352025"/>
              <a:gd name="connsiteX825" fmla="*/ 258081 w 430785"/>
              <a:gd name="connsiteY825" fmla="*/ 1528572 h 4352025"/>
              <a:gd name="connsiteX826" fmla="*/ 258081 w 430785"/>
              <a:gd name="connsiteY826" fmla="*/ 1557464 h 4352025"/>
              <a:gd name="connsiteX827" fmla="*/ 210847 w 430785"/>
              <a:gd name="connsiteY827" fmla="*/ 1530195 h 4352025"/>
              <a:gd name="connsiteX828" fmla="*/ 71743 w 430785"/>
              <a:gd name="connsiteY828" fmla="*/ 1486857 h 4352025"/>
              <a:gd name="connsiteX829" fmla="*/ 173028 w 430785"/>
              <a:gd name="connsiteY829" fmla="*/ 1545290 h 4352025"/>
              <a:gd name="connsiteX830" fmla="*/ 173028 w 430785"/>
              <a:gd name="connsiteY830" fmla="*/ 1574182 h 4352025"/>
              <a:gd name="connsiteX831" fmla="*/ 71743 w 430785"/>
              <a:gd name="connsiteY831" fmla="*/ 1515587 h 4352025"/>
              <a:gd name="connsiteX832" fmla="*/ 359366 w 430785"/>
              <a:gd name="connsiteY832" fmla="*/ 1455368 h 4352025"/>
              <a:gd name="connsiteX833" fmla="*/ 430785 w 430785"/>
              <a:gd name="connsiteY833" fmla="*/ 1496758 h 4352025"/>
              <a:gd name="connsiteX834" fmla="*/ 430785 w 430785"/>
              <a:gd name="connsiteY834" fmla="*/ 1525488 h 4352025"/>
              <a:gd name="connsiteX835" fmla="*/ 359366 w 430785"/>
              <a:gd name="connsiteY835" fmla="*/ 1484260 h 4352025"/>
              <a:gd name="connsiteX836" fmla="*/ 0 w 430785"/>
              <a:gd name="connsiteY836" fmla="*/ 1445304 h 4352025"/>
              <a:gd name="connsiteX837" fmla="*/ 51779 w 430785"/>
              <a:gd name="connsiteY837" fmla="*/ 1475170 h 4352025"/>
              <a:gd name="connsiteX838" fmla="*/ 51779 w 430785"/>
              <a:gd name="connsiteY838" fmla="*/ 1504062 h 4352025"/>
              <a:gd name="connsiteX839" fmla="*/ 0 w 430785"/>
              <a:gd name="connsiteY839" fmla="*/ 1474196 h 4352025"/>
              <a:gd name="connsiteX840" fmla="*/ 248829 w 430785"/>
              <a:gd name="connsiteY840" fmla="*/ 1391579 h 4352025"/>
              <a:gd name="connsiteX841" fmla="*/ 280805 w 430785"/>
              <a:gd name="connsiteY841" fmla="*/ 1410083 h 4352025"/>
              <a:gd name="connsiteX842" fmla="*/ 280805 w 430785"/>
              <a:gd name="connsiteY842" fmla="*/ 1438975 h 4352025"/>
              <a:gd name="connsiteX843" fmla="*/ 248829 w 430785"/>
              <a:gd name="connsiteY843" fmla="*/ 1420471 h 4352025"/>
              <a:gd name="connsiteX844" fmla="*/ 0 w 430785"/>
              <a:gd name="connsiteY844" fmla="*/ 1379568 h 4352025"/>
              <a:gd name="connsiteX845" fmla="*/ 190883 w 430785"/>
              <a:gd name="connsiteY845" fmla="*/ 1489779 h 4352025"/>
              <a:gd name="connsiteX846" fmla="*/ 190883 w 430785"/>
              <a:gd name="connsiteY846" fmla="*/ 1518509 h 4352025"/>
              <a:gd name="connsiteX847" fmla="*/ 0 w 430785"/>
              <a:gd name="connsiteY847" fmla="*/ 1408459 h 4352025"/>
              <a:gd name="connsiteX848" fmla="*/ 339888 w 430785"/>
              <a:gd name="connsiteY848" fmla="*/ 1378431 h 4352025"/>
              <a:gd name="connsiteX849" fmla="*/ 430784 w 430785"/>
              <a:gd name="connsiteY849" fmla="*/ 1430859 h 4352025"/>
              <a:gd name="connsiteX850" fmla="*/ 430784 w 430785"/>
              <a:gd name="connsiteY850" fmla="*/ 1459751 h 4352025"/>
              <a:gd name="connsiteX851" fmla="*/ 339888 w 430785"/>
              <a:gd name="connsiteY851" fmla="*/ 1407161 h 4352025"/>
              <a:gd name="connsiteX852" fmla="*/ 109563 w 430785"/>
              <a:gd name="connsiteY852" fmla="*/ 1376971 h 4352025"/>
              <a:gd name="connsiteX853" fmla="*/ 141539 w 430785"/>
              <a:gd name="connsiteY853" fmla="*/ 1395475 h 4352025"/>
              <a:gd name="connsiteX854" fmla="*/ 141539 w 430785"/>
              <a:gd name="connsiteY854" fmla="*/ 1424367 h 4352025"/>
              <a:gd name="connsiteX855" fmla="*/ 109563 w 430785"/>
              <a:gd name="connsiteY855" fmla="*/ 1405701 h 4352025"/>
              <a:gd name="connsiteX856" fmla="*/ 199161 w 430785"/>
              <a:gd name="connsiteY856" fmla="*/ 1363012 h 4352025"/>
              <a:gd name="connsiteX857" fmla="*/ 231299 w 430785"/>
              <a:gd name="connsiteY857" fmla="*/ 1381516 h 4352025"/>
              <a:gd name="connsiteX858" fmla="*/ 231299 w 430785"/>
              <a:gd name="connsiteY858" fmla="*/ 1410246 h 4352025"/>
              <a:gd name="connsiteX859" fmla="*/ 199161 w 430785"/>
              <a:gd name="connsiteY859" fmla="*/ 1391742 h 4352025"/>
              <a:gd name="connsiteX860" fmla="*/ 71743 w 430785"/>
              <a:gd name="connsiteY860" fmla="*/ 1355221 h 4352025"/>
              <a:gd name="connsiteX861" fmla="*/ 89435 w 430785"/>
              <a:gd name="connsiteY861" fmla="*/ 1365447 h 4352025"/>
              <a:gd name="connsiteX862" fmla="*/ 89435 w 430785"/>
              <a:gd name="connsiteY862" fmla="*/ 1394177 h 4352025"/>
              <a:gd name="connsiteX863" fmla="*/ 71743 w 430785"/>
              <a:gd name="connsiteY863" fmla="*/ 1383951 h 4352025"/>
              <a:gd name="connsiteX864" fmla="*/ 365209 w 430785"/>
              <a:gd name="connsiteY864" fmla="*/ 1329846 h 4352025"/>
              <a:gd name="connsiteX865" fmla="*/ 430784 w 430785"/>
              <a:gd name="connsiteY865" fmla="*/ 1367665 h 4352025"/>
              <a:gd name="connsiteX866" fmla="*/ 430784 w 430785"/>
              <a:gd name="connsiteY866" fmla="*/ 1396558 h 4352025"/>
              <a:gd name="connsiteX867" fmla="*/ 365209 w 430785"/>
              <a:gd name="connsiteY867" fmla="*/ 1358738 h 4352025"/>
              <a:gd name="connsiteX868" fmla="*/ 0 w 430785"/>
              <a:gd name="connsiteY868" fmla="*/ 1313830 h 4352025"/>
              <a:gd name="connsiteX869" fmla="*/ 51779 w 430785"/>
              <a:gd name="connsiteY869" fmla="*/ 1343696 h 4352025"/>
              <a:gd name="connsiteX870" fmla="*/ 51779 w 430785"/>
              <a:gd name="connsiteY870" fmla="*/ 1372426 h 4352025"/>
              <a:gd name="connsiteX871" fmla="*/ 0 w 430785"/>
              <a:gd name="connsiteY871" fmla="*/ 1342560 h 4352025"/>
              <a:gd name="connsiteX872" fmla="*/ 218476 w 430785"/>
              <a:gd name="connsiteY872" fmla="*/ 1308312 h 4352025"/>
              <a:gd name="connsiteX873" fmla="*/ 250614 w 430785"/>
              <a:gd name="connsiteY873" fmla="*/ 1326816 h 4352025"/>
              <a:gd name="connsiteX874" fmla="*/ 250614 w 430785"/>
              <a:gd name="connsiteY874" fmla="*/ 1355708 h 4352025"/>
              <a:gd name="connsiteX875" fmla="*/ 218476 w 430785"/>
              <a:gd name="connsiteY875" fmla="*/ 1337042 h 4352025"/>
              <a:gd name="connsiteX876" fmla="*/ 91546 w 430785"/>
              <a:gd name="connsiteY876" fmla="*/ 1300845 h 4352025"/>
              <a:gd name="connsiteX877" fmla="*/ 179034 w 430785"/>
              <a:gd name="connsiteY877" fmla="*/ 1351325 h 4352025"/>
              <a:gd name="connsiteX878" fmla="*/ 179034 w 430785"/>
              <a:gd name="connsiteY878" fmla="*/ 1380217 h 4352025"/>
              <a:gd name="connsiteX879" fmla="*/ 91546 w 430785"/>
              <a:gd name="connsiteY879" fmla="*/ 1329575 h 4352025"/>
              <a:gd name="connsiteX880" fmla="*/ 151278 w 430785"/>
              <a:gd name="connsiteY880" fmla="*/ 1269518 h 4352025"/>
              <a:gd name="connsiteX881" fmla="*/ 198512 w 430785"/>
              <a:gd name="connsiteY881" fmla="*/ 1296787 h 4352025"/>
              <a:gd name="connsiteX882" fmla="*/ 198512 w 430785"/>
              <a:gd name="connsiteY882" fmla="*/ 1325517 h 4352025"/>
              <a:gd name="connsiteX883" fmla="*/ 151278 w 430785"/>
              <a:gd name="connsiteY883" fmla="*/ 1298248 h 4352025"/>
              <a:gd name="connsiteX884" fmla="*/ 361638 w 430785"/>
              <a:gd name="connsiteY884" fmla="*/ 1261998 h 4352025"/>
              <a:gd name="connsiteX885" fmla="*/ 430784 w 430785"/>
              <a:gd name="connsiteY885" fmla="*/ 1301927 h 4352025"/>
              <a:gd name="connsiteX886" fmla="*/ 430784 w 430785"/>
              <a:gd name="connsiteY886" fmla="*/ 1330657 h 4352025"/>
              <a:gd name="connsiteX887" fmla="*/ 361638 w 430785"/>
              <a:gd name="connsiteY887" fmla="*/ 1290728 h 4352025"/>
              <a:gd name="connsiteX888" fmla="*/ 0 w 430785"/>
              <a:gd name="connsiteY888" fmla="*/ 1247930 h 4352025"/>
              <a:gd name="connsiteX889" fmla="*/ 71419 w 430785"/>
              <a:gd name="connsiteY889" fmla="*/ 1289158 h 4352025"/>
              <a:gd name="connsiteX890" fmla="*/ 71419 w 430785"/>
              <a:gd name="connsiteY890" fmla="*/ 1318050 h 4352025"/>
              <a:gd name="connsiteX891" fmla="*/ 0 w 430785"/>
              <a:gd name="connsiteY891" fmla="*/ 1276822 h 4352025"/>
              <a:gd name="connsiteX892" fmla="*/ 302231 w 430785"/>
              <a:gd name="connsiteY892" fmla="*/ 1227589 h 4352025"/>
              <a:gd name="connsiteX893" fmla="*/ 334207 w 430785"/>
              <a:gd name="connsiteY893" fmla="*/ 1246093 h 4352025"/>
              <a:gd name="connsiteX894" fmla="*/ 334207 w 430785"/>
              <a:gd name="connsiteY894" fmla="*/ 1274985 h 4352025"/>
              <a:gd name="connsiteX895" fmla="*/ 302231 w 430785"/>
              <a:gd name="connsiteY895" fmla="*/ 1256481 h 4352025"/>
              <a:gd name="connsiteX896" fmla="*/ 395075 w 430785"/>
              <a:gd name="connsiteY896" fmla="*/ 1215576 h 4352025"/>
              <a:gd name="connsiteX897" fmla="*/ 430784 w 430785"/>
              <a:gd name="connsiteY897" fmla="*/ 1236190 h 4352025"/>
              <a:gd name="connsiteX898" fmla="*/ 430784 w 430785"/>
              <a:gd name="connsiteY898" fmla="*/ 1264920 h 4352025"/>
              <a:gd name="connsiteX899" fmla="*/ 395075 w 430785"/>
              <a:gd name="connsiteY899" fmla="*/ 1244306 h 4352025"/>
              <a:gd name="connsiteX900" fmla="*/ 252075 w 430785"/>
              <a:gd name="connsiteY900" fmla="*/ 1198696 h 4352025"/>
              <a:gd name="connsiteX901" fmla="*/ 284213 w 430785"/>
              <a:gd name="connsiteY901" fmla="*/ 1217200 h 4352025"/>
              <a:gd name="connsiteX902" fmla="*/ 284213 w 430785"/>
              <a:gd name="connsiteY902" fmla="*/ 1246092 h 4352025"/>
              <a:gd name="connsiteX903" fmla="*/ 252075 w 430785"/>
              <a:gd name="connsiteY903" fmla="*/ 1227588 h 4352025"/>
              <a:gd name="connsiteX904" fmla="*/ 133585 w 430785"/>
              <a:gd name="connsiteY904" fmla="*/ 1196112 h 4352025"/>
              <a:gd name="connsiteX905" fmla="*/ 196401 w 430785"/>
              <a:gd name="connsiteY905" fmla="*/ 1232308 h 4352025"/>
              <a:gd name="connsiteX906" fmla="*/ 196401 w 430785"/>
              <a:gd name="connsiteY906" fmla="*/ 1261200 h 4352025"/>
              <a:gd name="connsiteX907" fmla="*/ 133585 w 430785"/>
              <a:gd name="connsiteY907" fmla="*/ 1225004 h 4352025"/>
              <a:gd name="connsiteX908" fmla="*/ 0 w 430785"/>
              <a:gd name="connsiteY908" fmla="*/ 1182193 h 4352025"/>
              <a:gd name="connsiteX909" fmla="*/ 131151 w 430785"/>
              <a:gd name="connsiteY909" fmla="*/ 1257832 h 4352025"/>
              <a:gd name="connsiteX910" fmla="*/ 131151 w 430785"/>
              <a:gd name="connsiteY910" fmla="*/ 1286724 h 4352025"/>
              <a:gd name="connsiteX911" fmla="*/ 0 w 430785"/>
              <a:gd name="connsiteY911" fmla="*/ 1210923 h 4352025"/>
              <a:gd name="connsiteX912" fmla="*/ 85702 w 430785"/>
              <a:gd name="connsiteY912" fmla="*/ 1168505 h 4352025"/>
              <a:gd name="connsiteX913" fmla="*/ 113458 w 430785"/>
              <a:gd name="connsiteY913" fmla="*/ 1184574 h 4352025"/>
              <a:gd name="connsiteX914" fmla="*/ 113458 w 430785"/>
              <a:gd name="connsiteY914" fmla="*/ 1213304 h 4352025"/>
              <a:gd name="connsiteX915" fmla="*/ 85702 w 430785"/>
              <a:gd name="connsiteY915" fmla="*/ 1197235 h 4352025"/>
              <a:gd name="connsiteX916" fmla="*/ 365209 w 430785"/>
              <a:gd name="connsiteY916" fmla="*/ 1132472 h 4352025"/>
              <a:gd name="connsiteX917" fmla="*/ 430784 w 430785"/>
              <a:gd name="connsiteY917" fmla="*/ 1170291 h 4352025"/>
              <a:gd name="connsiteX918" fmla="*/ 430784 w 430785"/>
              <a:gd name="connsiteY918" fmla="*/ 1199184 h 4352025"/>
              <a:gd name="connsiteX919" fmla="*/ 365209 w 430785"/>
              <a:gd name="connsiteY919" fmla="*/ 1161202 h 4352025"/>
              <a:gd name="connsiteX920" fmla="*/ 129527 w 430785"/>
              <a:gd name="connsiteY920" fmla="*/ 1127928 h 4352025"/>
              <a:gd name="connsiteX921" fmla="*/ 232110 w 430785"/>
              <a:gd name="connsiteY921" fmla="*/ 1187173 h 4352025"/>
              <a:gd name="connsiteX922" fmla="*/ 232110 w 430785"/>
              <a:gd name="connsiteY922" fmla="*/ 1216065 h 4352025"/>
              <a:gd name="connsiteX923" fmla="*/ 129527 w 430785"/>
              <a:gd name="connsiteY923" fmla="*/ 1156820 h 4352025"/>
              <a:gd name="connsiteX924" fmla="*/ 0 w 430785"/>
              <a:gd name="connsiteY924" fmla="*/ 1119001 h 4352025"/>
              <a:gd name="connsiteX925" fmla="*/ 65575 w 430785"/>
              <a:gd name="connsiteY925" fmla="*/ 1156820 h 4352025"/>
              <a:gd name="connsiteX926" fmla="*/ 65575 w 430785"/>
              <a:gd name="connsiteY926" fmla="*/ 1185713 h 4352025"/>
              <a:gd name="connsiteX927" fmla="*/ 0 w 430785"/>
              <a:gd name="connsiteY927" fmla="*/ 1147731 h 4352025"/>
              <a:gd name="connsiteX928" fmla="*/ 379168 w 430785"/>
              <a:gd name="connsiteY928" fmla="*/ 1074688 h 4352025"/>
              <a:gd name="connsiteX929" fmla="*/ 430784 w 430785"/>
              <a:gd name="connsiteY929" fmla="*/ 1104554 h 4352025"/>
              <a:gd name="connsiteX930" fmla="*/ 430784 w 430785"/>
              <a:gd name="connsiteY930" fmla="*/ 1133284 h 4352025"/>
              <a:gd name="connsiteX931" fmla="*/ 379168 w 430785"/>
              <a:gd name="connsiteY931" fmla="*/ 1103418 h 4352025"/>
              <a:gd name="connsiteX932" fmla="*/ 123035 w 430785"/>
              <a:gd name="connsiteY932" fmla="*/ 1058457 h 4352025"/>
              <a:gd name="connsiteX933" fmla="*/ 199161 w 430785"/>
              <a:gd name="connsiteY933" fmla="*/ 1102444 h 4352025"/>
              <a:gd name="connsiteX934" fmla="*/ 199161 w 430785"/>
              <a:gd name="connsiteY934" fmla="*/ 1131174 h 4352025"/>
              <a:gd name="connsiteX935" fmla="*/ 123035 w 430785"/>
              <a:gd name="connsiteY935" fmla="*/ 1087187 h 4352025"/>
              <a:gd name="connsiteX936" fmla="*/ 0 w 430785"/>
              <a:gd name="connsiteY936" fmla="*/ 1053263 h 4352025"/>
              <a:gd name="connsiteX937" fmla="*/ 109563 w 430785"/>
              <a:gd name="connsiteY937" fmla="*/ 1116404 h 4352025"/>
              <a:gd name="connsiteX938" fmla="*/ 109563 w 430785"/>
              <a:gd name="connsiteY938" fmla="*/ 1145133 h 4352025"/>
              <a:gd name="connsiteX939" fmla="*/ 0 w 430785"/>
              <a:gd name="connsiteY939" fmla="*/ 1081993 h 4352025"/>
              <a:gd name="connsiteX940" fmla="*/ 222372 w 430785"/>
              <a:gd name="connsiteY940" fmla="*/ 1050017 h 4352025"/>
              <a:gd name="connsiteX941" fmla="*/ 274151 w 430785"/>
              <a:gd name="connsiteY941" fmla="*/ 1079883 h 4352025"/>
              <a:gd name="connsiteX942" fmla="*/ 274151 w 430785"/>
              <a:gd name="connsiteY942" fmla="*/ 1108613 h 4352025"/>
              <a:gd name="connsiteX943" fmla="*/ 222372 w 430785"/>
              <a:gd name="connsiteY943" fmla="*/ 1078747 h 4352025"/>
              <a:gd name="connsiteX944" fmla="*/ 55836 w 430785"/>
              <a:gd name="connsiteY944" fmla="*/ 1019664 h 4352025"/>
              <a:gd name="connsiteX945" fmla="*/ 103070 w 430785"/>
              <a:gd name="connsiteY945" fmla="*/ 1046933 h 4352025"/>
              <a:gd name="connsiteX946" fmla="*/ 103070 w 430785"/>
              <a:gd name="connsiteY946" fmla="*/ 1075663 h 4352025"/>
              <a:gd name="connsiteX947" fmla="*/ 55836 w 430785"/>
              <a:gd name="connsiteY947" fmla="*/ 1048394 h 4352025"/>
              <a:gd name="connsiteX948" fmla="*/ 355632 w 430785"/>
              <a:gd name="connsiteY948" fmla="*/ 995316 h 4352025"/>
              <a:gd name="connsiteX949" fmla="*/ 430784 w 430785"/>
              <a:gd name="connsiteY949" fmla="*/ 1038654 h 4352025"/>
              <a:gd name="connsiteX950" fmla="*/ 430784 w 430785"/>
              <a:gd name="connsiteY950" fmla="*/ 1067546 h 4352025"/>
              <a:gd name="connsiteX951" fmla="*/ 355632 w 430785"/>
              <a:gd name="connsiteY951" fmla="*/ 1024046 h 4352025"/>
              <a:gd name="connsiteX952" fmla="*/ 125794 w 430785"/>
              <a:gd name="connsiteY952" fmla="*/ 994180 h 4352025"/>
              <a:gd name="connsiteX953" fmla="*/ 202407 w 430785"/>
              <a:gd name="connsiteY953" fmla="*/ 1038492 h 4352025"/>
              <a:gd name="connsiteX954" fmla="*/ 202407 w 430785"/>
              <a:gd name="connsiteY954" fmla="*/ 1067222 h 4352025"/>
              <a:gd name="connsiteX955" fmla="*/ 125794 w 430785"/>
              <a:gd name="connsiteY955" fmla="*/ 1023072 h 4352025"/>
              <a:gd name="connsiteX956" fmla="*/ 0 w 430785"/>
              <a:gd name="connsiteY956" fmla="*/ 987363 h 4352025"/>
              <a:gd name="connsiteX957" fmla="*/ 35709 w 430785"/>
              <a:gd name="connsiteY957" fmla="*/ 1007977 h 4352025"/>
              <a:gd name="connsiteX958" fmla="*/ 35709 w 430785"/>
              <a:gd name="connsiteY958" fmla="*/ 1036869 h 4352025"/>
              <a:gd name="connsiteX959" fmla="*/ 0 w 430785"/>
              <a:gd name="connsiteY959" fmla="*/ 1016255 h 4352025"/>
              <a:gd name="connsiteX960" fmla="*/ 193155 w 430785"/>
              <a:gd name="connsiteY960" fmla="*/ 967236 h 4352025"/>
              <a:gd name="connsiteX961" fmla="*/ 225293 w 430785"/>
              <a:gd name="connsiteY961" fmla="*/ 985740 h 4352025"/>
              <a:gd name="connsiteX962" fmla="*/ 225293 w 430785"/>
              <a:gd name="connsiteY962" fmla="*/ 1014632 h 4352025"/>
              <a:gd name="connsiteX963" fmla="*/ 193155 w 430785"/>
              <a:gd name="connsiteY963" fmla="*/ 996128 h 4352025"/>
              <a:gd name="connsiteX964" fmla="*/ 379168 w 430785"/>
              <a:gd name="connsiteY964" fmla="*/ 943050 h 4352025"/>
              <a:gd name="connsiteX965" fmla="*/ 430784 w 430785"/>
              <a:gd name="connsiteY965" fmla="*/ 972917 h 4352025"/>
              <a:gd name="connsiteX966" fmla="*/ 430784 w 430785"/>
              <a:gd name="connsiteY966" fmla="*/ 1001808 h 4352025"/>
              <a:gd name="connsiteX967" fmla="*/ 379168 w 430785"/>
              <a:gd name="connsiteY967" fmla="*/ 971942 h 4352025"/>
              <a:gd name="connsiteX968" fmla="*/ 0 w 430785"/>
              <a:gd name="connsiteY968" fmla="*/ 921626 h 4352025"/>
              <a:gd name="connsiteX969" fmla="*/ 105829 w 430785"/>
              <a:gd name="connsiteY969" fmla="*/ 982656 h 4352025"/>
              <a:gd name="connsiteX970" fmla="*/ 105829 w 430785"/>
              <a:gd name="connsiteY970" fmla="*/ 1011548 h 4352025"/>
              <a:gd name="connsiteX971" fmla="*/ 0 w 430785"/>
              <a:gd name="connsiteY971" fmla="*/ 950356 h 4352025"/>
              <a:gd name="connsiteX972" fmla="*/ 210847 w 430785"/>
              <a:gd name="connsiteY972" fmla="*/ 911725 h 4352025"/>
              <a:gd name="connsiteX973" fmla="*/ 258081 w 430785"/>
              <a:gd name="connsiteY973" fmla="*/ 938994 h 4352025"/>
              <a:gd name="connsiteX974" fmla="*/ 258081 w 430785"/>
              <a:gd name="connsiteY974" fmla="*/ 967886 h 4352025"/>
              <a:gd name="connsiteX975" fmla="*/ 210847 w 430785"/>
              <a:gd name="connsiteY975" fmla="*/ 940617 h 4352025"/>
              <a:gd name="connsiteX976" fmla="*/ 71743 w 430785"/>
              <a:gd name="connsiteY976" fmla="*/ 897278 h 4352025"/>
              <a:gd name="connsiteX977" fmla="*/ 173028 w 430785"/>
              <a:gd name="connsiteY977" fmla="*/ 955712 h 4352025"/>
              <a:gd name="connsiteX978" fmla="*/ 173028 w 430785"/>
              <a:gd name="connsiteY978" fmla="*/ 984441 h 4352025"/>
              <a:gd name="connsiteX979" fmla="*/ 71743 w 430785"/>
              <a:gd name="connsiteY979" fmla="*/ 926008 h 4352025"/>
              <a:gd name="connsiteX980" fmla="*/ 359366 w 430785"/>
              <a:gd name="connsiteY980" fmla="*/ 865789 h 4352025"/>
              <a:gd name="connsiteX981" fmla="*/ 430785 w 430785"/>
              <a:gd name="connsiteY981" fmla="*/ 907179 h 4352025"/>
              <a:gd name="connsiteX982" fmla="*/ 430785 w 430785"/>
              <a:gd name="connsiteY982" fmla="*/ 935909 h 4352025"/>
              <a:gd name="connsiteX983" fmla="*/ 359366 w 430785"/>
              <a:gd name="connsiteY983" fmla="*/ 894681 h 4352025"/>
              <a:gd name="connsiteX984" fmla="*/ 0 w 430785"/>
              <a:gd name="connsiteY984" fmla="*/ 855727 h 4352025"/>
              <a:gd name="connsiteX985" fmla="*/ 51779 w 430785"/>
              <a:gd name="connsiteY985" fmla="*/ 885593 h 4352025"/>
              <a:gd name="connsiteX986" fmla="*/ 51779 w 430785"/>
              <a:gd name="connsiteY986" fmla="*/ 914485 h 4352025"/>
              <a:gd name="connsiteX987" fmla="*/ 0 w 430785"/>
              <a:gd name="connsiteY987" fmla="*/ 884619 h 4352025"/>
              <a:gd name="connsiteX988" fmla="*/ 248829 w 430785"/>
              <a:gd name="connsiteY988" fmla="*/ 802000 h 4352025"/>
              <a:gd name="connsiteX989" fmla="*/ 280805 w 430785"/>
              <a:gd name="connsiteY989" fmla="*/ 820504 h 4352025"/>
              <a:gd name="connsiteX990" fmla="*/ 280805 w 430785"/>
              <a:gd name="connsiteY990" fmla="*/ 849396 h 4352025"/>
              <a:gd name="connsiteX991" fmla="*/ 248829 w 430785"/>
              <a:gd name="connsiteY991" fmla="*/ 830730 h 4352025"/>
              <a:gd name="connsiteX992" fmla="*/ 0 w 430785"/>
              <a:gd name="connsiteY992" fmla="*/ 789989 h 4352025"/>
              <a:gd name="connsiteX993" fmla="*/ 190883 w 430785"/>
              <a:gd name="connsiteY993" fmla="*/ 900201 h 4352025"/>
              <a:gd name="connsiteX994" fmla="*/ 190883 w 430785"/>
              <a:gd name="connsiteY994" fmla="*/ 928931 h 4352025"/>
              <a:gd name="connsiteX995" fmla="*/ 0 w 430785"/>
              <a:gd name="connsiteY995" fmla="*/ 818719 h 4352025"/>
              <a:gd name="connsiteX996" fmla="*/ 339888 w 430785"/>
              <a:gd name="connsiteY996" fmla="*/ 788852 h 4352025"/>
              <a:gd name="connsiteX997" fmla="*/ 430784 w 430785"/>
              <a:gd name="connsiteY997" fmla="*/ 841280 h 4352025"/>
              <a:gd name="connsiteX998" fmla="*/ 430784 w 430785"/>
              <a:gd name="connsiteY998" fmla="*/ 870172 h 4352025"/>
              <a:gd name="connsiteX999" fmla="*/ 339888 w 430785"/>
              <a:gd name="connsiteY999" fmla="*/ 817582 h 4352025"/>
              <a:gd name="connsiteX1000" fmla="*/ 109563 w 430785"/>
              <a:gd name="connsiteY1000" fmla="*/ 787392 h 4352025"/>
              <a:gd name="connsiteX1001" fmla="*/ 141539 w 430785"/>
              <a:gd name="connsiteY1001" fmla="*/ 805896 h 4352025"/>
              <a:gd name="connsiteX1002" fmla="*/ 141539 w 430785"/>
              <a:gd name="connsiteY1002" fmla="*/ 834788 h 4352025"/>
              <a:gd name="connsiteX1003" fmla="*/ 109563 w 430785"/>
              <a:gd name="connsiteY1003" fmla="*/ 816122 h 4352025"/>
              <a:gd name="connsiteX1004" fmla="*/ 199161 w 430785"/>
              <a:gd name="connsiteY1004" fmla="*/ 773433 h 4352025"/>
              <a:gd name="connsiteX1005" fmla="*/ 231299 w 430785"/>
              <a:gd name="connsiteY1005" fmla="*/ 791937 h 4352025"/>
              <a:gd name="connsiteX1006" fmla="*/ 231299 w 430785"/>
              <a:gd name="connsiteY1006" fmla="*/ 820667 h 4352025"/>
              <a:gd name="connsiteX1007" fmla="*/ 199161 w 430785"/>
              <a:gd name="connsiteY1007" fmla="*/ 802163 h 4352025"/>
              <a:gd name="connsiteX1008" fmla="*/ 71743 w 430785"/>
              <a:gd name="connsiteY1008" fmla="*/ 765642 h 4352025"/>
              <a:gd name="connsiteX1009" fmla="*/ 89435 w 430785"/>
              <a:gd name="connsiteY1009" fmla="*/ 775868 h 4352025"/>
              <a:gd name="connsiteX1010" fmla="*/ 89435 w 430785"/>
              <a:gd name="connsiteY1010" fmla="*/ 804598 h 4352025"/>
              <a:gd name="connsiteX1011" fmla="*/ 71743 w 430785"/>
              <a:gd name="connsiteY1011" fmla="*/ 794372 h 4352025"/>
              <a:gd name="connsiteX1012" fmla="*/ 365209 w 430785"/>
              <a:gd name="connsiteY1012" fmla="*/ 737238 h 4352025"/>
              <a:gd name="connsiteX1013" fmla="*/ 430784 w 430785"/>
              <a:gd name="connsiteY1013" fmla="*/ 775057 h 4352025"/>
              <a:gd name="connsiteX1014" fmla="*/ 430784 w 430785"/>
              <a:gd name="connsiteY1014" fmla="*/ 803950 h 4352025"/>
              <a:gd name="connsiteX1015" fmla="*/ 365209 w 430785"/>
              <a:gd name="connsiteY1015" fmla="*/ 766130 h 4352025"/>
              <a:gd name="connsiteX1016" fmla="*/ 0 w 430785"/>
              <a:gd name="connsiteY1016" fmla="*/ 724252 h 4352025"/>
              <a:gd name="connsiteX1017" fmla="*/ 51779 w 430785"/>
              <a:gd name="connsiteY1017" fmla="*/ 754118 h 4352025"/>
              <a:gd name="connsiteX1018" fmla="*/ 51779 w 430785"/>
              <a:gd name="connsiteY1018" fmla="*/ 782848 h 4352025"/>
              <a:gd name="connsiteX1019" fmla="*/ 0 w 430785"/>
              <a:gd name="connsiteY1019" fmla="*/ 752982 h 4352025"/>
              <a:gd name="connsiteX1020" fmla="*/ 218476 w 430785"/>
              <a:gd name="connsiteY1020" fmla="*/ 718733 h 4352025"/>
              <a:gd name="connsiteX1021" fmla="*/ 250614 w 430785"/>
              <a:gd name="connsiteY1021" fmla="*/ 737237 h 4352025"/>
              <a:gd name="connsiteX1022" fmla="*/ 250614 w 430785"/>
              <a:gd name="connsiteY1022" fmla="*/ 766129 h 4352025"/>
              <a:gd name="connsiteX1023" fmla="*/ 218476 w 430785"/>
              <a:gd name="connsiteY1023" fmla="*/ 747463 h 4352025"/>
              <a:gd name="connsiteX1024" fmla="*/ 91546 w 430785"/>
              <a:gd name="connsiteY1024" fmla="*/ 711266 h 4352025"/>
              <a:gd name="connsiteX1025" fmla="*/ 179034 w 430785"/>
              <a:gd name="connsiteY1025" fmla="*/ 761746 h 4352025"/>
              <a:gd name="connsiteX1026" fmla="*/ 179034 w 430785"/>
              <a:gd name="connsiteY1026" fmla="*/ 790638 h 4352025"/>
              <a:gd name="connsiteX1027" fmla="*/ 91546 w 430785"/>
              <a:gd name="connsiteY1027" fmla="*/ 739996 h 4352025"/>
              <a:gd name="connsiteX1028" fmla="*/ 151278 w 430785"/>
              <a:gd name="connsiteY1028" fmla="*/ 679940 h 4352025"/>
              <a:gd name="connsiteX1029" fmla="*/ 198512 w 430785"/>
              <a:gd name="connsiteY1029" fmla="*/ 707209 h 4352025"/>
              <a:gd name="connsiteX1030" fmla="*/ 198512 w 430785"/>
              <a:gd name="connsiteY1030" fmla="*/ 735939 h 4352025"/>
              <a:gd name="connsiteX1031" fmla="*/ 151278 w 430785"/>
              <a:gd name="connsiteY1031" fmla="*/ 708670 h 4352025"/>
              <a:gd name="connsiteX1032" fmla="*/ 361638 w 430785"/>
              <a:gd name="connsiteY1032" fmla="*/ 669390 h 4352025"/>
              <a:gd name="connsiteX1033" fmla="*/ 430784 w 430785"/>
              <a:gd name="connsiteY1033" fmla="*/ 709320 h 4352025"/>
              <a:gd name="connsiteX1034" fmla="*/ 430784 w 430785"/>
              <a:gd name="connsiteY1034" fmla="*/ 738212 h 4352025"/>
              <a:gd name="connsiteX1035" fmla="*/ 361638 w 430785"/>
              <a:gd name="connsiteY1035" fmla="*/ 698120 h 4352025"/>
              <a:gd name="connsiteX1036" fmla="*/ 0 w 430785"/>
              <a:gd name="connsiteY1036" fmla="*/ 658352 h 4352025"/>
              <a:gd name="connsiteX1037" fmla="*/ 71419 w 430785"/>
              <a:gd name="connsiteY1037" fmla="*/ 699580 h 4352025"/>
              <a:gd name="connsiteX1038" fmla="*/ 71419 w 430785"/>
              <a:gd name="connsiteY1038" fmla="*/ 728472 h 4352025"/>
              <a:gd name="connsiteX1039" fmla="*/ 0 w 430785"/>
              <a:gd name="connsiteY1039" fmla="*/ 687244 h 4352025"/>
              <a:gd name="connsiteX1040" fmla="*/ 302231 w 430785"/>
              <a:gd name="connsiteY1040" fmla="*/ 634979 h 4352025"/>
              <a:gd name="connsiteX1041" fmla="*/ 334207 w 430785"/>
              <a:gd name="connsiteY1041" fmla="*/ 653645 h 4352025"/>
              <a:gd name="connsiteX1042" fmla="*/ 334207 w 430785"/>
              <a:gd name="connsiteY1042" fmla="*/ 682375 h 4352025"/>
              <a:gd name="connsiteX1043" fmla="*/ 302231 w 430785"/>
              <a:gd name="connsiteY1043" fmla="*/ 663871 h 4352025"/>
              <a:gd name="connsiteX1044" fmla="*/ 395075 w 430785"/>
              <a:gd name="connsiteY1044" fmla="*/ 622968 h 4352025"/>
              <a:gd name="connsiteX1045" fmla="*/ 430784 w 430785"/>
              <a:gd name="connsiteY1045" fmla="*/ 643582 h 4352025"/>
              <a:gd name="connsiteX1046" fmla="*/ 430784 w 430785"/>
              <a:gd name="connsiteY1046" fmla="*/ 672312 h 4352025"/>
              <a:gd name="connsiteX1047" fmla="*/ 395075 w 430785"/>
              <a:gd name="connsiteY1047" fmla="*/ 651698 h 4352025"/>
              <a:gd name="connsiteX1048" fmla="*/ 252075 w 430785"/>
              <a:gd name="connsiteY1048" fmla="*/ 606087 h 4352025"/>
              <a:gd name="connsiteX1049" fmla="*/ 284213 w 430785"/>
              <a:gd name="connsiteY1049" fmla="*/ 624753 h 4352025"/>
              <a:gd name="connsiteX1050" fmla="*/ 284213 w 430785"/>
              <a:gd name="connsiteY1050" fmla="*/ 653483 h 4352025"/>
              <a:gd name="connsiteX1051" fmla="*/ 252075 w 430785"/>
              <a:gd name="connsiteY1051" fmla="*/ 634979 h 4352025"/>
              <a:gd name="connsiteX1052" fmla="*/ 133585 w 430785"/>
              <a:gd name="connsiteY1052" fmla="*/ 603489 h 4352025"/>
              <a:gd name="connsiteX1053" fmla="*/ 196401 w 430785"/>
              <a:gd name="connsiteY1053" fmla="*/ 639685 h 4352025"/>
              <a:gd name="connsiteX1054" fmla="*/ 196401 w 430785"/>
              <a:gd name="connsiteY1054" fmla="*/ 668577 h 4352025"/>
              <a:gd name="connsiteX1055" fmla="*/ 133585 w 430785"/>
              <a:gd name="connsiteY1055" fmla="*/ 632381 h 4352025"/>
              <a:gd name="connsiteX1056" fmla="*/ 0 w 430785"/>
              <a:gd name="connsiteY1056" fmla="*/ 592614 h 4352025"/>
              <a:gd name="connsiteX1057" fmla="*/ 131151 w 430785"/>
              <a:gd name="connsiteY1057" fmla="*/ 668253 h 4352025"/>
              <a:gd name="connsiteX1058" fmla="*/ 131151 w 430785"/>
              <a:gd name="connsiteY1058" fmla="*/ 697145 h 4352025"/>
              <a:gd name="connsiteX1059" fmla="*/ 0 w 430785"/>
              <a:gd name="connsiteY1059" fmla="*/ 621344 h 4352025"/>
              <a:gd name="connsiteX1060" fmla="*/ 85702 w 430785"/>
              <a:gd name="connsiteY1060" fmla="*/ 575896 h 4352025"/>
              <a:gd name="connsiteX1061" fmla="*/ 113458 w 430785"/>
              <a:gd name="connsiteY1061" fmla="*/ 591965 h 4352025"/>
              <a:gd name="connsiteX1062" fmla="*/ 113458 w 430785"/>
              <a:gd name="connsiteY1062" fmla="*/ 620695 h 4352025"/>
              <a:gd name="connsiteX1063" fmla="*/ 85702 w 430785"/>
              <a:gd name="connsiteY1063" fmla="*/ 604626 h 4352025"/>
              <a:gd name="connsiteX1064" fmla="*/ 365209 w 430785"/>
              <a:gd name="connsiteY1064" fmla="*/ 539863 h 4352025"/>
              <a:gd name="connsiteX1065" fmla="*/ 430784 w 430785"/>
              <a:gd name="connsiteY1065" fmla="*/ 577682 h 4352025"/>
              <a:gd name="connsiteX1066" fmla="*/ 430784 w 430785"/>
              <a:gd name="connsiteY1066" fmla="*/ 606575 h 4352025"/>
              <a:gd name="connsiteX1067" fmla="*/ 365209 w 430785"/>
              <a:gd name="connsiteY1067" fmla="*/ 568593 h 4352025"/>
              <a:gd name="connsiteX1068" fmla="*/ 129527 w 430785"/>
              <a:gd name="connsiteY1068" fmla="*/ 535318 h 4352025"/>
              <a:gd name="connsiteX1069" fmla="*/ 232110 w 430785"/>
              <a:gd name="connsiteY1069" fmla="*/ 594563 h 4352025"/>
              <a:gd name="connsiteX1070" fmla="*/ 232110 w 430785"/>
              <a:gd name="connsiteY1070" fmla="*/ 623455 h 4352025"/>
              <a:gd name="connsiteX1071" fmla="*/ 129527 w 430785"/>
              <a:gd name="connsiteY1071" fmla="*/ 564210 h 4352025"/>
              <a:gd name="connsiteX1072" fmla="*/ 0 w 430785"/>
              <a:gd name="connsiteY1072" fmla="*/ 526391 h 4352025"/>
              <a:gd name="connsiteX1073" fmla="*/ 65575 w 430785"/>
              <a:gd name="connsiteY1073" fmla="*/ 564210 h 4352025"/>
              <a:gd name="connsiteX1074" fmla="*/ 65575 w 430785"/>
              <a:gd name="connsiteY1074" fmla="*/ 593102 h 4352025"/>
              <a:gd name="connsiteX1075" fmla="*/ 0 w 430785"/>
              <a:gd name="connsiteY1075" fmla="*/ 555283 h 4352025"/>
              <a:gd name="connsiteX1076" fmla="*/ 379168 w 430785"/>
              <a:gd name="connsiteY1076" fmla="*/ 482079 h 4352025"/>
              <a:gd name="connsiteX1077" fmla="*/ 430784 w 430785"/>
              <a:gd name="connsiteY1077" fmla="*/ 511945 h 4352025"/>
              <a:gd name="connsiteX1078" fmla="*/ 430784 w 430785"/>
              <a:gd name="connsiteY1078" fmla="*/ 540675 h 4352025"/>
              <a:gd name="connsiteX1079" fmla="*/ 379168 w 430785"/>
              <a:gd name="connsiteY1079" fmla="*/ 510809 h 4352025"/>
              <a:gd name="connsiteX1080" fmla="*/ 123035 w 430785"/>
              <a:gd name="connsiteY1080" fmla="*/ 465847 h 4352025"/>
              <a:gd name="connsiteX1081" fmla="*/ 199161 w 430785"/>
              <a:gd name="connsiteY1081" fmla="*/ 509834 h 4352025"/>
              <a:gd name="connsiteX1082" fmla="*/ 199161 w 430785"/>
              <a:gd name="connsiteY1082" fmla="*/ 538564 h 4352025"/>
              <a:gd name="connsiteX1083" fmla="*/ 123035 w 430785"/>
              <a:gd name="connsiteY1083" fmla="*/ 494577 h 4352025"/>
              <a:gd name="connsiteX1084" fmla="*/ 0 w 430785"/>
              <a:gd name="connsiteY1084" fmla="*/ 460653 h 4352025"/>
              <a:gd name="connsiteX1085" fmla="*/ 109563 w 430785"/>
              <a:gd name="connsiteY1085" fmla="*/ 523794 h 4352025"/>
              <a:gd name="connsiteX1086" fmla="*/ 109563 w 430785"/>
              <a:gd name="connsiteY1086" fmla="*/ 552523 h 4352025"/>
              <a:gd name="connsiteX1087" fmla="*/ 0 w 430785"/>
              <a:gd name="connsiteY1087" fmla="*/ 489383 h 4352025"/>
              <a:gd name="connsiteX1088" fmla="*/ 222372 w 430785"/>
              <a:gd name="connsiteY1088" fmla="*/ 457408 h 4352025"/>
              <a:gd name="connsiteX1089" fmla="*/ 274151 w 430785"/>
              <a:gd name="connsiteY1089" fmla="*/ 487274 h 4352025"/>
              <a:gd name="connsiteX1090" fmla="*/ 274151 w 430785"/>
              <a:gd name="connsiteY1090" fmla="*/ 516004 h 4352025"/>
              <a:gd name="connsiteX1091" fmla="*/ 222372 w 430785"/>
              <a:gd name="connsiteY1091" fmla="*/ 486138 h 4352025"/>
              <a:gd name="connsiteX1092" fmla="*/ 55836 w 430785"/>
              <a:gd name="connsiteY1092" fmla="*/ 427054 h 4352025"/>
              <a:gd name="connsiteX1093" fmla="*/ 103070 w 430785"/>
              <a:gd name="connsiteY1093" fmla="*/ 454323 h 4352025"/>
              <a:gd name="connsiteX1094" fmla="*/ 103070 w 430785"/>
              <a:gd name="connsiteY1094" fmla="*/ 483053 h 4352025"/>
              <a:gd name="connsiteX1095" fmla="*/ 55836 w 430785"/>
              <a:gd name="connsiteY1095" fmla="*/ 455784 h 4352025"/>
              <a:gd name="connsiteX1096" fmla="*/ 355632 w 430785"/>
              <a:gd name="connsiteY1096" fmla="*/ 402706 h 4352025"/>
              <a:gd name="connsiteX1097" fmla="*/ 430784 w 430785"/>
              <a:gd name="connsiteY1097" fmla="*/ 446044 h 4352025"/>
              <a:gd name="connsiteX1098" fmla="*/ 430784 w 430785"/>
              <a:gd name="connsiteY1098" fmla="*/ 474936 h 4352025"/>
              <a:gd name="connsiteX1099" fmla="*/ 355632 w 430785"/>
              <a:gd name="connsiteY1099" fmla="*/ 431436 h 4352025"/>
              <a:gd name="connsiteX1100" fmla="*/ 125794 w 430785"/>
              <a:gd name="connsiteY1100" fmla="*/ 401571 h 4352025"/>
              <a:gd name="connsiteX1101" fmla="*/ 202407 w 430785"/>
              <a:gd name="connsiteY1101" fmla="*/ 445883 h 4352025"/>
              <a:gd name="connsiteX1102" fmla="*/ 202407 w 430785"/>
              <a:gd name="connsiteY1102" fmla="*/ 474613 h 4352025"/>
              <a:gd name="connsiteX1103" fmla="*/ 125794 w 430785"/>
              <a:gd name="connsiteY1103" fmla="*/ 430463 h 4352025"/>
              <a:gd name="connsiteX1104" fmla="*/ 0 w 430785"/>
              <a:gd name="connsiteY1104" fmla="*/ 394754 h 4352025"/>
              <a:gd name="connsiteX1105" fmla="*/ 35709 w 430785"/>
              <a:gd name="connsiteY1105" fmla="*/ 415368 h 4352025"/>
              <a:gd name="connsiteX1106" fmla="*/ 35709 w 430785"/>
              <a:gd name="connsiteY1106" fmla="*/ 444260 h 4352025"/>
              <a:gd name="connsiteX1107" fmla="*/ 0 w 430785"/>
              <a:gd name="connsiteY1107" fmla="*/ 423646 h 4352025"/>
              <a:gd name="connsiteX1108" fmla="*/ 193155 w 430785"/>
              <a:gd name="connsiteY1108" fmla="*/ 374627 h 4352025"/>
              <a:gd name="connsiteX1109" fmla="*/ 225293 w 430785"/>
              <a:gd name="connsiteY1109" fmla="*/ 393293 h 4352025"/>
              <a:gd name="connsiteX1110" fmla="*/ 225293 w 430785"/>
              <a:gd name="connsiteY1110" fmla="*/ 422023 h 4352025"/>
              <a:gd name="connsiteX1111" fmla="*/ 193155 w 430785"/>
              <a:gd name="connsiteY1111" fmla="*/ 403519 h 4352025"/>
              <a:gd name="connsiteX1112" fmla="*/ 379168 w 430785"/>
              <a:gd name="connsiteY1112" fmla="*/ 350441 h 4352025"/>
              <a:gd name="connsiteX1113" fmla="*/ 430784 w 430785"/>
              <a:gd name="connsiteY1113" fmla="*/ 380307 h 4352025"/>
              <a:gd name="connsiteX1114" fmla="*/ 430784 w 430785"/>
              <a:gd name="connsiteY1114" fmla="*/ 409199 h 4352025"/>
              <a:gd name="connsiteX1115" fmla="*/ 379168 w 430785"/>
              <a:gd name="connsiteY1115" fmla="*/ 379333 h 4352025"/>
              <a:gd name="connsiteX1116" fmla="*/ 0 w 430785"/>
              <a:gd name="connsiteY1116" fmla="*/ 329016 h 4352025"/>
              <a:gd name="connsiteX1117" fmla="*/ 105829 w 430785"/>
              <a:gd name="connsiteY1117" fmla="*/ 390046 h 4352025"/>
              <a:gd name="connsiteX1118" fmla="*/ 105829 w 430785"/>
              <a:gd name="connsiteY1118" fmla="*/ 418939 h 4352025"/>
              <a:gd name="connsiteX1119" fmla="*/ 0 w 430785"/>
              <a:gd name="connsiteY1119" fmla="*/ 357746 h 4352025"/>
              <a:gd name="connsiteX1120" fmla="*/ 210847 w 430785"/>
              <a:gd name="connsiteY1120" fmla="*/ 319115 h 4352025"/>
              <a:gd name="connsiteX1121" fmla="*/ 258081 w 430785"/>
              <a:gd name="connsiteY1121" fmla="*/ 346384 h 4352025"/>
              <a:gd name="connsiteX1122" fmla="*/ 258081 w 430785"/>
              <a:gd name="connsiteY1122" fmla="*/ 375276 h 4352025"/>
              <a:gd name="connsiteX1123" fmla="*/ 210847 w 430785"/>
              <a:gd name="connsiteY1123" fmla="*/ 348007 h 4352025"/>
              <a:gd name="connsiteX1124" fmla="*/ 71743 w 430785"/>
              <a:gd name="connsiteY1124" fmla="*/ 304669 h 4352025"/>
              <a:gd name="connsiteX1125" fmla="*/ 173028 w 430785"/>
              <a:gd name="connsiteY1125" fmla="*/ 363102 h 4352025"/>
              <a:gd name="connsiteX1126" fmla="*/ 173028 w 430785"/>
              <a:gd name="connsiteY1126" fmla="*/ 391994 h 4352025"/>
              <a:gd name="connsiteX1127" fmla="*/ 71743 w 430785"/>
              <a:gd name="connsiteY1127" fmla="*/ 333399 h 4352025"/>
              <a:gd name="connsiteX1128" fmla="*/ 359366 w 430785"/>
              <a:gd name="connsiteY1128" fmla="*/ 273179 h 4352025"/>
              <a:gd name="connsiteX1129" fmla="*/ 430785 w 430785"/>
              <a:gd name="connsiteY1129" fmla="*/ 314569 h 4352025"/>
              <a:gd name="connsiteX1130" fmla="*/ 430785 w 430785"/>
              <a:gd name="connsiteY1130" fmla="*/ 343299 h 4352025"/>
              <a:gd name="connsiteX1131" fmla="*/ 359366 w 430785"/>
              <a:gd name="connsiteY1131" fmla="*/ 302071 h 4352025"/>
              <a:gd name="connsiteX1132" fmla="*/ 0 w 430785"/>
              <a:gd name="connsiteY1132" fmla="*/ 263116 h 4352025"/>
              <a:gd name="connsiteX1133" fmla="*/ 51779 w 430785"/>
              <a:gd name="connsiteY1133" fmla="*/ 292982 h 4352025"/>
              <a:gd name="connsiteX1134" fmla="*/ 51779 w 430785"/>
              <a:gd name="connsiteY1134" fmla="*/ 321874 h 4352025"/>
              <a:gd name="connsiteX1135" fmla="*/ 0 w 430785"/>
              <a:gd name="connsiteY1135" fmla="*/ 292008 h 4352025"/>
              <a:gd name="connsiteX1136" fmla="*/ 248829 w 430785"/>
              <a:gd name="connsiteY1136" fmla="*/ 209390 h 4352025"/>
              <a:gd name="connsiteX1137" fmla="*/ 280805 w 430785"/>
              <a:gd name="connsiteY1137" fmla="*/ 227894 h 4352025"/>
              <a:gd name="connsiteX1138" fmla="*/ 280805 w 430785"/>
              <a:gd name="connsiteY1138" fmla="*/ 256786 h 4352025"/>
              <a:gd name="connsiteX1139" fmla="*/ 248829 w 430785"/>
              <a:gd name="connsiteY1139" fmla="*/ 238282 h 4352025"/>
              <a:gd name="connsiteX1140" fmla="*/ 0 w 430785"/>
              <a:gd name="connsiteY1140" fmla="*/ 197379 h 4352025"/>
              <a:gd name="connsiteX1141" fmla="*/ 190883 w 430785"/>
              <a:gd name="connsiteY1141" fmla="*/ 307591 h 4352025"/>
              <a:gd name="connsiteX1142" fmla="*/ 190883 w 430785"/>
              <a:gd name="connsiteY1142" fmla="*/ 336321 h 4352025"/>
              <a:gd name="connsiteX1143" fmla="*/ 0 w 430785"/>
              <a:gd name="connsiteY1143" fmla="*/ 226271 h 4352025"/>
              <a:gd name="connsiteX1144" fmla="*/ 339888 w 430785"/>
              <a:gd name="connsiteY1144" fmla="*/ 196242 h 4352025"/>
              <a:gd name="connsiteX1145" fmla="*/ 430784 w 430785"/>
              <a:gd name="connsiteY1145" fmla="*/ 248670 h 4352025"/>
              <a:gd name="connsiteX1146" fmla="*/ 430784 w 430785"/>
              <a:gd name="connsiteY1146" fmla="*/ 277562 h 4352025"/>
              <a:gd name="connsiteX1147" fmla="*/ 339888 w 430785"/>
              <a:gd name="connsiteY1147" fmla="*/ 224972 h 4352025"/>
              <a:gd name="connsiteX1148" fmla="*/ 109563 w 430785"/>
              <a:gd name="connsiteY1148" fmla="*/ 194782 h 4352025"/>
              <a:gd name="connsiteX1149" fmla="*/ 141539 w 430785"/>
              <a:gd name="connsiteY1149" fmla="*/ 213286 h 4352025"/>
              <a:gd name="connsiteX1150" fmla="*/ 141539 w 430785"/>
              <a:gd name="connsiteY1150" fmla="*/ 242178 h 4352025"/>
              <a:gd name="connsiteX1151" fmla="*/ 109563 w 430785"/>
              <a:gd name="connsiteY1151" fmla="*/ 223512 h 4352025"/>
              <a:gd name="connsiteX1152" fmla="*/ 199161 w 430785"/>
              <a:gd name="connsiteY1152" fmla="*/ 180823 h 4352025"/>
              <a:gd name="connsiteX1153" fmla="*/ 231299 w 430785"/>
              <a:gd name="connsiteY1153" fmla="*/ 199327 h 4352025"/>
              <a:gd name="connsiteX1154" fmla="*/ 231299 w 430785"/>
              <a:gd name="connsiteY1154" fmla="*/ 228057 h 4352025"/>
              <a:gd name="connsiteX1155" fmla="*/ 199161 w 430785"/>
              <a:gd name="connsiteY1155" fmla="*/ 209553 h 4352025"/>
              <a:gd name="connsiteX1156" fmla="*/ 71743 w 430785"/>
              <a:gd name="connsiteY1156" fmla="*/ 173032 h 4352025"/>
              <a:gd name="connsiteX1157" fmla="*/ 89435 w 430785"/>
              <a:gd name="connsiteY1157" fmla="*/ 183258 h 4352025"/>
              <a:gd name="connsiteX1158" fmla="*/ 89435 w 430785"/>
              <a:gd name="connsiteY1158" fmla="*/ 211988 h 4352025"/>
              <a:gd name="connsiteX1159" fmla="*/ 71743 w 430785"/>
              <a:gd name="connsiteY1159" fmla="*/ 201762 h 4352025"/>
              <a:gd name="connsiteX1160" fmla="*/ 0 w 430785"/>
              <a:gd name="connsiteY1160" fmla="*/ 131641 h 4352025"/>
              <a:gd name="connsiteX1161" fmla="*/ 51779 w 430785"/>
              <a:gd name="connsiteY1161" fmla="*/ 161507 h 4352025"/>
              <a:gd name="connsiteX1162" fmla="*/ 51779 w 430785"/>
              <a:gd name="connsiteY1162" fmla="*/ 190237 h 4352025"/>
              <a:gd name="connsiteX1163" fmla="*/ 0 w 430785"/>
              <a:gd name="connsiteY1163" fmla="*/ 160371 h 4352025"/>
              <a:gd name="connsiteX1164" fmla="*/ 218476 w 430785"/>
              <a:gd name="connsiteY1164" fmla="*/ 126124 h 4352025"/>
              <a:gd name="connsiteX1165" fmla="*/ 250614 w 430785"/>
              <a:gd name="connsiteY1165" fmla="*/ 144628 h 4352025"/>
              <a:gd name="connsiteX1166" fmla="*/ 250614 w 430785"/>
              <a:gd name="connsiteY1166" fmla="*/ 173520 h 4352025"/>
              <a:gd name="connsiteX1167" fmla="*/ 218476 w 430785"/>
              <a:gd name="connsiteY1167" fmla="*/ 154854 h 4352025"/>
              <a:gd name="connsiteX1168" fmla="*/ 91546 w 430785"/>
              <a:gd name="connsiteY1168" fmla="*/ 118656 h 4352025"/>
              <a:gd name="connsiteX1169" fmla="*/ 179034 w 430785"/>
              <a:gd name="connsiteY1169" fmla="*/ 169136 h 4352025"/>
              <a:gd name="connsiteX1170" fmla="*/ 179034 w 430785"/>
              <a:gd name="connsiteY1170" fmla="*/ 198028 h 4352025"/>
              <a:gd name="connsiteX1171" fmla="*/ 91546 w 430785"/>
              <a:gd name="connsiteY1171" fmla="*/ 147386 h 4352025"/>
              <a:gd name="connsiteX1172" fmla="*/ 151278 w 430785"/>
              <a:gd name="connsiteY1172" fmla="*/ 87325 h 4352025"/>
              <a:gd name="connsiteX1173" fmla="*/ 198512 w 430785"/>
              <a:gd name="connsiteY1173" fmla="*/ 114599 h 4352025"/>
              <a:gd name="connsiteX1174" fmla="*/ 198512 w 430785"/>
              <a:gd name="connsiteY1174" fmla="*/ 143329 h 4352025"/>
              <a:gd name="connsiteX1175" fmla="*/ 151278 w 430785"/>
              <a:gd name="connsiteY1175" fmla="*/ 116060 h 4352025"/>
              <a:gd name="connsiteX1176" fmla="*/ 0 w 430785"/>
              <a:gd name="connsiteY1176" fmla="*/ 65737 h 4352025"/>
              <a:gd name="connsiteX1177" fmla="*/ 71419 w 430785"/>
              <a:gd name="connsiteY1177" fmla="*/ 106970 h 4352025"/>
              <a:gd name="connsiteX1178" fmla="*/ 71419 w 430785"/>
              <a:gd name="connsiteY1178" fmla="*/ 135862 h 4352025"/>
              <a:gd name="connsiteX1179" fmla="*/ 0 w 430785"/>
              <a:gd name="connsiteY1179" fmla="*/ 94633 h 4352025"/>
              <a:gd name="connsiteX1180" fmla="*/ 0 w 430785"/>
              <a:gd name="connsiteY1180" fmla="*/ 0 h 4352025"/>
              <a:gd name="connsiteX1181" fmla="*/ 131151 w 430785"/>
              <a:gd name="connsiteY1181" fmla="*/ 75639 h 4352025"/>
              <a:gd name="connsiteX1182" fmla="*/ 131151 w 430785"/>
              <a:gd name="connsiteY1182" fmla="*/ 104536 h 4352025"/>
              <a:gd name="connsiteX1183" fmla="*/ 0 w 430785"/>
              <a:gd name="connsiteY1183" fmla="*/ 28731 h 435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Lst>
            <a:rect l="l" t="t" r="r" b="b"/>
            <a:pathLst>
              <a:path w="430785" h="4352025">
                <a:moveTo>
                  <a:pt x="365209" y="4285313"/>
                </a:moveTo>
                <a:lnTo>
                  <a:pt x="430784" y="4323132"/>
                </a:lnTo>
                <a:lnTo>
                  <a:pt x="430784" y="4352025"/>
                </a:lnTo>
                <a:lnTo>
                  <a:pt x="365209" y="4314205"/>
                </a:lnTo>
                <a:close/>
                <a:moveTo>
                  <a:pt x="361638" y="4217465"/>
                </a:moveTo>
                <a:lnTo>
                  <a:pt x="430784" y="4257394"/>
                </a:lnTo>
                <a:lnTo>
                  <a:pt x="430784" y="4286124"/>
                </a:lnTo>
                <a:lnTo>
                  <a:pt x="361638" y="4246195"/>
                </a:lnTo>
                <a:close/>
                <a:moveTo>
                  <a:pt x="302231" y="4183055"/>
                </a:moveTo>
                <a:lnTo>
                  <a:pt x="334207" y="4201559"/>
                </a:lnTo>
                <a:lnTo>
                  <a:pt x="334207" y="4230451"/>
                </a:lnTo>
                <a:lnTo>
                  <a:pt x="302231" y="4211947"/>
                </a:lnTo>
                <a:close/>
                <a:moveTo>
                  <a:pt x="395075" y="4171043"/>
                </a:moveTo>
                <a:lnTo>
                  <a:pt x="430784" y="4191657"/>
                </a:lnTo>
                <a:lnTo>
                  <a:pt x="430784" y="4220387"/>
                </a:lnTo>
                <a:lnTo>
                  <a:pt x="395075" y="4199773"/>
                </a:lnTo>
                <a:close/>
                <a:moveTo>
                  <a:pt x="252075" y="4154162"/>
                </a:moveTo>
                <a:lnTo>
                  <a:pt x="284213" y="4172666"/>
                </a:lnTo>
                <a:lnTo>
                  <a:pt x="284213" y="4201558"/>
                </a:lnTo>
                <a:lnTo>
                  <a:pt x="252075" y="4183054"/>
                </a:lnTo>
                <a:close/>
                <a:moveTo>
                  <a:pt x="133585" y="4151565"/>
                </a:moveTo>
                <a:lnTo>
                  <a:pt x="196401" y="4187761"/>
                </a:lnTo>
                <a:lnTo>
                  <a:pt x="196401" y="4216653"/>
                </a:lnTo>
                <a:lnTo>
                  <a:pt x="133585" y="4180457"/>
                </a:lnTo>
                <a:close/>
                <a:moveTo>
                  <a:pt x="85702" y="4123972"/>
                </a:moveTo>
                <a:lnTo>
                  <a:pt x="113458" y="4140041"/>
                </a:lnTo>
                <a:lnTo>
                  <a:pt x="113458" y="4168771"/>
                </a:lnTo>
                <a:lnTo>
                  <a:pt x="85702" y="4152702"/>
                </a:lnTo>
                <a:close/>
                <a:moveTo>
                  <a:pt x="365209" y="4087938"/>
                </a:moveTo>
                <a:lnTo>
                  <a:pt x="430784" y="4125757"/>
                </a:lnTo>
                <a:lnTo>
                  <a:pt x="430784" y="4154650"/>
                </a:lnTo>
                <a:lnTo>
                  <a:pt x="365209" y="4116668"/>
                </a:lnTo>
                <a:close/>
                <a:moveTo>
                  <a:pt x="129527" y="4083393"/>
                </a:moveTo>
                <a:lnTo>
                  <a:pt x="232110" y="4142638"/>
                </a:lnTo>
                <a:lnTo>
                  <a:pt x="232110" y="4171530"/>
                </a:lnTo>
                <a:lnTo>
                  <a:pt x="129527" y="4112285"/>
                </a:lnTo>
                <a:close/>
                <a:moveTo>
                  <a:pt x="0" y="4074466"/>
                </a:moveTo>
                <a:lnTo>
                  <a:pt x="65575" y="4112285"/>
                </a:lnTo>
                <a:lnTo>
                  <a:pt x="65575" y="4141178"/>
                </a:lnTo>
                <a:lnTo>
                  <a:pt x="0" y="4103196"/>
                </a:lnTo>
                <a:close/>
                <a:moveTo>
                  <a:pt x="379168" y="4030154"/>
                </a:moveTo>
                <a:lnTo>
                  <a:pt x="430784" y="4060020"/>
                </a:lnTo>
                <a:lnTo>
                  <a:pt x="430784" y="4088750"/>
                </a:lnTo>
                <a:lnTo>
                  <a:pt x="379168" y="4058884"/>
                </a:lnTo>
                <a:close/>
                <a:moveTo>
                  <a:pt x="123035" y="4013922"/>
                </a:moveTo>
                <a:lnTo>
                  <a:pt x="199161" y="4057909"/>
                </a:lnTo>
                <a:lnTo>
                  <a:pt x="199161" y="4086639"/>
                </a:lnTo>
                <a:lnTo>
                  <a:pt x="123035" y="4042652"/>
                </a:lnTo>
                <a:close/>
                <a:moveTo>
                  <a:pt x="0" y="4008728"/>
                </a:moveTo>
                <a:lnTo>
                  <a:pt x="109563" y="4071869"/>
                </a:lnTo>
                <a:lnTo>
                  <a:pt x="109563" y="4100598"/>
                </a:lnTo>
                <a:lnTo>
                  <a:pt x="0" y="4037458"/>
                </a:lnTo>
                <a:close/>
                <a:moveTo>
                  <a:pt x="222372" y="4005482"/>
                </a:moveTo>
                <a:lnTo>
                  <a:pt x="274151" y="4035348"/>
                </a:lnTo>
                <a:lnTo>
                  <a:pt x="274151" y="4064078"/>
                </a:lnTo>
                <a:lnTo>
                  <a:pt x="222372" y="4034212"/>
                </a:lnTo>
                <a:close/>
                <a:moveTo>
                  <a:pt x="55836" y="3975129"/>
                </a:moveTo>
                <a:lnTo>
                  <a:pt x="103070" y="4002398"/>
                </a:lnTo>
                <a:lnTo>
                  <a:pt x="103070" y="4031128"/>
                </a:lnTo>
                <a:lnTo>
                  <a:pt x="55836" y="4003859"/>
                </a:lnTo>
                <a:close/>
                <a:moveTo>
                  <a:pt x="355632" y="3950782"/>
                </a:moveTo>
                <a:lnTo>
                  <a:pt x="430784" y="3994120"/>
                </a:lnTo>
                <a:lnTo>
                  <a:pt x="430784" y="4023012"/>
                </a:lnTo>
                <a:lnTo>
                  <a:pt x="355632" y="3979512"/>
                </a:lnTo>
                <a:close/>
                <a:moveTo>
                  <a:pt x="125794" y="3949645"/>
                </a:moveTo>
                <a:lnTo>
                  <a:pt x="202407" y="3993957"/>
                </a:lnTo>
                <a:lnTo>
                  <a:pt x="202407" y="4022687"/>
                </a:lnTo>
                <a:lnTo>
                  <a:pt x="125794" y="3978537"/>
                </a:lnTo>
                <a:close/>
                <a:moveTo>
                  <a:pt x="0" y="3942828"/>
                </a:moveTo>
                <a:lnTo>
                  <a:pt x="35709" y="3963442"/>
                </a:lnTo>
                <a:lnTo>
                  <a:pt x="35709" y="3992334"/>
                </a:lnTo>
                <a:lnTo>
                  <a:pt x="0" y="3971720"/>
                </a:lnTo>
                <a:close/>
                <a:moveTo>
                  <a:pt x="193155" y="3922701"/>
                </a:moveTo>
                <a:lnTo>
                  <a:pt x="225293" y="3941205"/>
                </a:lnTo>
                <a:lnTo>
                  <a:pt x="225293" y="3970097"/>
                </a:lnTo>
                <a:lnTo>
                  <a:pt x="193155" y="3951593"/>
                </a:lnTo>
                <a:close/>
                <a:moveTo>
                  <a:pt x="379168" y="3898516"/>
                </a:moveTo>
                <a:lnTo>
                  <a:pt x="430784" y="3928382"/>
                </a:lnTo>
                <a:lnTo>
                  <a:pt x="430784" y="3957274"/>
                </a:lnTo>
                <a:lnTo>
                  <a:pt x="379168" y="3927408"/>
                </a:lnTo>
                <a:close/>
                <a:moveTo>
                  <a:pt x="0" y="3877091"/>
                </a:moveTo>
                <a:lnTo>
                  <a:pt x="105829" y="3938121"/>
                </a:lnTo>
                <a:lnTo>
                  <a:pt x="105829" y="3967013"/>
                </a:lnTo>
                <a:lnTo>
                  <a:pt x="0" y="3905821"/>
                </a:lnTo>
                <a:close/>
                <a:moveTo>
                  <a:pt x="210847" y="3867189"/>
                </a:moveTo>
                <a:lnTo>
                  <a:pt x="258081" y="3894458"/>
                </a:lnTo>
                <a:lnTo>
                  <a:pt x="258081" y="3923350"/>
                </a:lnTo>
                <a:lnTo>
                  <a:pt x="210847" y="3896081"/>
                </a:lnTo>
                <a:close/>
                <a:moveTo>
                  <a:pt x="71743" y="3852743"/>
                </a:moveTo>
                <a:lnTo>
                  <a:pt x="173028" y="3911176"/>
                </a:lnTo>
                <a:lnTo>
                  <a:pt x="173028" y="3939906"/>
                </a:lnTo>
                <a:lnTo>
                  <a:pt x="71743" y="3881473"/>
                </a:lnTo>
                <a:close/>
                <a:moveTo>
                  <a:pt x="359366" y="3821254"/>
                </a:moveTo>
                <a:lnTo>
                  <a:pt x="430785" y="3862644"/>
                </a:lnTo>
                <a:lnTo>
                  <a:pt x="430785" y="3891374"/>
                </a:lnTo>
                <a:lnTo>
                  <a:pt x="359366" y="3850146"/>
                </a:lnTo>
                <a:close/>
                <a:moveTo>
                  <a:pt x="0" y="3811191"/>
                </a:moveTo>
                <a:lnTo>
                  <a:pt x="51779" y="3841057"/>
                </a:lnTo>
                <a:lnTo>
                  <a:pt x="51779" y="3869949"/>
                </a:lnTo>
                <a:lnTo>
                  <a:pt x="0" y="3840083"/>
                </a:lnTo>
                <a:close/>
                <a:moveTo>
                  <a:pt x="248829" y="3757464"/>
                </a:moveTo>
                <a:lnTo>
                  <a:pt x="280805" y="3775968"/>
                </a:lnTo>
                <a:lnTo>
                  <a:pt x="280805" y="3804860"/>
                </a:lnTo>
                <a:lnTo>
                  <a:pt x="248829" y="3786194"/>
                </a:lnTo>
                <a:close/>
                <a:moveTo>
                  <a:pt x="0" y="3745453"/>
                </a:moveTo>
                <a:lnTo>
                  <a:pt x="190883" y="3855665"/>
                </a:lnTo>
                <a:lnTo>
                  <a:pt x="190883" y="3884395"/>
                </a:lnTo>
                <a:lnTo>
                  <a:pt x="0" y="3774183"/>
                </a:lnTo>
                <a:close/>
                <a:moveTo>
                  <a:pt x="339888" y="3744317"/>
                </a:moveTo>
                <a:lnTo>
                  <a:pt x="430784" y="3796745"/>
                </a:lnTo>
                <a:lnTo>
                  <a:pt x="430784" y="3825637"/>
                </a:lnTo>
                <a:lnTo>
                  <a:pt x="339888" y="3773047"/>
                </a:lnTo>
                <a:close/>
                <a:moveTo>
                  <a:pt x="109563" y="3742856"/>
                </a:moveTo>
                <a:lnTo>
                  <a:pt x="141539" y="3761360"/>
                </a:lnTo>
                <a:lnTo>
                  <a:pt x="141539" y="3790252"/>
                </a:lnTo>
                <a:lnTo>
                  <a:pt x="109563" y="3771586"/>
                </a:lnTo>
                <a:close/>
                <a:moveTo>
                  <a:pt x="199161" y="3728897"/>
                </a:moveTo>
                <a:lnTo>
                  <a:pt x="231299" y="3747401"/>
                </a:lnTo>
                <a:lnTo>
                  <a:pt x="231299" y="3776131"/>
                </a:lnTo>
                <a:lnTo>
                  <a:pt x="199161" y="3757627"/>
                </a:lnTo>
                <a:close/>
                <a:moveTo>
                  <a:pt x="71743" y="3721106"/>
                </a:moveTo>
                <a:lnTo>
                  <a:pt x="89435" y="3731332"/>
                </a:lnTo>
                <a:lnTo>
                  <a:pt x="89435" y="3760062"/>
                </a:lnTo>
                <a:lnTo>
                  <a:pt x="71743" y="3749836"/>
                </a:lnTo>
                <a:close/>
                <a:moveTo>
                  <a:pt x="365209" y="3692701"/>
                </a:moveTo>
                <a:lnTo>
                  <a:pt x="430784" y="3730520"/>
                </a:lnTo>
                <a:lnTo>
                  <a:pt x="430784" y="3759413"/>
                </a:lnTo>
                <a:lnTo>
                  <a:pt x="365209" y="3721593"/>
                </a:lnTo>
                <a:close/>
                <a:moveTo>
                  <a:pt x="0" y="3679716"/>
                </a:moveTo>
                <a:lnTo>
                  <a:pt x="51779" y="3709582"/>
                </a:lnTo>
                <a:lnTo>
                  <a:pt x="51779" y="3738312"/>
                </a:lnTo>
                <a:lnTo>
                  <a:pt x="0" y="3708446"/>
                </a:lnTo>
                <a:close/>
                <a:moveTo>
                  <a:pt x="218476" y="3674197"/>
                </a:moveTo>
                <a:lnTo>
                  <a:pt x="250614" y="3692701"/>
                </a:lnTo>
                <a:lnTo>
                  <a:pt x="250614" y="3721593"/>
                </a:lnTo>
                <a:lnTo>
                  <a:pt x="218476" y="3702927"/>
                </a:lnTo>
                <a:close/>
                <a:moveTo>
                  <a:pt x="91546" y="3666730"/>
                </a:moveTo>
                <a:lnTo>
                  <a:pt x="179034" y="3717210"/>
                </a:lnTo>
                <a:lnTo>
                  <a:pt x="179034" y="3746102"/>
                </a:lnTo>
                <a:lnTo>
                  <a:pt x="91546" y="3695460"/>
                </a:lnTo>
                <a:close/>
                <a:moveTo>
                  <a:pt x="151278" y="3635404"/>
                </a:moveTo>
                <a:lnTo>
                  <a:pt x="198512" y="3662673"/>
                </a:lnTo>
                <a:lnTo>
                  <a:pt x="198512" y="3691403"/>
                </a:lnTo>
                <a:lnTo>
                  <a:pt x="151278" y="3664134"/>
                </a:lnTo>
                <a:close/>
                <a:moveTo>
                  <a:pt x="361638" y="3624853"/>
                </a:moveTo>
                <a:lnTo>
                  <a:pt x="430784" y="3664783"/>
                </a:lnTo>
                <a:lnTo>
                  <a:pt x="430784" y="3693675"/>
                </a:lnTo>
                <a:lnTo>
                  <a:pt x="361638" y="3653583"/>
                </a:lnTo>
                <a:close/>
                <a:moveTo>
                  <a:pt x="0" y="3613816"/>
                </a:moveTo>
                <a:lnTo>
                  <a:pt x="71419" y="3655044"/>
                </a:lnTo>
                <a:lnTo>
                  <a:pt x="71419" y="3683936"/>
                </a:lnTo>
                <a:lnTo>
                  <a:pt x="0" y="3642708"/>
                </a:lnTo>
                <a:close/>
                <a:moveTo>
                  <a:pt x="302231" y="3590442"/>
                </a:moveTo>
                <a:lnTo>
                  <a:pt x="334207" y="3609108"/>
                </a:lnTo>
                <a:lnTo>
                  <a:pt x="334207" y="3637838"/>
                </a:lnTo>
                <a:lnTo>
                  <a:pt x="302231" y="3619334"/>
                </a:lnTo>
                <a:close/>
                <a:moveTo>
                  <a:pt x="395075" y="3578431"/>
                </a:moveTo>
                <a:lnTo>
                  <a:pt x="430784" y="3599045"/>
                </a:lnTo>
                <a:lnTo>
                  <a:pt x="430784" y="3627775"/>
                </a:lnTo>
                <a:lnTo>
                  <a:pt x="395075" y="3607161"/>
                </a:lnTo>
                <a:close/>
                <a:moveTo>
                  <a:pt x="252075" y="3561550"/>
                </a:moveTo>
                <a:lnTo>
                  <a:pt x="284213" y="3580216"/>
                </a:lnTo>
                <a:lnTo>
                  <a:pt x="284213" y="3608946"/>
                </a:lnTo>
                <a:lnTo>
                  <a:pt x="252075" y="3590442"/>
                </a:lnTo>
                <a:close/>
                <a:moveTo>
                  <a:pt x="133585" y="3558953"/>
                </a:moveTo>
                <a:lnTo>
                  <a:pt x="196401" y="3595149"/>
                </a:lnTo>
                <a:lnTo>
                  <a:pt x="196401" y="3624041"/>
                </a:lnTo>
                <a:lnTo>
                  <a:pt x="133585" y="3587845"/>
                </a:lnTo>
                <a:close/>
                <a:moveTo>
                  <a:pt x="0" y="3548078"/>
                </a:moveTo>
                <a:lnTo>
                  <a:pt x="131151" y="3623717"/>
                </a:lnTo>
                <a:lnTo>
                  <a:pt x="131151" y="3652609"/>
                </a:lnTo>
                <a:lnTo>
                  <a:pt x="0" y="3576808"/>
                </a:lnTo>
                <a:close/>
                <a:moveTo>
                  <a:pt x="85702" y="3531360"/>
                </a:moveTo>
                <a:lnTo>
                  <a:pt x="113458" y="3547429"/>
                </a:lnTo>
                <a:lnTo>
                  <a:pt x="113458" y="3576159"/>
                </a:lnTo>
                <a:lnTo>
                  <a:pt x="85702" y="3560090"/>
                </a:lnTo>
                <a:close/>
                <a:moveTo>
                  <a:pt x="365209" y="3495326"/>
                </a:moveTo>
                <a:lnTo>
                  <a:pt x="430784" y="3533145"/>
                </a:lnTo>
                <a:lnTo>
                  <a:pt x="430784" y="3562038"/>
                </a:lnTo>
                <a:lnTo>
                  <a:pt x="365209" y="3524056"/>
                </a:lnTo>
                <a:close/>
                <a:moveTo>
                  <a:pt x="129527" y="3490781"/>
                </a:moveTo>
                <a:lnTo>
                  <a:pt x="232110" y="3550026"/>
                </a:lnTo>
                <a:lnTo>
                  <a:pt x="232110" y="3578918"/>
                </a:lnTo>
                <a:lnTo>
                  <a:pt x="129527" y="3519673"/>
                </a:lnTo>
                <a:close/>
                <a:moveTo>
                  <a:pt x="0" y="3481854"/>
                </a:moveTo>
                <a:lnTo>
                  <a:pt x="65575" y="3519673"/>
                </a:lnTo>
                <a:lnTo>
                  <a:pt x="65575" y="3548565"/>
                </a:lnTo>
                <a:lnTo>
                  <a:pt x="0" y="3510746"/>
                </a:lnTo>
                <a:close/>
                <a:moveTo>
                  <a:pt x="379168" y="3437542"/>
                </a:moveTo>
                <a:lnTo>
                  <a:pt x="430784" y="3467408"/>
                </a:lnTo>
                <a:lnTo>
                  <a:pt x="430784" y="3496138"/>
                </a:lnTo>
                <a:lnTo>
                  <a:pt x="379168" y="3466272"/>
                </a:lnTo>
                <a:close/>
                <a:moveTo>
                  <a:pt x="123035" y="3421310"/>
                </a:moveTo>
                <a:lnTo>
                  <a:pt x="199161" y="3465297"/>
                </a:lnTo>
                <a:lnTo>
                  <a:pt x="199161" y="3494027"/>
                </a:lnTo>
                <a:lnTo>
                  <a:pt x="123035" y="3450040"/>
                </a:lnTo>
                <a:close/>
                <a:moveTo>
                  <a:pt x="0" y="3416116"/>
                </a:moveTo>
                <a:lnTo>
                  <a:pt x="109563" y="3479257"/>
                </a:lnTo>
                <a:lnTo>
                  <a:pt x="109563" y="3507986"/>
                </a:lnTo>
                <a:lnTo>
                  <a:pt x="0" y="3444846"/>
                </a:lnTo>
                <a:close/>
                <a:moveTo>
                  <a:pt x="222372" y="3412870"/>
                </a:moveTo>
                <a:lnTo>
                  <a:pt x="274151" y="3442736"/>
                </a:lnTo>
                <a:lnTo>
                  <a:pt x="274151" y="3471466"/>
                </a:lnTo>
                <a:lnTo>
                  <a:pt x="222372" y="3441600"/>
                </a:lnTo>
                <a:close/>
                <a:moveTo>
                  <a:pt x="55836" y="3382517"/>
                </a:moveTo>
                <a:lnTo>
                  <a:pt x="103070" y="3409786"/>
                </a:lnTo>
                <a:lnTo>
                  <a:pt x="103070" y="3438516"/>
                </a:lnTo>
                <a:lnTo>
                  <a:pt x="55836" y="3411247"/>
                </a:lnTo>
                <a:close/>
                <a:moveTo>
                  <a:pt x="355632" y="3358169"/>
                </a:moveTo>
                <a:lnTo>
                  <a:pt x="430784" y="3401507"/>
                </a:lnTo>
                <a:lnTo>
                  <a:pt x="430784" y="3430399"/>
                </a:lnTo>
                <a:lnTo>
                  <a:pt x="355632" y="3386899"/>
                </a:lnTo>
                <a:close/>
                <a:moveTo>
                  <a:pt x="125794" y="3357033"/>
                </a:moveTo>
                <a:lnTo>
                  <a:pt x="202407" y="3401345"/>
                </a:lnTo>
                <a:lnTo>
                  <a:pt x="202407" y="3430075"/>
                </a:lnTo>
                <a:lnTo>
                  <a:pt x="125794" y="3385925"/>
                </a:lnTo>
                <a:close/>
                <a:moveTo>
                  <a:pt x="0" y="3350216"/>
                </a:moveTo>
                <a:lnTo>
                  <a:pt x="35709" y="3370830"/>
                </a:lnTo>
                <a:lnTo>
                  <a:pt x="35709" y="3399722"/>
                </a:lnTo>
                <a:lnTo>
                  <a:pt x="0" y="3379108"/>
                </a:lnTo>
                <a:close/>
                <a:moveTo>
                  <a:pt x="193155" y="3330089"/>
                </a:moveTo>
                <a:lnTo>
                  <a:pt x="225293" y="3348755"/>
                </a:lnTo>
                <a:lnTo>
                  <a:pt x="225293" y="3377485"/>
                </a:lnTo>
                <a:lnTo>
                  <a:pt x="193155" y="3358981"/>
                </a:lnTo>
                <a:close/>
                <a:moveTo>
                  <a:pt x="379168" y="3305904"/>
                </a:moveTo>
                <a:lnTo>
                  <a:pt x="430784" y="3335770"/>
                </a:lnTo>
                <a:lnTo>
                  <a:pt x="430784" y="3364662"/>
                </a:lnTo>
                <a:lnTo>
                  <a:pt x="379168" y="3334796"/>
                </a:lnTo>
                <a:close/>
                <a:moveTo>
                  <a:pt x="0" y="3284478"/>
                </a:moveTo>
                <a:lnTo>
                  <a:pt x="105829" y="3345508"/>
                </a:lnTo>
                <a:lnTo>
                  <a:pt x="105829" y="3374401"/>
                </a:lnTo>
                <a:lnTo>
                  <a:pt x="0" y="3313208"/>
                </a:lnTo>
                <a:close/>
                <a:moveTo>
                  <a:pt x="210847" y="3274577"/>
                </a:moveTo>
                <a:lnTo>
                  <a:pt x="258081" y="3301846"/>
                </a:lnTo>
                <a:lnTo>
                  <a:pt x="258081" y="3330738"/>
                </a:lnTo>
                <a:lnTo>
                  <a:pt x="210847" y="3303469"/>
                </a:lnTo>
                <a:close/>
                <a:moveTo>
                  <a:pt x="71743" y="3260131"/>
                </a:moveTo>
                <a:lnTo>
                  <a:pt x="173028" y="3318564"/>
                </a:lnTo>
                <a:lnTo>
                  <a:pt x="173028" y="3347456"/>
                </a:lnTo>
                <a:lnTo>
                  <a:pt x="71743" y="3288861"/>
                </a:lnTo>
                <a:close/>
                <a:moveTo>
                  <a:pt x="359366" y="3228642"/>
                </a:moveTo>
                <a:lnTo>
                  <a:pt x="430785" y="3270032"/>
                </a:lnTo>
                <a:lnTo>
                  <a:pt x="430785" y="3298762"/>
                </a:lnTo>
                <a:lnTo>
                  <a:pt x="359366" y="3257534"/>
                </a:lnTo>
                <a:close/>
                <a:moveTo>
                  <a:pt x="0" y="3218578"/>
                </a:moveTo>
                <a:lnTo>
                  <a:pt x="51779" y="3248444"/>
                </a:lnTo>
                <a:lnTo>
                  <a:pt x="51779" y="3277336"/>
                </a:lnTo>
                <a:lnTo>
                  <a:pt x="0" y="3247470"/>
                </a:lnTo>
                <a:close/>
                <a:moveTo>
                  <a:pt x="248829" y="3164852"/>
                </a:moveTo>
                <a:lnTo>
                  <a:pt x="280805" y="3183356"/>
                </a:lnTo>
                <a:lnTo>
                  <a:pt x="280805" y="3212248"/>
                </a:lnTo>
                <a:lnTo>
                  <a:pt x="248829" y="3193744"/>
                </a:lnTo>
                <a:close/>
                <a:moveTo>
                  <a:pt x="0" y="3152841"/>
                </a:moveTo>
                <a:lnTo>
                  <a:pt x="190883" y="3263053"/>
                </a:lnTo>
                <a:lnTo>
                  <a:pt x="190883" y="3291783"/>
                </a:lnTo>
                <a:lnTo>
                  <a:pt x="0" y="3181733"/>
                </a:lnTo>
                <a:close/>
                <a:moveTo>
                  <a:pt x="339888" y="3151705"/>
                </a:moveTo>
                <a:lnTo>
                  <a:pt x="430784" y="3204133"/>
                </a:lnTo>
                <a:lnTo>
                  <a:pt x="430784" y="3233025"/>
                </a:lnTo>
                <a:lnTo>
                  <a:pt x="339888" y="3180435"/>
                </a:lnTo>
                <a:close/>
                <a:moveTo>
                  <a:pt x="109563" y="3150244"/>
                </a:moveTo>
                <a:lnTo>
                  <a:pt x="141539" y="3168748"/>
                </a:lnTo>
                <a:lnTo>
                  <a:pt x="141539" y="3197640"/>
                </a:lnTo>
                <a:lnTo>
                  <a:pt x="109563" y="3178974"/>
                </a:lnTo>
                <a:close/>
                <a:moveTo>
                  <a:pt x="199161" y="3136285"/>
                </a:moveTo>
                <a:lnTo>
                  <a:pt x="231299" y="3154789"/>
                </a:lnTo>
                <a:lnTo>
                  <a:pt x="231299" y="3183519"/>
                </a:lnTo>
                <a:lnTo>
                  <a:pt x="199161" y="3165015"/>
                </a:lnTo>
                <a:close/>
                <a:moveTo>
                  <a:pt x="71743" y="3128494"/>
                </a:moveTo>
                <a:lnTo>
                  <a:pt x="89435" y="3138720"/>
                </a:lnTo>
                <a:lnTo>
                  <a:pt x="89435" y="3167450"/>
                </a:lnTo>
                <a:lnTo>
                  <a:pt x="71743" y="3157224"/>
                </a:lnTo>
                <a:close/>
                <a:moveTo>
                  <a:pt x="365209" y="3103126"/>
                </a:moveTo>
                <a:lnTo>
                  <a:pt x="430784" y="3140945"/>
                </a:lnTo>
                <a:lnTo>
                  <a:pt x="430784" y="3169838"/>
                </a:lnTo>
                <a:lnTo>
                  <a:pt x="365209" y="3132018"/>
                </a:lnTo>
                <a:close/>
                <a:moveTo>
                  <a:pt x="0" y="3087103"/>
                </a:moveTo>
                <a:lnTo>
                  <a:pt x="51779" y="3116969"/>
                </a:lnTo>
                <a:lnTo>
                  <a:pt x="51779" y="3145699"/>
                </a:lnTo>
                <a:lnTo>
                  <a:pt x="0" y="3115833"/>
                </a:lnTo>
                <a:close/>
                <a:moveTo>
                  <a:pt x="218476" y="3081585"/>
                </a:moveTo>
                <a:lnTo>
                  <a:pt x="250614" y="3100089"/>
                </a:lnTo>
                <a:lnTo>
                  <a:pt x="250614" y="3128981"/>
                </a:lnTo>
                <a:lnTo>
                  <a:pt x="218476" y="3110315"/>
                </a:lnTo>
                <a:close/>
                <a:moveTo>
                  <a:pt x="91546" y="3074118"/>
                </a:moveTo>
                <a:lnTo>
                  <a:pt x="179034" y="3124598"/>
                </a:lnTo>
                <a:lnTo>
                  <a:pt x="179034" y="3153490"/>
                </a:lnTo>
                <a:lnTo>
                  <a:pt x="91546" y="3102848"/>
                </a:lnTo>
                <a:close/>
                <a:moveTo>
                  <a:pt x="151278" y="3042791"/>
                </a:moveTo>
                <a:lnTo>
                  <a:pt x="198512" y="3070060"/>
                </a:lnTo>
                <a:lnTo>
                  <a:pt x="198512" y="3098790"/>
                </a:lnTo>
                <a:lnTo>
                  <a:pt x="151278" y="3071521"/>
                </a:lnTo>
                <a:close/>
                <a:moveTo>
                  <a:pt x="361638" y="3035278"/>
                </a:moveTo>
                <a:lnTo>
                  <a:pt x="430784" y="3075207"/>
                </a:lnTo>
                <a:lnTo>
                  <a:pt x="430784" y="3103937"/>
                </a:lnTo>
                <a:lnTo>
                  <a:pt x="361638" y="3064008"/>
                </a:lnTo>
                <a:close/>
                <a:moveTo>
                  <a:pt x="0" y="3021203"/>
                </a:moveTo>
                <a:lnTo>
                  <a:pt x="71419" y="3062431"/>
                </a:lnTo>
                <a:lnTo>
                  <a:pt x="71419" y="3091323"/>
                </a:lnTo>
                <a:lnTo>
                  <a:pt x="0" y="3050095"/>
                </a:lnTo>
                <a:close/>
                <a:moveTo>
                  <a:pt x="302231" y="3000868"/>
                </a:moveTo>
                <a:lnTo>
                  <a:pt x="334207" y="3019372"/>
                </a:lnTo>
                <a:lnTo>
                  <a:pt x="334207" y="3048264"/>
                </a:lnTo>
                <a:lnTo>
                  <a:pt x="302231" y="3029760"/>
                </a:lnTo>
                <a:close/>
                <a:moveTo>
                  <a:pt x="395075" y="2988856"/>
                </a:moveTo>
                <a:lnTo>
                  <a:pt x="430784" y="3009470"/>
                </a:lnTo>
                <a:lnTo>
                  <a:pt x="430784" y="3038200"/>
                </a:lnTo>
                <a:lnTo>
                  <a:pt x="395075" y="3017586"/>
                </a:lnTo>
                <a:close/>
                <a:moveTo>
                  <a:pt x="252075" y="2971975"/>
                </a:moveTo>
                <a:lnTo>
                  <a:pt x="284213" y="2990479"/>
                </a:lnTo>
                <a:lnTo>
                  <a:pt x="284213" y="3019371"/>
                </a:lnTo>
                <a:lnTo>
                  <a:pt x="252075" y="3000867"/>
                </a:lnTo>
                <a:close/>
                <a:moveTo>
                  <a:pt x="133585" y="2969378"/>
                </a:moveTo>
                <a:lnTo>
                  <a:pt x="196401" y="3005574"/>
                </a:lnTo>
                <a:lnTo>
                  <a:pt x="196401" y="3034466"/>
                </a:lnTo>
                <a:lnTo>
                  <a:pt x="133585" y="2998270"/>
                </a:lnTo>
                <a:close/>
                <a:moveTo>
                  <a:pt x="0" y="2955466"/>
                </a:moveTo>
                <a:lnTo>
                  <a:pt x="131151" y="3031105"/>
                </a:lnTo>
                <a:lnTo>
                  <a:pt x="131151" y="3059997"/>
                </a:lnTo>
                <a:lnTo>
                  <a:pt x="0" y="2984196"/>
                </a:lnTo>
                <a:close/>
                <a:moveTo>
                  <a:pt x="85702" y="2941785"/>
                </a:moveTo>
                <a:lnTo>
                  <a:pt x="113458" y="2957854"/>
                </a:lnTo>
                <a:lnTo>
                  <a:pt x="113458" y="2986584"/>
                </a:lnTo>
                <a:lnTo>
                  <a:pt x="85702" y="2970515"/>
                </a:lnTo>
                <a:close/>
                <a:moveTo>
                  <a:pt x="365209" y="2905751"/>
                </a:moveTo>
                <a:lnTo>
                  <a:pt x="430784" y="2943570"/>
                </a:lnTo>
                <a:lnTo>
                  <a:pt x="430784" y="2972463"/>
                </a:lnTo>
                <a:lnTo>
                  <a:pt x="365209" y="2934481"/>
                </a:lnTo>
                <a:close/>
                <a:moveTo>
                  <a:pt x="129527" y="2901206"/>
                </a:moveTo>
                <a:lnTo>
                  <a:pt x="232110" y="2960451"/>
                </a:lnTo>
                <a:lnTo>
                  <a:pt x="232110" y="2989343"/>
                </a:lnTo>
                <a:lnTo>
                  <a:pt x="129527" y="2930098"/>
                </a:lnTo>
                <a:close/>
                <a:moveTo>
                  <a:pt x="0" y="2892279"/>
                </a:moveTo>
                <a:lnTo>
                  <a:pt x="65575" y="2930098"/>
                </a:lnTo>
                <a:lnTo>
                  <a:pt x="65575" y="2958991"/>
                </a:lnTo>
                <a:lnTo>
                  <a:pt x="0" y="2921009"/>
                </a:lnTo>
                <a:close/>
                <a:moveTo>
                  <a:pt x="379168" y="2847967"/>
                </a:moveTo>
                <a:lnTo>
                  <a:pt x="430784" y="2877833"/>
                </a:lnTo>
                <a:lnTo>
                  <a:pt x="430784" y="2906563"/>
                </a:lnTo>
                <a:lnTo>
                  <a:pt x="379168" y="2876697"/>
                </a:lnTo>
                <a:close/>
                <a:moveTo>
                  <a:pt x="123035" y="2831735"/>
                </a:moveTo>
                <a:lnTo>
                  <a:pt x="199161" y="2875722"/>
                </a:lnTo>
                <a:lnTo>
                  <a:pt x="199161" y="2904452"/>
                </a:lnTo>
                <a:lnTo>
                  <a:pt x="123035" y="2860465"/>
                </a:lnTo>
                <a:close/>
                <a:moveTo>
                  <a:pt x="0" y="2826541"/>
                </a:moveTo>
                <a:lnTo>
                  <a:pt x="109563" y="2889682"/>
                </a:lnTo>
                <a:lnTo>
                  <a:pt x="109563" y="2918411"/>
                </a:lnTo>
                <a:lnTo>
                  <a:pt x="0" y="2855271"/>
                </a:lnTo>
                <a:close/>
                <a:moveTo>
                  <a:pt x="222372" y="2823295"/>
                </a:moveTo>
                <a:lnTo>
                  <a:pt x="274151" y="2853161"/>
                </a:lnTo>
                <a:lnTo>
                  <a:pt x="274151" y="2881891"/>
                </a:lnTo>
                <a:lnTo>
                  <a:pt x="222372" y="2852025"/>
                </a:lnTo>
                <a:close/>
                <a:moveTo>
                  <a:pt x="55836" y="2792942"/>
                </a:moveTo>
                <a:lnTo>
                  <a:pt x="103070" y="2820211"/>
                </a:lnTo>
                <a:lnTo>
                  <a:pt x="103070" y="2848941"/>
                </a:lnTo>
                <a:lnTo>
                  <a:pt x="55836" y="2821672"/>
                </a:lnTo>
                <a:close/>
                <a:moveTo>
                  <a:pt x="355632" y="2768595"/>
                </a:moveTo>
                <a:lnTo>
                  <a:pt x="430784" y="2811933"/>
                </a:lnTo>
                <a:lnTo>
                  <a:pt x="430784" y="2840825"/>
                </a:lnTo>
                <a:lnTo>
                  <a:pt x="355632" y="2797325"/>
                </a:lnTo>
                <a:close/>
                <a:moveTo>
                  <a:pt x="125794" y="2767458"/>
                </a:moveTo>
                <a:lnTo>
                  <a:pt x="202407" y="2811770"/>
                </a:lnTo>
                <a:lnTo>
                  <a:pt x="202407" y="2840500"/>
                </a:lnTo>
                <a:lnTo>
                  <a:pt x="125794" y="2796350"/>
                </a:lnTo>
                <a:close/>
                <a:moveTo>
                  <a:pt x="0" y="2760641"/>
                </a:moveTo>
                <a:lnTo>
                  <a:pt x="35709" y="2781255"/>
                </a:lnTo>
                <a:lnTo>
                  <a:pt x="35709" y="2810147"/>
                </a:lnTo>
                <a:lnTo>
                  <a:pt x="0" y="2789533"/>
                </a:lnTo>
                <a:close/>
                <a:moveTo>
                  <a:pt x="193155" y="2740514"/>
                </a:moveTo>
                <a:lnTo>
                  <a:pt x="225293" y="2759018"/>
                </a:lnTo>
                <a:lnTo>
                  <a:pt x="225293" y="2787910"/>
                </a:lnTo>
                <a:lnTo>
                  <a:pt x="193155" y="2769406"/>
                </a:lnTo>
                <a:close/>
                <a:moveTo>
                  <a:pt x="379168" y="2716330"/>
                </a:moveTo>
                <a:lnTo>
                  <a:pt x="430784" y="2746195"/>
                </a:lnTo>
                <a:lnTo>
                  <a:pt x="430784" y="2775087"/>
                </a:lnTo>
                <a:lnTo>
                  <a:pt x="379168" y="2745221"/>
                </a:lnTo>
                <a:close/>
                <a:moveTo>
                  <a:pt x="0" y="2694905"/>
                </a:moveTo>
                <a:lnTo>
                  <a:pt x="105829" y="2755934"/>
                </a:lnTo>
                <a:lnTo>
                  <a:pt x="105829" y="2784826"/>
                </a:lnTo>
                <a:lnTo>
                  <a:pt x="0" y="2723635"/>
                </a:lnTo>
                <a:close/>
                <a:moveTo>
                  <a:pt x="210847" y="2685004"/>
                </a:moveTo>
                <a:lnTo>
                  <a:pt x="258081" y="2712272"/>
                </a:lnTo>
                <a:lnTo>
                  <a:pt x="258081" y="2741163"/>
                </a:lnTo>
                <a:lnTo>
                  <a:pt x="210847" y="2713894"/>
                </a:lnTo>
                <a:close/>
                <a:moveTo>
                  <a:pt x="71743" y="2670558"/>
                </a:moveTo>
                <a:lnTo>
                  <a:pt x="173028" y="2728990"/>
                </a:lnTo>
                <a:lnTo>
                  <a:pt x="173028" y="2757719"/>
                </a:lnTo>
                <a:lnTo>
                  <a:pt x="71743" y="2699287"/>
                </a:lnTo>
                <a:close/>
                <a:moveTo>
                  <a:pt x="359366" y="2639069"/>
                </a:moveTo>
                <a:lnTo>
                  <a:pt x="430785" y="2680459"/>
                </a:lnTo>
                <a:lnTo>
                  <a:pt x="430785" y="2709188"/>
                </a:lnTo>
                <a:lnTo>
                  <a:pt x="359366" y="2667961"/>
                </a:lnTo>
                <a:close/>
                <a:moveTo>
                  <a:pt x="0" y="2629007"/>
                </a:moveTo>
                <a:lnTo>
                  <a:pt x="51779" y="2658872"/>
                </a:lnTo>
                <a:lnTo>
                  <a:pt x="51779" y="2687764"/>
                </a:lnTo>
                <a:lnTo>
                  <a:pt x="0" y="2657898"/>
                </a:lnTo>
                <a:close/>
                <a:moveTo>
                  <a:pt x="248829" y="2575282"/>
                </a:moveTo>
                <a:lnTo>
                  <a:pt x="280805" y="2593785"/>
                </a:lnTo>
                <a:lnTo>
                  <a:pt x="280805" y="2622677"/>
                </a:lnTo>
                <a:lnTo>
                  <a:pt x="248829" y="2604011"/>
                </a:lnTo>
                <a:close/>
                <a:moveTo>
                  <a:pt x="0" y="2563271"/>
                </a:moveTo>
                <a:lnTo>
                  <a:pt x="190883" y="2673480"/>
                </a:lnTo>
                <a:lnTo>
                  <a:pt x="190883" y="2702209"/>
                </a:lnTo>
                <a:lnTo>
                  <a:pt x="0" y="2592000"/>
                </a:lnTo>
                <a:close/>
                <a:moveTo>
                  <a:pt x="339888" y="2562134"/>
                </a:moveTo>
                <a:lnTo>
                  <a:pt x="430784" y="2614561"/>
                </a:lnTo>
                <a:lnTo>
                  <a:pt x="430784" y="2643452"/>
                </a:lnTo>
                <a:lnTo>
                  <a:pt x="339888" y="2590864"/>
                </a:lnTo>
                <a:close/>
                <a:moveTo>
                  <a:pt x="109563" y="2560674"/>
                </a:moveTo>
                <a:lnTo>
                  <a:pt x="141539" y="2579178"/>
                </a:lnTo>
                <a:lnTo>
                  <a:pt x="141539" y="2608069"/>
                </a:lnTo>
                <a:lnTo>
                  <a:pt x="109563" y="2589403"/>
                </a:lnTo>
                <a:close/>
                <a:moveTo>
                  <a:pt x="199161" y="2546715"/>
                </a:moveTo>
                <a:lnTo>
                  <a:pt x="231299" y="2565219"/>
                </a:lnTo>
                <a:lnTo>
                  <a:pt x="231299" y="2593948"/>
                </a:lnTo>
                <a:lnTo>
                  <a:pt x="199161" y="2575445"/>
                </a:lnTo>
                <a:close/>
                <a:moveTo>
                  <a:pt x="71743" y="2538924"/>
                </a:moveTo>
                <a:lnTo>
                  <a:pt x="89435" y="2549150"/>
                </a:lnTo>
                <a:lnTo>
                  <a:pt x="89435" y="2577879"/>
                </a:lnTo>
                <a:lnTo>
                  <a:pt x="71743" y="2567654"/>
                </a:lnTo>
                <a:close/>
                <a:moveTo>
                  <a:pt x="365209" y="2510521"/>
                </a:moveTo>
                <a:lnTo>
                  <a:pt x="430784" y="2548339"/>
                </a:lnTo>
                <a:lnTo>
                  <a:pt x="430784" y="2549851"/>
                </a:lnTo>
                <a:lnTo>
                  <a:pt x="430784" y="2577231"/>
                </a:lnTo>
                <a:lnTo>
                  <a:pt x="430784" y="2578744"/>
                </a:lnTo>
                <a:lnTo>
                  <a:pt x="365209" y="2540924"/>
                </a:lnTo>
                <a:lnTo>
                  <a:pt x="365209" y="2539411"/>
                </a:lnTo>
                <a:lnTo>
                  <a:pt x="365209" y="2512032"/>
                </a:lnTo>
                <a:close/>
                <a:moveTo>
                  <a:pt x="0" y="2497536"/>
                </a:moveTo>
                <a:lnTo>
                  <a:pt x="51779" y="2527401"/>
                </a:lnTo>
                <a:lnTo>
                  <a:pt x="51779" y="2556130"/>
                </a:lnTo>
                <a:lnTo>
                  <a:pt x="0" y="2526265"/>
                </a:lnTo>
                <a:close/>
                <a:moveTo>
                  <a:pt x="218476" y="2492017"/>
                </a:moveTo>
                <a:lnTo>
                  <a:pt x="250614" y="2510521"/>
                </a:lnTo>
                <a:lnTo>
                  <a:pt x="250614" y="2539411"/>
                </a:lnTo>
                <a:lnTo>
                  <a:pt x="218476" y="2520746"/>
                </a:lnTo>
                <a:close/>
                <a:moveTo>
                  <a:pt x="91546" y="2484549"/>
                </a:moveTo>
                <a:lnTo>
                  <a:pt x="179034" y="2535029"/>
                </a:lnTo>
                <a:lnTo>
                  <a:pt x="179034" y="2563920"/>
                </a:lnTo>
                <a:lnTo>
                  <a:pt x="91546" y="2513279"/>
                </a:lnTo>
                <a:close/>
                <a:moveTo>
                  <a:pt x="151278" y="2453225"/>
                </a:moveTo>
                <a:lnTo>
                  <a:pt x="198512" y="2480494"/>
                </a:lnTo>
                <a:lnTo>
                  <a:pt x="198512" y="2509222"/>
                </a:lnTo>
                <a:lnTo>
                  <a:pt x="151278" y="2481954"/>
                </a:lnTo>
                <a:close/>
                <a:moveTo>
                  <a:pt x="361638" y="2442673"/>
                </a:moveTo>
                <a:lnTo>
                  <a:pt x="430784" y="2482603"/>
                </a:lnTo>
                <a:lnTo>
                  <a:pt x="430784" y="2484113"/>
                </a:lnTo>
                <a:lnTo>
                  <a:pt x="430784" y="2511495"/>
                </a:lnTo>
                <a:lnTo>
                  <a:pt x="430784" y="2512843"/>
                </a:lnTo>
                <a:lnTo>
                  <a:pt x="361638" y="2472914"/>
                </a:lnTo>
                <a:lnTo>
                  <a:pt x="361638" y="2471404"/>
                </a:lnTo>
                <a:lnTo>
                  <a:pt x="361638" y="2444184"/>
                </a:lnTo>
                <a:close/>
                <a:moveTo>
                  <a:pt x="0" y="2431635"/>
                </a:moveTo>
                <a:lnTo>
                  <a:pt x="71419" y="2472864"/>
                </a:lnTo>
                <a:lnTo>
                  <a:pt x="71419" y="2501756"/>
                </a:lnTo>
                <a:lnTo>
                  <a:pt x="0" y="2460528"/>
                </a:lnTo>
                <a:close/>
                <a:moveTo>
                  <a:pt x="302231" y="2408259"/>
                </a:moveTo>
                <a:lnTo>
                  <a:pt x="334207" y="2426926"/>
                </a:lnTo>
                <a:lnTo>
                  <a:pt x="334207" y="2428279"/>
                </a:lnTo>
                <a:lnTo>
                  <a:pt x="334207" y="2455660"/>
                </a:lnTo>
                <a:lnTo>
                  <a:pt x="334207" y="2457171"/>
                </a:lnTo>
                <a:lnTo>
                  <a:pt x="302231" y="2438667"/>
                </a:lnTo>
                <a:lnTo>
                  <a:pt x="302231" y="2437153"/>
                </a:lnTo>
                <a:lnTo>
                  <a:pt x="302231" y="2409775"/>
                </a:lnTo>
                <a:close/>
                <a:moveTo>
                  <a:pt x="395075" y="2396248"/>
                </a:moveTo>
                <a:lnTo>
                  <a:pt x="430784" y="2416860"/>
                </a:lnTo>
                <a:lnTo>
                  <a:pt x="430784" y="2418376"/>
                </a:lnTo>
                <a:lnTo>
                  <a:pt x="430784" y="2445595"/>
                </a:lnTo>
                <a:lnTo>
                  <a:pt x="430784" y="2447106"/>
                </a:lnTo>
                <a:lnTo>
                  <a:pt x="395075" y="2426492"/>
                </a:lnTo>
                <a:lnTo>
                  <a:pt x="395075" y="2424979"/>
                </a:lnTo>
                <a:lnTo>
                  <a:pt x="395075" y="2397762"/>
                </a:lnTo>
                <a:close/>
                <a:moveTo>
                  <a:pt x="252075" y="2379368"/>
                </a:moveTo>
                <a:lnTo>
                  <a:pt x="284213" y="2398033"/>
                </a:lnTo>
                <a:lnTo>
                  <a:pt x="284213" y="2399385"/>
                </a:lnTo>
                <a:lnTo>
                  <a:pt x="284213" y="2426766"/>
                </a:lnTo>
                <a:lnTo>
                  <a:pt x="284213" y="2428278"/>
                </a:lnTo>
                <a:lnTo>
                  <a:pt x="252075" y="2409774"/>
                </a:lnTo>
                <a:lnTo>
                  <a:pt x="252075" y="2408259"/>
                </a:lnTo>
                <a:lnTo>
                  <a:pt x="252075" y="2380881"/>
                </a:lnTo>
                <a:close/>
                <a:moveTo>
                  <a:pt x="133585" y="2376770"/>
                </a:moveTo>
                <a:lnTo>
                  <a:pt x="196401" y="2412967"/>
                </a:lnTo>
                <a:lnTo>
                  <a:pt x="196401" y="2414480"/>
                </a:lnTo>
                <a:lnTo>
                  <a:pt x="196401" y="2441861"/>
                </a:lnTo>
                <a:lnTo>
                  <a:pt x="196401" y="2443372"/>
                </a:lnTo>
                <a:lnTo>
                  <a:pt x="133585" y="2407176"/>
                </a:lnTo>
                <a:lnTo>
                  <a:pt x="133585" y="2405663"/>
                </a:lnTo>
                <a:lnTo>
                  <a:pt x="133585" y="2378284"/>
                </a:lnTo>
                <a:close/>
                <a:moveTo>
                  <a:pt x="0" y="2365896"/>
                </a:moveTo>
                <a:lnTo>
                  <a:pt x="131151" y="2441537"/>
                </a:lnTo>
                <a:lnTo>
                  <a:pt x="131151" y="2470429"/>
                </a:lnTo>
                <a:lnTo>
                  <a:pt x="0" y="2394624"/>
                </a:lnTo>
                <a:close/>
                <a:moveTo>
                  <a:pt x="85702" y="2349180"/>
                </a:moveTo>
                <a:lnTo>
                  <a:pt x="113458" y="2365247"/>
                </a:lnTo>
                <a:lnTo>
                  <a:pt x="113458" y="2366760"/>
                </a:lnTo>
                <a:lnTo>
                  <a:pt x="113458" y="2393975"/>
                </a:lnTo>
                <a:lnTo>
                  <a:pt x="113458" y="2395490"/>
                </a:lnTo>
                <a:lnTo>
                  <a:pt x="85702" y="2379421"/>
                </a:lnTo>
                <a:lnTo>
                  <a:pt x="85702" y="2377908"/>
                </a:lnTo>
                <a:lnTo>
                  <a:pt x="85702" y="2350691"/>
                </a:lnTo>
                <a:close/>
                <a:moveTo>
                  <a:pt x="365209" y="2313147"/>
                </a:moveTo>
                <a:lnTo>
                  <a:pt x="430784" y="2350965"/>
                </a:lnTo>
                <a:lnTo>
                  <a:pt x="430784" y="2352476"/>
                </a:lnTo>
                <a:lnTo>
                  <a:pt x="430784" y="2379855"/>
                </a:lnTo>
                <a:lnTo>
                  <a:pt x="430784" y="2381369"/>
                </a:lnTo>
                <a:lnTo>
                  <a:pt x="365209" y="2343388"/>
                </a:lnTo>
                <a:lnTo>
                  <a:pt x="365209" y="2341876"/>
                </a:lnTo>
                <a:lnTo>
                  <a:pt x="365209" y="2314657"/>
                </a:lnTo>
                <a:close/>
                <a:moveTo>
                  <a:pt x="129527" y="2308603"/>
                </a:moveTo>
                <a:lnTo>
                  <a:pt x="232110" y="2367845"/>
                </a:lnTo>
                <a:lnTo>
                  <a:pt x="232110" y="2369358"/>
                </a:lnTo>
                <a:lnTo>
                  <a:pt x="232110" y="2396735"/>
                </a:lnTo>
                <a:lnTo>
                  <a:pt x="232110" y="2398250"/>
                </a:lnTo>
                <a:lnTo>
                  <a:pt x="129527" y="2339005"/>
                </a:lnTo>
                <a:lnTo>
                  <a:pt x="129527" y="2337494"/>
                </a:lnTo>
                <a:lnTo>
                  <a:pt x="129527" y="2310113"/>
                </a:lnTo>
                <a:close/>
                <a:moveTo>
                  <a:pt x="0" y="2299676"/>
                </a:moveTo>
                <a:lnTo>
                  <a:pt x="65575" y="2337494"/>
                </a:lnTo>
                <a:lnTo>
                  <a:pt x="65575" y="2339005"/>
                </a:lnTo>
                <a:lnTo>
                  <a:pt x="65575" y="2366384"/>
                </a:lnTo>
                <a:lnTo>
                  <a:pt x="65575" y="2367898"/>
                </a:lnTo>
                <a:lnTo>
                  <a:pt x="0" y="2329916"/>
                </a:lnTo>
                <a:lnTo>
                  <a:pt x="0" y="2328568"/>
                </a:lnTo>
                <a:lnTo>
                  <a:pt x="0" y="2301187"/>
                </a:lnTo>
                <a:close/>
                <a:moveTo>
                  <a:pt x="379168" y="2255364"/>
                </a:moveTo>
                <a:lnTo>
                  <a:pt x="430784" y="2285232"/>
                </a:lnTo>
                <a:lnTo>
                  <a:pt x="430784" y="2286739"/>
                </a:lnTo>
                <a:lnTo>
                  <a:pt x="430784" y="2313959"/>
                </a:lnTo>
                <a:lnTo>
                  <a:pt x="430784" y="2315469"/>
                </a:lnTo>
                <a:lnTo>
                  <a:pt x="379168" y="2285604"/>
                </a:lnTo>
                <a:lnTo>
                  <a:pt x="379168" y="2284096"/>
                </a:lnTo>
                <a:lnTo>
                  <a:pt x="379168" y="2256874"/>
                </a:lnTo>
                <a:close/>
                <a:moveTo>
                  <a:pt x="123035" y="2239134"/>
                </a:moveTo>
                <a:lnTo>
                  <a:pt x="199161" y="2283122"/>
                </a:lnTo>
                <a:lnTo>
                  <a:pt x="199161" y="2284630"/>
                </a:lnTo>
                <a:lnTo>
                  <a:pt x="199161" y="2311849"/>
                </a:lnTo>
                <a:lnTo>
                  <a:pt x="199161" y="2313359"/>
                </a:lnTo>
                <a:lnTo>
                  <a:pt x="123035" y="2269373"/>
                </a:lnTo>
                <a:lnTo>
                  <a:pt x="123035" y="2267865"/>
                </a:lnTo>
                <a:lnTo>
                  <a:pt x="123035" y="2240642"/>
                </a:lnTo>
                <a:close/>
                <a:moveTo>
                  <a:pt x="0" y="2233939"/>
                </a:moveTo>
                <a:lnTo>
                  <a:pt x="109563" y="2297080"/>
                </a:lnTo>
                <a:lnTo>
                  <a:pt x="109563" y="2298590"/>
                </a:lnTo>
                <a:lnTo>
                  <a:pt x="109563" y="2325808"/>
                </a:lnTo>
                <a:lnTo>
                  <a:pt x="109563" y="2327318"/>
                </a:lnTo>
                <a:lnTo>
                  <a:pt x="0" y="2264179"/>
                </a:lnTo>
                <a:lnTo>
                  <a:pt x="0" y="2262671"/>
                </a:lnTo>
                <a:lnTo>
                  <a:pt x="0" y="2235449"/>
                </a:lnTo>
                <a:close/>
                <a:moveTo>
                  <a:pt x="222372" y="2230691"/>
                </a:moveTo>
                <a:lnTo>
                  <a:pt x="274151" y="2260562"/>
                </a:lnTo>
                <a:lnTo>
                  <a:pt x="274151" y="2262070"/>
                </a:lnTo>
                <a:lnTo>
                  <a:pt x="274151" y="2289290"/>
                </a:lnTo>
                <a:lnTo>
                  <a:pt x="274151" y="2290800"/>
                </a:lnTo>
                <a:lnTo>
                  <a:pt x="222372" y="2260933"/>
                </a:lnTo>
                <a:lnTo>
                  <a:pt x="222372" y="2259425"/>
                </a:lnTo>
                <a:lnTo>
                  <a:pt x="222372" y="2232203"/>
                </a:lnTo>
                <a:close/>
                <a:moveTo>
                  <a:pt x="55836" y="2200333"/>
                </a:moveTo>
                <a:lnTo>
                  <a:pt x="103070" y="2227605"/>
                </a:lnTo>
                <a:lnTo>
                  <a:pt x="103070" y="2229117"/>
                </a:lnTo>
                <a:lnTo>
                  <a:pt x="103070" y="2256340"/>
                </a:lnTo>
                <a:lnTo>
                  <a:pt x="103070" y="2257848"/>
                </a:lnTo>
                <a:lnTo>
                  <a:pt x="55836" y="2230580"/>
                </a:lnTo>
                <a:lnTo>
                  <a:pt x="55836" y="2229066"/>
                </a:lnTo>
                <a:lnTo>
                  <a:pt x="55836" y="2201849"/>
                </a:lnTo>
                <a:close/>
                <a:moveTo>
                  <a:pt x="355632" y="2175992"/>
                </a:moveTo>
                <a:lnTo>
                  <a:pt x="430784" y="2219322"/>
                </a:lnTo>
                <a:lnTo>
                  <a:pt x="430784" y="2220840"/>
                </a:lnTo>
                <a:lnTo>
                  <a:pt x="430784" y="2248221"/>
                </a:lnTo>
                <a:lnTo>
                  <a:pt x="430784" y="2249731"/>
                </a:lnTo>
                <a:lnTo>
                  <a:pt x="355632" y="2206231"/>
                </a:lnTo>
                <a:lnTo>
                  <a:pt x="355632" y="2204714"/>
                </a:lnTo>
                <a:lnTo>
                  <a:pt x="355632" y="2177501"/>
                </a:lnTo>
                <a:close/>
                <a:moveTo>
                  <a:pt x="125794" y="2174857"/>
                </a:moveTo>
                <a:lnTo>
                  <a:pt x="202407" y="2219161"/>
                </a:lnTo>
                <a:lnTo>
                  <a:pt x="202407" y="2220677"/>
                </a:lnTo>
                <a:lnTo>
                  <a:pt x="202407" y="2247898"/>
                </a:lnTo>
                <a:lnTo>
                  <a:pt x="202407" y="2249408"/>
                </a:lnTo>
                <a:lnTo>
                  <a:pt x="125794" y="2205256"/>
                </a:lnTo>
                <a:lnTo>
                  <a:pt x="125794" y="2203741"/>
                </a:lnTo>
                <a:lnTo>
                  <a:pt x="125794" y="2176365"/>
                </a:lnTo>
                <a:close/>
                <a:moveTo>
                  <a:pt x="0" y="2168040"/>
                </a:moveTo>
                <a:lnTo>
                  <a:pt x="35709" y="2188649"/>
                </a:lnTo>
                <a:lnTo>
                  <a:pt x="35709" y="2190162"/>
                </a:lnTo>
                <a:lnTo>
                  <a:pt x="35709" y="2217536"/>
                </a:lnTo>
                <a:lnTo>
                  <a:pt x="35709" y="2219053"/>
                </a:lnTo>
                <a:lnTo>
                  <a:pt x="0" y="2198439"/>
                </a:lnTo>
                <a:lnTo>
                  <a:pt x="0" y="2196925"/>
                </a:lnTo>
                <a:lnTo>
                  <a:pt x="0" y="2169553"/>
                </a:lnTo>
                <a:close/>
                <a:moveTo>
                  <a:pt x="193155" y="2147913"/>
                </a:moveTo>
                <a:lnTo>
                  <a:pt x="225293" y="2166579"/>
                </a:lnTo>
                <a:lnTo>
                  <a:pt x="225293" y="2167930"/>
                </a:lnTo>
                <a:lnTo>
                  <a:pt x="225293" y="2195303"/>
                </a:lnTo>
                <a:lnTo>
                  <a:pt x="225293" y="2196816"/>
                </a:lnTo>
                <a:lnTo>
                  <a:pt x="193155" y="2178313"/>
                </a:lnTo>
                <a:lnTo>
                  <a:pt x="193155" y="2176800"/>
                </a:lnTo>
                <a:lnTo>
                  <a:pt x="193155" y="2149426"/>
                </a:lnTo>
                <a:close/>
                <a:moveTo>
                  <a:pt x="379168" y="2123728"/>
                </a:moveTo>
                <a:lnTo>
                  <a:pt x="430784" y="2153594"/>
                </a:lnTo>
                <a:lnTo>
                  <a:pt x="430784" y="2155106"/>
                </a:lnTo>
                <a:lnTo>
                  <a:pt x="430784" y="2182481"/>
                </a:lnTo>
                <a:lnTo>
                  <a:pt x="430784" y="2183993"/>
                </a:lnTo>
                <a:lnTo>
                  <a:pt x="379168" y="2154132"/>
                </a:lnTo>
                <a:lnTo>
                  <a:pt x="379168" y="2152619"/>
                </a:lnTo>
                <a:lnTo>
                  <a:pt x="379168" y="2125240"/>
                </a:lnTo>
                <a:close/>
                <a:moveTo>
                  <a:pt x="0" y="2102302"/>
                </a:moveTo>
                <a:lnTo>
                  <a:pt x="105829" y="2163332"/>
                </a:lnTo>
                <a:lnTo>
                  <a:pt x="105829" y="2164846"/>
                </a:lnTo>
                <a:lnTo>
                  <a:pt x="105829" y="2192218"/>
                </a:lnTo>
                <a:lnTo>
                  <a:pt x="105829" y="2193733"/>
                </a:lnTo>
                <a:lnTo>
                  <a:pt x="0" y="2132546"/>
                </a:lnTo>
                <a:lnTo>
                  <a:pt x="0" y="2131032"/>
                </a:lnTo>
                <a:lnTo>
                  <a:pt x="0" y="2103816"/>
                </a:lnTo>
                <a:close/>
                <a:moveTo>
                  <a:pt x="210847" y="2092402"/>
                </a:moveTo>
                <a:lnTo>
                  <a:pt x="258081" y="2119670"/>
                </a:lnTo>
                <a:lnTo>
                  <a:pt x="258081" y="2121183"/>
                </a:lnTo>
                <a:lnTo>
                  <a:pt x="258081" y="2148562"/>
                </a:lnTo>
                <a:lnTo>
                  <a:pt x="258081" y="2150075"/>
                </a:lnTo>
                <a:lnTo>
                  <a:pt x="210847" y="2122806"/>
                </a:lnTo>
                <a:lnTo>
                  <a:pt x="210847" y="2121294"/>
                </a:lnTo>
                <a:lnTo>
                  <a:pt x="210847" y="2093914"/>
                </a:lnTo>
                <a:close/>
                <a:moveTo>
                  <a:pt x="71743" y="2077956"/>
                </a:moveTo>
                <a:lnTo>
                  <a:pt x="173028" y="2136388"/>
                </a:lnTo>
                <a:lnTo>
                  <a:pt x="173028" y="2137901"/>
                </a:lnTo>
                <a:lnTo>
                  <a:pt x="173028" y="2165280"/>
                </a:lnTo>
                <a:lnTo>
                  <a:pt x="173028" y="2166631"/>
                </a:lnTo>
                <a:lnTo>
                  <a:pt x="71743" y="2108198"/>
                </a:lnTo>
                <a:lnTo>
                  <a:pt x="71743" y="2106685"/>
                </a:lnTo>
                <a:lnTo>
                  <a:pt x="71743" y="2079468"/>
                </a:lnTo>
                <a:close/>
                <a:moveTo>
                  <a:pt x="359366" y="2046466"/>
                </a:moveTo>
                <a:lnTo>
                  <a:pt x="430785" y="2087856"/>
                </a:lnTo>
                <a:lnTo>
                  <a:pt x="430785" y="2089368"/>
                </a:lnTo>
                <a:lnTo>
                  <a:pt x="430785" y="2116586"/>
                </a:lnTo>
                <a:lnTo>
                  <a:pt x="430785" y="2118098"/>
                </a:lnTo>
                <a:lnTo>
                  <a:pt x="359366" y="2076870"/>
                </a:lnTo>
                <a:lnTo>
                  <a:pt x="359366" y="2075358"/>
                </a:lnTo>
                <a:lnTo>
                  <a:pt x="359366" y="2047978"/>
                </a:lnTo>
                <a:close/>
                <a:moveTo>
                  <a:pt x="0" y="2036403"/>
                </a:moveTo>
                <a:lnTo>
                  <a:pt x="51779" y="2066268"/>
                </a:lnTo>
                <a:lnTo>
                  <a:pt x="51779" y="2067782"/>
                </a:lnTo>
                <a:lnTo>
                  <a:pt x="51779" y="2095161"/>
                </a:lnTo>
                <a:lnTo>
                  <a:pt x="51779" y="2096674"/>
                </a:lnTo>
                <a:lnTo>
                  <a:pt x="0" y="2066808"/>
                </a:lnTo>
                <a:lnTo>
                  <a:pt x="0" y="2065295"/>
                </a:lnTo>
                <a:lnTo>
                  <a:pt x="0" y="2037916"/>
                </a:lnTo>
                <a:close/>
                <a:moveTo>
                  <a:pt x="248829" y="1982676"/>
                </a:moveTo>
                <a:lnTo>
                  <a:pt x="280805" y="2001181"/>
                </a:lnTo>
                <a:lnTo>
                  <a:pt x="280805" y="2002693"/>
                </a:lnTo>
                <a:lnTo>
                  <a:pt x="280805" y="2030074"/>
                </a:lnTo>
                <a:lnTo>
                  <a:pt x="280805" y="2031585"/>
                </a:lnTo>
                <a:lnTo>
                  <a:pt x="248829" y="2012920"/>
                </a:lnTo>
                <a:lnTo>
                  <a:pt x="248829" y="2011569"/>
                </a:lnTo>
                <a:lnTo>
                  <a:pt x="248829" y="1984189"/>
                </a:lnTo>
                <a:close/>
                <a:moveTo>
                  <a:pt x="0" y="1970665"/>
                </a:moveTo>
                <a:lnTo>
                  <a:pt x="190883" y="2080878"/>
                </a:lnTo>
                <a:lnTo>
                  <a:pt x="190883" y="2082390"/>
                </a:lnTo>
                <a:lnTo>
                  <a:pt x="190883" y="2109608"/>
                </a:lnTo>
                <a:lnTo>
                  <a:pt x="190883" y="2111120"/>
                </a:lnTo>
                <a:lnTo>
                  <a:pt x="0" y="2000908"/>
                </a:lnTo>
                <a:lnTo>
                  <a:pt x="0" y="1999558"/>
                </a:lnTo>
                <a:lnTo>
                  <a:pt x="0" y="1972178"/>
                </a:lnTo>
                <a:close/>
                <a:moveTo>
                  <a:pt x="339888" y="1969528"/>
                </a:moveTo>
                <a:lnTo>
                  <a:pt x="430784" y="2021957"/>
                </a:lnTo>
                <a:lnTo>
                  <a:pt x="430784" y="2023469"/>
                </a:lnTo>
                <a:lnTo>
                  <a:pt x="430784" y="2050848"/>
                </a:lnTo>
                <a:lnTo>
                  <a:pt x="430784" y="2052361"/>
                </a:lnTo>
                <a:lnTo>
                  <a:pt x="339888" y="1999771"/>
                </a:lnTo>
                <a:lnTo>
                  <a:pt x="339888" y="1998259"/>
                </a:lnTo>
                <a:lnTo>
                  <a:pt x="339888" y="1971041"/>
                </a:lnTo>
                <a:close/>
                <a:moveTo>
                  <a:pt x="109563" y="1968068"/>
                </a:moveTo>
                <a:lnTo>
                  <a:pt x="141539" y="1986573"/>
                </a:lnTo>
                <a:lnTo>
                  <a:pt x="141539" y="1988085"/>
                </a:lnTo>
                <a:lnTo>
                  <a:pt x="141539" y="2015465"/>
                </a:lnTo>
                <a:lnTo>
                  <a:pt x="141539" y="2016977"/>
                </a:lnTo>
                <a:lnTo>
                  <a:pt x="109563" y="1998311"/>
                </a:lnTo>
                <a:lnTo>
                  <a:pt x="109563" y="1996799"/>
                </a:lnTo>
                <a:lnTo>
                  <a:pt x="109563" y="1969581"/>
                </a:lnTo>
                <a:close/>
                <a:moveTo>
                  <a:pt x="199161" y="1954110"/>
                </a:moveTo>
                <a:lnTo>
                  <a:pt x="231299" y="1972614"/>
                </a:lnTo>
                <a:lnTo>
                  <a:pt x="231299" y="1974126"/>
                </a:lnTo>
                <a:lnTo>
                  <a:pt x="231299" y="2001344"/>
                </a:lnTo>
                <a:lnTo>
                  <a:pt x="231299" y="2002856"/>
                </a:lnTo>
                <a:lnTo>
                  <a:pt x="199161" y="1984352"/>
                </a:lnTo>
                <a:lnTo>
                  <a:pt x="199161" y="1982839"/>
                </a:lnTo>
                <a:lnTo>
                  <a:pt x="199161" y="1955622"/>
                </a:lnTo>
                <a:close/>
                <a:moveTo>
                  <a:pt x="71743" y="1946319"/>
                </a:moveTo>
                <a:lnTo>
                  <a:pt x="89435" y="1956544"/>
                </a:lnTo>
                <a:lnTo>
                  <a:pt x="89435" y="1958057"/>
                </a:lnTo>
                <a:lnTo>
                  <a:pt x="89435" y="1985275"/>
                </a:lnTo>
                <a:lnTo>
                  <a:pt x="89435" y="1986787"/>
                </a:lnTo>
                <a:lnTo>
                  <a:pt x="71743" y="1976561"/>
                </a:lnTo>
                <a:lnTo>
                  <a:pt x="71743" y="1975049"/>
                </a:lnTo>
                <a:lnTo>
                  <a:pt x="71743" y="1947831"/>
                </a:lnTo>
                <a:close/>
                <a:moveTo>
                  <a:pt x="365209" y="1919427"/>
                </a:moveTo>
                <a:lnTo>
                  <a:pt x="430784" y="1957246"/>
                </a:lnTo>
                <a:lnTo>
                  <a:pt x="430784" y="1986139"/>
                </a:lnTo>
                <a:lnTo>
                  <a:pt x="365209" y="1948319"/>
                </a:lnTo>
                <a:close/>
                <a:moveTo>
                  <a:pt x="0" y="1904928"/>
                </a:moveTo>
                <a:lnTo>
                  <a:pt x="51779" y="1934794"/>
                </a:lnTo>
                <a:lnTo>
                  <a:pt x="51779" y="1936307"/>
                </a:lnTo>
                <a:lnTo>
                  <a:pt x="51779" y="1963523"/>
                </a:lnTo>
                <a:lnTo>
                  <a:pt x="51779" y="1965037"/>
                </a:lnTo>
                <a:lnTo>
                  <a:pt x="0" y="1935171"/>
                </a:lnTo>
                <a:lnTo>
                  <a:pt x="0" y="1933658"/>
                </a:lnTo>
                <a:lnTo>
                  <a:pt x="0" y="1906441"/>
                </a:lnTo>
                <a:close/>
                <a:moveTo>
                  <a:pt x="218476" y="1899410"/>
                </a:moveTo>
                <a:lnTo>
                  <a:pt x="250614" y="1917914"/>
                </a:lnTo>
                <a:lnTo>
                  <a:pt x="250614" y="1919427"/>
                </a:lnTo>
                <a:lnTo>
                  <a:pt x="250614" y="1946806"/>
                </a:lnTo>
                <a:lnTo>
                  <a:pt x="250614" y="1948319"/>
                </a:lnTo>
                <a:lnTo>
                  <a:pt x="218476" y="1929652"/>
                </a:lnTo>
                <a:lnTo>
                  <a:pt x="218476" y="1928140"/>
                </a:lnTo>
                <a:lnTo>
                  <a:pt x="218476" y="1900923"/>
                </a:lnTo>
                <a:close/>
                <a:moveTo>
                  <a:pt x="91546" y="1891943"/>
                </a:moveTo>
                <a:lnTo>
                  <a:pt x="179034" y="1942423"/>
                </a:lnTo>
                <a:lnTo>
                  <a:pt x="179034" y="1943935"/>
                </a:lnTo>
                <a:lnTo>
                  <a:pt x="179034" y="1971315"/>
                </a:lnTo>
                <a:lnTo>
                  <a:pt x="179034" y="1972827"/>
                </a:lnTo>
                <a:lnTo>
                  <a:pt x="91546" y="1922185"/>
                </a:lnTo>
                <a:lnTo>
                  <a:pt x="91546" y="1920673"/>
                </a:lnTo>
                <a:lnTo>
                  <a:pt x="91546" y="1893455"/>
                </a:lnTo>
                <a:close/>
                <a:moveTo>
                  <a:pt x="151278" y="1860617"/>
                </a:moveTo>
                <a:lnTo>
                  <a:pt x="198512" y="1887885"/>
                </a:lnTo>
                <a:lnTo>
                  <a:pt x="198512" y="1889399"/>
                </a:lnTo>
                <a:lnTo>
                  <a:pt x="198512" y="1916615"/>
                </a:lnTo>
                <a:lnTo>
                  <a:pt x="198512" y="1918129"/>
                </a:lnTo>
                <a:lnTo>
                  <a:pt x="151278" y="1890860"/>
                </a:lnTo>
                <a:lnTo>
                  <a:pt x="151278" y="1889346"/>
                </a:lnTo>
                <a:lnTo>
                  <a:pt x="151278" y="1862130"/>
                </a:lnTo>
                <a:close/>
                <a:moveTo>
                  <a:pt x="361638" y="1851579"/>
                </a:moveTo>
                <a:lnTo>
                  <a:pt x="430784" y="1891509"/>
                </a:lnTo>
                <a:lnTo>
                  <a:pt x="430784" y="1920401"/>
                </a:lnTo>
                <a:lnTo>
                  <a:pt x="361638" y="1880309"/>
                </a:lnTo>
                <a:close/>
                <a:moveTo>
                  <a:pt x="0" y="1839029"/>
                </a:moveTo>
                <a:lnTo>
                  <a:pt x="71419" y="1880256"/>
                </a:lnTo>
                <a:lnTo>
                  <a:pt x="71419" y="1881770"/>
                </a:lnTo>
                <a:lnTo>
                  <a:pt x="71419" y="1909148"/>
                </a:lnTo>
                <a:lnTo>
                  <a:pt x="71419" y="1910661"/>
                </a:lnTo>
                <a:lnTo>
                  <a:pt x="0" y="1869434"/>
                </a:lnTo>
                <a:lnTo>
                  <a:pt x="0" y="1867920"/>
                </a:lnTo>
                <a:lnTo>
                  <a:pt x="0" y="1840542"/>
                </a:lnTo>
                <a:close/>
                <a:moveTo>
                  <a:pt x="302231" y="1817169"/>
                </a:moveTo>
                <a:lnTo>
                  <a:pt x="334207" y="1835835"/>
                </a:lnTo>
                <a:lnTo>
                  <a:pt x="334207" y="1864564"/>
                </a:lnTo>
                <a:lnTo>
                  <a:pt x="302231" y="1846060"/>
                </a:lnTo>
                <a:close/>
                <a:moveTo>
                  <a:pt x="395075" y="1805157"/>
                </a:moveTo>
                <a:lnTo>
                  <a:pt x="430784" y="1825771"/>
                </a:lnTo>
                <a:lnTo>
                  <a:pt x="430784" y="1854501"/>
                </a:lnTo>
                <a:lnTo>
                  <a:pt x="395075" y="1833887"/>
                </a:lnTo>
                <a:close/>
                <a:moveTo>
                  <a:pt x="252075" y="1788277"/>
                </a:moveTo>
                <a:lnTo>
                  <a:pt x="284213" y="1806943"/>
                </a:lnTo>
                <a:lnTo>
                  <a:pt x="284213" y="1835673"/>
                </a:lnTo>
                <a:lnTo>
                  <a:pt x="252075" y="1817169"/>
                </a:lnTo>
                <a:close/>
                <a:moveTo>
                  <a:pt x="133585" y="1785679"/>
                </a:moveTo>
                <a:lnTo>
                  <a:pt x="196401" y="1821875"/>
                </a:lnTo>
                <a:lnTo>
                  <a:pt x="196401" y="1850767"/>
                </a:lnTo>
                <a:lnTo>
                  <a:pt x="133585" y="1814571"/>
                </a:lnTo>
                <a:close/>
                <a:moveTo>
                  <a:pt x="0" y="1773292"/>
                </a:moveTo>
                <a:lnTo>
                  <a:pt x="131151" y="1848931"/>
                </a:lnTo>
                <a:lnTo>
                  <a:pt x="131151" y="1850443"/>
                </a:lnTo>
                <a:lnTo>
                  <a:pt x="131151" y="1877822"/>
                </a:lnTo>
                <a:lnTo>
                  <a:pt x="131151" y="1879335"/>
                </a:lnTo>
                <a:lnTo>
                  <a:pt x="0" y="1803534"/>
                </a:lnTo>
                <a:lnTo>
                  <a:pt x="0" y="1802022"/>
                </a:lnTo>
                <a:lnTo>
                  <a:pt x="0" y="1774804"/>
                </a:lnTo>
                <a:close/>
                <a:moveTo>
                  <a:pt x="85702" y="1758086"/>
                </a:moveTo>
                <a:lnTo>
                  <a:pt x="113458" y="1774155"/>
                </a:lnTo>
                <a:lnTo>
                  <a:pt x="113458" y="1802885"/>
                </a:lnTo>
                <a:lnTo>
                  <a:pt x="85702" y="1786816"/>
                </a:lnTo>
                <a:close/>
                <a:moveTo>
                  <a:pt x="365209" y="1722052"/>
                </a:moveTo>
                <a:lnTo>
                  <a:pt x="430784" y="1759871"/>
                </a:lnTo>
                <a:lnTo>
                  <a:pt x="430784" y="1788764"/>
                </a:lnTo>
                <a:lnTo>
                  <a:pt x="365209" y="1750782"/>
                </a:lnTo>
                <a:close/>
                <a:moveTo>
                  <a:pt x="129527" y="1717508"/>
                </a:moveTo>
                <a:lnTo>
                  <a:pt x="232110" y="1776753"/>
                </a:lnTo>
                <a:lnTo>
                  <a:pt x="232110" y="1805645"/>
                </a:lnTo>
                <a:lnTo>
                  <a:pt x="129527" y="1746400"/>
                </a:lnTo>
                <a:close/>
                <a:moveTo>
                  <a:pt x="0" y="1708581"/>
                </a:moveTo>
                <a:lnTo>
                  <a:pt x="65575" y="1746400"/>
                </a:lnTo>
                <a:lnTo>
                  <a:pt x="65575" y="1775292"/>
                </a:lnTo>
                <a:lnTo>
                  <a:pt x="0" y="1737473"/>
                </a:lnTo>
                <a:close/>
                <a:moveTo>
                  <a:pt x="379168" y="1664268"/>
                </a:moveTo>
                <a:lnTo>
                  <a:pt x="430784" y="1694134"/>
                </a:lnTo>
                <a:lnTo>
                  <a:pt x="430784" y="1722864"/>
                </a:lnTo>
                <a:lnTo>
                  <a:pt x="379168" y="1692998"/>
                </a:lnTo>
                <a:close/>
                <a:moveTo>
                  <a:pt x="123035" y="1648036"/>
                </a:moveTo>
                <a:lnTo>
                  <a:pt x="199161" y="1692024"/>
                </a:lnTo>
                <a:lnTo>
                  <a:pt x="199161" y="1720754"/>
                </a:lnTo>
                <a:lnTo>
                  <a:pt x="123035" y="1676767"/>
                </a:lnTo>
                <a:close/>
                <a:moveTo>
                  <a:pt x="0" y="1642842"/>
                </a:moveTo>
                <a:lnTo>
                  <a:pt x="109563" y="1705984"/>
                </a:lnTo>
                <a:lnTo>
                  <a:pt x="109563" y="1734713"/>
                </a:lnTo>
                <a:lnTo>
                  <a:pt x="0" y="1671573"/>
                </a:lnTo>
                <a:close/>
                <a:moveTo>
                  <a:pt x="222372" y="1639596"/>
                </a:moveTo>
                <a:lnTo>
                  <a:pt x="274151" y="1669463"/>
                </a:lnTo>
                <a:lnTo>
                  <a:pt x="274151" y="1698193"/>
                </a:lnTo>
                <a:lnTo>
                  <a:pt x="222372" y="1668327"/>
                </a:lnTo>
                <a:close/>
                <a:moveTo>
                  <a:pt x="55836" y="1609243"/>
                </a:moveTo>
                <a:lnTo>
                  <a:pt x="103070" y="1636512"/>
                </a:lnTo>
                <a:lnTo>
                  <a:pt x="103070" y="1665242"/>
                </a:lnTo>
                <a:lnTo>
                  <a:pt x="55836" y="1637973"/>
                </a:lnTo>
                <a:close/>
                <a:moveTo>
                  <a:pt x="355632" y="1584895"/>
                </a:moveTo>
                <a:lnTo>
                  <a:pt x="430784" y="1628233"/>
                </a:lnTo>
                <a:lnTo>
                  <a:pt x="430784" y="1657125"/>
                </a:lnTo>
                <a:lnTo>
                  <a:pt x="355632" y="1613625"/>
                </a:lnTo>
                <a:close/>
                <a:moveTo>
                  <a:pt x="125794" y="1583759"/>
                </a:moveTo>
                <a:lnTo>
                  <a:pt x="202407" y="1628071"/>
                </a:lnTo>
                <a:lnTo>
                  <a:pt x="202407" y="1656801"/>
                </a:lnTo>
                <a:lnTo>
                  <a:pt x="125794" y="1612651"/>
                </a:lnTo>
                <a:close/>
                <a:moveTo>
                  <a:pt x="0" y="1576942"/>
                </a:moveTo>
                <a:lnTo>
                  <a:pt x="35709" y="1597556"/>
                </a:lnTo>
                <a:lnTo>
                  <a:pt x="35709" y="1626448"/>
                </a:lnTo>
                <a:lnTo>
                  <a:pt x="0" y="1605834"/>
                </a:lnTo>
                <a:close/>
                <a:moveTo>
                  <a:pt x="193155" y="1556815"/>
                </a:moveTo>
                <a:lnTo>
                  <a:pt x="225293" y="1575481"/>
                </a:lnTo>
                <a:lnTo>
                  <a:pt x="225293" y="1604211"/>
                </a:lnTo>
                <a:lnTo>
                  <a:pt x="193155" y="1585707"/>
                </a:lnTo>
                <a:close/>
                <a:moveTo>
                  <a:pt x="379168" y="1532630"/>
                </a:moveTo>
                <a:lnTo>
                  <a:pt x="430784" y="1562496"/>
                </a:lnTo>
                <a:lnTo>
                  <a:pt x="430784" y="1591388"/>
                </a:lnTo>
                <a:lnTo>
                  <a:pt x="379168" y="1561522"/>
                </a:lnTo>
                <a:close/>
                <a:moveTo>
                  <a:pt x="0" y="1511204"/>
                </a:moveTo>
                <a:lnTo>
                  <a:pt x="105829" y="1572234"/>
                </a:lnTo>
                <a:lnTo>
                  <a:pt x="105829" y="1601127"/>
                </a:lnTo>
                <a:lnTo>
                  <a:pt x="0" y="1539934"/>
                </a:lnTo>
                <a:close/>
                <a:moveTo>
                  <a:pt x="210847" y="1501303"/>
                </a:moveTo>
                <a:lnTo>
                  <a:pt x="258081" y="1528572"/>
                </a:lnTo>
                <a:lnTo>
                  <a:pt x="258081" y="1557464"/>
                </a:lnTo>
                <a:lnTo>
                  <a:pt x="210847" y="1530195"/>
                </a:lnTo>
                <a:close/>
                <a:moveTo>
                  <a:pt x="71743" y="1486857"/>
                </a:moveTo>
                <a:lnTo>
                  <a:pt x="173028" y="1545290"/>
                </a:lnTo>
                <a:lnTo>
                  <a:pt x="173028" y="1574182"/>
                </a:lnTo>
                <a:lnTo>
                  <a:pt x="71743" y="1515587"/>
                </a:lnTo>
                <a:close/>
                <a:moveTo>
                  <a:pt x="359366" y="1455368"/>
                </a:moveTo>
                <a:lnTo>
                  <a:pt x="430785" y="1496758"/>
                </a:lnTo>
                <a:lnTo>
                  <a:pt x="430785" y="1525488"/>
                </a:lnTo>
                <a:lnTo>
                  <a:pt x="359366" y="1484260"/>
                </a:lnTo>
                <a:close/>
                <a:moveTo>
                  <a:pt x="0" y="1445304"/>
                </a:moveTo>
                <a:lnTo>
                  <a:pt x="51779" y="1475170"/>
                </a:lnTo>
                <a:lnTo>
                  <a:pt x="51779" y="1504062"/>
                </a:lnTo>
                <a:lnTo>
                  <a:pt x="0" y="1474196"/>
                </a:lnTo>
                <a:close/>
                <a:moveTo>
                  <a:pt x="248829" y="1391579"/>
                </a:moveTo>
                <a:lnTo>
                  <a:pt x="280805" y="1410083"/>
                </a:lnTo>
                <a:lnTo>
                  <a:pt x="280805" y="1438975"/>
                </a:lnTo>
                <a:lnTo>
                  <a:pt x="248829" y="1420471"/>
                </a:lnTo>
                <a:close/>
                <a:moveTo>
                  <a:pt x="0" y="1379568"/>
                </a:moveTo>
                <a:lnTo>
                  <a:pt x="190883" y="1489779"/>
                </a:lnTo>
                <a:lnTo>
                  <a:pt x="190883" y="1518509"/>
                </a:lnTo>
                <a:lnTo>
                  <a:pt x="0" y="1408459"/>
                </a:lnTo>
                <a:close/>
                <a:moveTo>
                  <a:pt x="339888" y="1378431"/>
                </a:moveTo>
                <a:lnTo>
                  <a:pt x="430784" y="1430859"/>
                </a:lnTo>
                <a:lnTo>
                  <a:pt x="430784" y="1459751"/>
                </a:lnTo>
                <a:lnTo>
                  <a:pt x="339888" y="1407161"/>
                </a:lnTo>
                <a:close/>
                <a:moveTo>
                  <a:pt x="109563" y="1376971"/>
                </a:moveTo>
                <a:lnTo>
                  <a:pt x="141539" y="1395475"/>
                </a:lnTo>
                <a:lnTo>
                  <a:pt x="141539" y="1424367"/>
                </a:lnTo>
                <a:lnTo>
                  <a:pt x="109563" y="1405701"/>
                </a:lnTo>
                <a:close/>
                <a:moveTo>
                  <a:pt x="199161" y="1363012"/>
                </a:moveTo>
                <a:lnTo>
                  <a:pt x="231299" y="1381516"/>
                </a:lnTo>
                <a:lnTo>
                  <a:pt x="231299" y="1410246"/>
                </a:lnTo>
                <a:lnTo>
                  <a:pt x="199161" y="1391742"/>
                </a:lnTo>
                <a:close/>
                <a:moveTo>
                  <a:pt x="71743" y="1355221"/>
                </a:moveTo>
                <a:lnTo>
                  <a:pt x="89435" y="1365447"/>
                </a:lnTo>
                <a:lnTo>
                  <a:pt x="89435" y="1394177"/>
                </a:lnTo>
                <a:lnTo>
                  <a:pt x="71743" y="1383951"/>
                </a:lnTo>
                <a:close/>
                <a:moveTo>
                  <a:pt x="365209" y="1329846"/>
                </a:moveTo>
                <a:lnTo>
                  <a:pt x="430784" y="1367665"/>
                </a:lnTo>
                <a:lnTo>
                  <a:pt x="430784" y="1396558"/>
                </a:lnTo>
                <a:lnTo>
                  <a:pt x="365209" y="1358738"/>
                </a:lnTo>
                <a:close/>
                <a:moveTo>
                  <a:pt x="0" y="1313830"/>
                </a:moveTo>
                <a:lnTo>
                  <a:pt x="51779" y="1343696"/>
                </a:lnTo>
                <a:lnTo>
                  <a:pt x="51779" y="1372426"/>
                </a:lnTo>
                <a:lnTo>
                  <a:pt x="0" y="1342560"/>
                </a:lnTo>
                <a:close/>
                <a:moveTo>
                  <a:pt x="218476" y="1308312"/>
                </a:moveTo>
                <a:lnTo>
                  <a:pt x="250614" y="1326816"/>
                </a:lnTo>
                <a:lnTo>
                  <a:pt x="250614" y="1355708"/>
                </a:lnTo>
                <a:lnTo>
                  <a:pt x="218476" y="1337042"/>
                </a:lnTo>
                <a:close/>
                <a:moveTo>
                  <a:pt x="91546" y="1300845"/>
                </a:moveTo>
                <a:lnTo>
                  <a:pt x="179034" y="1351325"/>
                </a:lnTo>
                <a:lnTo>
                  <a:pt x="179034" y="1380217"/>
                </a:lnTo>
                <a:lnTo>
                  <a:pt x="91546" y="1329575"/>
                </a:lnTo>
                <a:close/>
                <a:moveTo>
                  <a:pt x="151278" y="1269518"/>
                </a:moveTo>
                <a:lnTo>
                  <a:pt x="198512" y="1296787"/>
                </a:lnTo>
                <a:lnTo>
                  <a:pt x="198512" y="1325517"/>
                </a:lnTo>
                <a:lnTo>
                  <a:pt x="151278" y="1298248"/>
                </a:lnTo>
                <a:close/>
                <a:moveTo>
                  <a:pt x="361638" y="1261998"/>
                </a:moveTo>
                <a:lnTo>
                  <a:pt x="430784" y="1301927"/>
                </a:lnTo>
                <a:lnTo>
                  <a:pt x="430784" y="1330657"/>
                </a:lnTo>
                <a:lnTo>
                  <a:pt x="361638" y="1290728"/>
                </a:lnTo>
                <a:close/>
                <a:moveTo>
                  <a:pt x="0" y="1247930"/>
                </a:moveTo>
                <a:lnTo>
                  <a:pt x="71419" y="1289158"/>
                </a:lnTo>
                <a:lnTo>
                  <a:pt x="71419" y="1318050"/>
                </a:lnTo>
                <a:lnTo>
                  <a:pt x="0" y="1276822"/>
                </a:lnTo>
                <a:close/>
                <a:moveTo>
                  <a:pt x="302231" y="1227589"/>
                </a:moveTo>
                <a:lnTo>
                  <a:pt x="334207" y="1246093"/>
                </a:lnTo>
                <a:lnTo>
                  <a:pt x="334207" y="1274985"/>
                </a:lnTo>
                <a:lnTo>
                  <a:pt x="302231" y="1256481"/>
                </a:lnTo>
                <a:close/>
                <a:moveTo>
                  <a:pt x="395075" y="1215576"/>
                </a:moveTo>
                <a:lnTo>
                  <a:pt x="430784" y="1236190"/>
                </a:lnTo>
                <a:lnTo>
                  <a:pt x="430784" y="1264920"/>
                </a:lnTo>
                <a:lnTo>
                  <a:pt x="395075" y="1244306"/>
                </a:lnTo>
                <a:close/>
                <a:moveTo>
                  <a:pt x="252075" y="1198696"/>
                </a:moveTo>
                <a:lnTo>
                  <a:pt x="284213" y="1217200"/>
                </a:lnTo>
                <a:lnTo>
                  <a:pt x="284213" y="1246092"/>
                </a:lnTo>
                <a:lnTo>
                  <a:pt x="252075" y="1227588"/>
                </a:lnTo>
                <a:close/>
                <a:moveTo>
                  <a:pt x="133585" y="1196112"/>
                </a:moveTo>
                <a:lnTo>
                  <a:pt x="196401" y="1232308"/>
                </a:lnTo>
                <a:lnTo>
                  <a:pt x="196401" y="1261200"/>
                </a:lnTo>
                <a:lnTo>
                  <a:pt x="133585" y="1225004"/>
                </a:lnTo>
                <a:close/>
                <a:moveTo>
                  <a:pt x="0" y="1182193"/>
                </a:moveTo>
                <a:lnTo>
                  <a:pt x="131151" y="1257832"/>
                </a:lnTo>
                <a:lnTo>
                  <a:pt x="131151" y="1286724"/>
                </a:lnTo>
                <a:lnTo>
                  <a:pt x="0" y="1210923"/>
                </a:lnTo>
                <a:close/>
                <a:moveTo>
                  <a:pt x="85702" y="1168505"/>
                </a:moveTo>
                <a:lnTo>
                  <a:pt x="113458" y="1184574"/>
                </a:lnTo>
                <a:lnTo>
                  <a:pt x="113458" y="1213304"/>
                </a:lnTo>
                <a:lnTo>
                  <a:pt x="85702" y="1197235"/>
                </a:lnTo>
                <a:close/>
                <a:moveTo>
                  <a:pt x="365209" y="1132472"/>
                </a:moveTo>
                <a:lnTo>
                  <a:pt x="430784" y="1170291"/>
                </a:lnTo>
                <a:lnTo>
                  <a:pt x="430784" y="1199184"/>
                </a:lnTo>
                <a:lnTo>
                  <a:pt x="365209" y="1161202"/>
                </a:lnTo>
                <a:close/>
                <a:moveTo>
                  <a:pt x="129527" y="1127928"/>
                </a:moveTo>
                <a:lnTo>
                  <a:pt x="232110" y="1187173"/>
                </a:lnTo>
                <a:lnTo>
                  <a:pt x="232110" y="1216065"/>
                </a:lnTo>
                <a:lnTo>
                  <a:pt x="129527" y="1156820"/>
                </a:lnTo>
                <a:close/>
                <a:moveTo>
                  <a:pt x="0" y="1119001"/>
                </a:moveTo>
                <a:lnTo>
                  <a:pt x="65575" y="1156820"/>
                </a:lnTo>
                <a:lnTo>
                  <a:pt x="65575" y="1185713"/>
                </a:lnTo>
                <a:lnTo>
                  <a:pt x="0" y="1147731"/>
                </a:lnTo>
                <a:close/>
                <a:moveTo>
                  <a:pt x="379168" y="1074688"/>
                </a:moveTo>
                <a:lnTo>
                  <a:pt x="430784" y="1104554"/>
                </a:lnTo>
                <a:lnTo>
                  <a:pt x="430784" y="1133284"/>
                </a:lnTo>
                <a:lnTo>
                  <a:pt x="379168" y="1103418"/>
                </a:lnTo>
                <a:close/>
                <a:moveTo>
                  <a:pt x="123035" y="1058457"/>
                </a:moveTo>
                <a:lnTo>
                  <a:pt x="199161" y="1102444"/>
                </a:lnTo>
                <a:lnTo>
                  <a:pt x="199161" y="1131174"/>
                </a:lnTo>
                <a:lnTo>
                  <a:pt x="123035" y="1087187"/>
                </a:lnTo>
                <a:close/>
                <a:moveTo>
                  <a:pt x="0" y="1053263"/>
                </a:moveTo>
                <a:lnTo>
                  <a:pt x="109563" y="1116404"/>
                </a:lnTo>
                <a:lnTo>
                  <a:pt x="109563" y="1145133"/>
                </a:lnTo>
                <a:lnTo>
                  <a:pt x="0" y="1081993"/>
                </a:lnTo>
                <a:close/>
                <a:moveTo>
                  <a:pt x="222372" y="1050017"/>
                </a:moveTo>
                <a:lnTo>
                  <a:pt x="274151" y="1079883"/>
                </a:lnTo>
                <a:lnTo>
                  <a:pt x="274151" y="1108613"/>
                </a:lnTo>
                <a:lnTo>
                  <a:pt x="222372" y="1078747"/>
                </a:lnTo>
                <a:close/>
                <a:moveTo>
                  <a:pt x="55836" y="1019664"/>
                </a:moveTo>
                <a:lnTo>
                  <a:pt x="103070" y="1046933"/>
                </a:lnTo>
                <a:lnTo>
                  <a:pt x="103070" y="1075663"/>
                </a:lnTo>
                <a:lnTo>
                  <a:pt x="55836" y="1048394"/>
                </a:lnTo>
                <a:close/>
                <a:moveTo>
                  <a:pt x="355632" y="995316"/>
                </a:moveTo>
                <a:lnTo>
                  <a:pt x="430784" y="1038654"/>
                </a:lnTo>
                <a:lnTo>
                  <a:pt x="430784" y="1067546"/>
                </a:lnTo>
                <a:lnTo>
                  <a:pt x="355632" y="1024046"/>
                </a:lnTo>
                <a:close/>
                <a:moveTo>
                  <a:pt x="125794" y="994180"/>
                </a:moveTo>
                <a:lnTo>
                  <a:pt x="202407" y="1038492"/>
                </a:lnTo>
                <a:lnTo>
                  <a:pt x="202407" y="1067222"/>
                </a:lnTo>
                <a:lnTo>
                  <a:pt x="125794" y="1023072"/>
                </a:lnTo>
                <a:close/>
                <a:moveTo>
                  <a:pt x="0" y="987363"/>
                </a:moveTo>
                <a:lnTo>
                  <a:pt x="35709" y="1007977"/>
                </a:lnTo>
                <a:lnTo>
                  <a:pt x="35709" y="1036869"/>
                </a:lnTo>
                <a:lnTo>
                  <a:pt x="0" y="1016255"/>
                </a:lnTo>
                <a:close/>
                <a:moveTo>
                  <a:pt x="193155" y="967236"/>
                </a:moveTo>
                <a:lnTo>
                  <a:pt x="225293" y="985740"/>
                </a:lnTo>
                <a:lnTo>
                  <a:pt x="225293" y="1014632"/>
                </a:lnTo>
                <a:lnTo>
                  <a:pt x="193155" y="996128"/>
                </a:lnTo>
                <a:close/>
                <a:moveTo>
                  <a:pt x="379168" y="943050"/>
                </a:moveTo>
                <a:lnTo>
                  <a:pt x="430784" y="972917"/>
                </a:lnTo>
                <a:lnTo>
                  <a:pt x="430784" y="1001808"/>
                </a:lnTo>
                <a:lnTo>
                  <a:pt x="379168" y="971942"/>
                </a:lnTo>
                <a:close/>
                <a:moveTo>
                  <a:pt x="0" y="921626"/>
                </a:moveTo>
                <a:lnTo>
                  <a:pt x="105829" y="982656"/>
                </a:lnTo>
                <a:lnTo>
                  <a:pt x="105829" y="1011548"/>
                </a:lnTo>
                <a:lnTo>
                  <a:pt x="0" y="950356"/>
                </a:lnTo>
                <a:close/>
                <a:moveTo>
                  <a:pt x="210847" y="911725"/>
                </a:moveTo>
                <a:lnTo>
                  <a:pt x="258081" y="938994"/>
                </a:lnTo>
                <a:lnTo>
                  <a:pt x="258081" y="967886"/>
                </a:lnTo>
                <a:lnTo>
                  <a:pt x="210847" y="940617"/>
                </a:lnTo>
                <a:close/>
                <a:moveTo>
                  <a:pt x="71743" y="897278"/>
                </a:moveTo>
                <a:lnTo>
                  <a:pt x="173028" y="955712"/>
                </a:lnTo>
                <a:lnTo>
                  <a:pt x="173028" y="984441"/>
                </a:lnTo>
                <a:lnTo>
                  <a:pt x="71743" y="926008"/>
                </a:lnTo>
                <a:close/>
                <a:moveTo>
                  <a:pt x="359366" y="865789"/>
                </a:moveTo>
                <a:lnTo>
                  <a:pt x="430785" y="907179"/>
                </a:lnTo>
                <a:lnTo>
                  <a:pt x="430785" y="935909"/>
                </a:lnTo>
                <a:lnTo>
                  <a:pt x="359366" y="894681"/>
                </a:lnTo>
                <a:close/>
                <a:moveTo>
                  <a:pt x="0" y="855727"/>
                </a:moveTo>
                <a:lnTo>
                  <a:pt x="51779" y="885593"/>
                </a:lnTo>
                <a:lnTo>
                  <a:pt x="51779" y="914485"/>
                </a:lnTo>
                <a:lnTo>
                  <a:pt x="0" y="884619"/>
                </a:lnTo>
                <a:close/>
                <a:moveTo>
                  <a:pt x="248829" y="802000"/>
                </a:moveTo>
                <a:lnTo>
                  <a:pt x="280805" y="820504"/>
                </a:lnTo>
                <a:lnTo>
                  <a:pt x="280805" y="849396"/>
                </a:lnTo>
                <a:lnTo>
                  <a:pt x="248829" y="830730"/>
                </a:lnTo>
                <a:close/>
                <a:moveTo>
                  <a:pt x="0" y="789989"/>
                </a:moveTo>
                <a:lnTo>
                  <a:pt x="190883" y="900201"/>
                </a:lnTo>
                <a:lnTo>
                  <a:pt x="190883" y="928931"/>
                </a:lnTo>
                <a:lnTo>
                  <a:pt x="0" y="818719"/>
                </a:lnTo>
                <a:close/>
                <a:moveTo>
                  <a:pt x="339888" y="788852"/>
                </a:moveTo>
                <a:lnTo>
                  <a:pt x="430784" y="841280"/>
                </a:lnTo>
                <a:lnTo>
                  <a:pt x="430784" y="870172"/>
                </a:lnTo>
                <a:lnTo>
                  <a:pt x="339888" y="817582"/>
                </a:lnTo>
                <a:close/>
                <a:moveTo>
                  <a:pt x="109563" y="787392"/>
                </a:moveTo>
                <a:lnTo>
                  <a:pt x="141539" y="805896"/>
                </a:lnTo>
                <a:lnTo>
                  <a:pt x="141539" y="834788"/>
                </a:lnTo>
                <a:lnTo>
                  <a:pt x="109563" y="816122"/>
                </a:lnTo>
                <a:close/>
                <a:moveTo>
                  <a:pt x="199161" y="773433"/>
                </a:moveTo>
                <a:lnTo>
                  <a:pt x="231299" y="791937"/>
                </a:lnTo>
                <a:lnTo>
                  <a:pt x="231299" y="820667"/>
                </a:lnTo>
                <a:lnTo>
                  <a:pt x="199161" y="802163"/>
                </a:lnTo>
                <a:close/>
                <a:moveTo>
                  <a:pt x="71743" y="765642"/>
                </a:moveTo>
                <a:lnTo>
                  <a:pt x="89435" y="775868"/>
                </a:lnTo>
                <a:lnTo>
                  <a:pt x="89435" y="804598"/>
                </a:lnTo>
                <a:lnTo>
                  <a:pt x="71743" y="794372"/>
                </a:lnTo>
                <a:close/>
                <a:moveTo>
                  <a:pt x="365209" y="737238"/>
                </a:moveTo>
                <a:lnTo>
                  <a:pt x="430784" y="775057"/>
                </a:lnTo>
                <a:lnTo>
                  <a:pt x="430784" y="803950"/>
                </a:lnTo>
                <a:lnTo>
                  <a:pt x="365209" y="766130"/>
                </a:lnTo>
                <a:close/>
                <a:moveTo>
                  <a:pt x="0" y="724252"/>
                </a:moveTo>
                <a:lnTo>
                  <a:pt x="51779" y="754118"/>
                </a:lnTo>
                <a:lnTo>
                  <a:pt x="51779" y="782848"/>
                </a:lnTo>
                <a:lnTo>
                  <a:pt x="0" y="752982"/>
                </a:lnTo>
                <a:close/>
                <a:moveTo>
                  <a:pt x="218476" y="718733"/>
                </a:moveTo>
                <a:lnTo>
                  <a:pt x="250614" y="737237"/>
                </a:lnTo>
                <a:lnTo>
                  <a:pt x="250614" y="766129"/>
                </a:lnTo>
                <a:lnTo>
                  <a:pt x="218476" y="747463"/>
                </a:lnTo>
                <a:close/>
                <a:moveTo>
                  <a:pt x="91546" y="711266"/>
                </a:moveTo>
                <a:lnTo>
                  <a:pt x="179034" y="761746"/>
                </a:lnTo>
                <a:lnTo>
                  <a:pt x="179034" y="790638"/>
                </a:lnTo>
                <a:lnTo>
                  <a:pt x="91546" y="739996"/>
                </a:lnTo>
                <a:close/>
                <a:moveTo>
                  <a:pt x="151278" y="679940"/>
                </a:moveTo>
                <a:lnTo>
                  <a:pt x="198512" y="707209"/>
                </a:lnTo>
                <a:lnTo>
                  <a:pt x="198512" y="735939"/>
                </a:lnTo>
                <a:lnTo>
                  <a:pt x="151278" y="708670"/>
                </a:lnTo>
                <a:close/>
                <a:moveTo>
                  <a:pt x="361638" y="669390"/>
                </a:moveTo>
                <a:lnTo>
                  <a:pt x="430784" y="709320"/>
                </a:lnTo>
                <a:lnTo>
                  <a:pt x="430784" y="738212"/>
                </a:lnTo>
                <a:lnTo>
                  <a:pt x="361638" y="698120"/>
                </a:lnTo>
                <a:close/>
                <a:moveTo>
                  <a:pt x="0" y="658352"/>
                </a:moveTo>
                <a:lnTo>
                  <a:pt x="71419" y="699580"/>
                </a:lnTo>
                <a:lnTo>
                  <a:pt x="71419" y="728472"/>
                </a:lnTo>
                <a:lnTo>
                  <a:pt x="0" y="687244"/>
                </a:lnTo>
                <a:close/>
                <a:moveTo>
                  <a:pt x="302231" y="634979"/>
                </a:moveTo>
                <a:lnTo>
                  <a:pt x="334207" y="653645"/>
                </a:lnTo>
                <a:lnTo>
                  <a:pt x="334207" y="682375"/>
                </a:lnTo>
                <a:lnTo>
                  <a:pt x="302231" y="663871"/>
                </a:lnTo>
                <a:close/>
                <a:moveTo>
                  <a:pt x="395075" y="622968"/>
                </a:moveTo>
                <a:lnTo>
                  <a:pt x="430784" y="643582"/>
                </a:lnTo>
                <a:lnTo>
                  <a:pt x="430784" y="672312"/>
                </a:lnTo>
                <a:lnTo>
                  <a:pt x="395075" y="651698"/>
                </a:lnTo>
                <a:close/>
                <a:moveTo>
                  <a:pt x="252075" y="606087"/>
                </a:moveTo>
                <a:lnTo>
                  <a:pt x="284213" y="624753"/>
                </a:lnTo>
                <a:lnTo>
                  <a:pt x="284213" y="653483"/>
                </a:lnTo>
                <a:lnTo>
                  <a:pt x="252075" y="634979"/>
                </a:lnTo>
                <a:close/>
                <a:moveTo>
                  <a:pt x="133585" y="603489"/>
                </a:moveTo>
                <a:lnTo>
                  <a:pt x="196401" y="639685"/>
                </a:lnTo>
                <a:lnTo>
                  <a:pt x="196401" y="668577"/>
                </a:lnTo>
                <a:lnTo>
                  <a:pt x="133585" y="632381"/>
                </a:lnTo>
                <a:close/>
                <a:moveTo>
                  <a:pt x="0" y="592614"/>
                </a:moveTo>
                <a:lnTo>
                  <a:pt x="131151" y="668253"/>
                </a:lnTo>
                <a:lnTo>
                  <a:pt x="131151" y="697145"/>
                </a:lnTo>
                <a:lnTo>
                  <a:pt x="0" y="621344"/>
                </a:lnTo>
                <a:close/>
                <a:moveTo>
                  <a:pt x="85702" y="575896"/>
                </a:moveTo>
                <a:lnTo>
                  <a:pt x="113458" y="591965"/>
                </a:lnTo>
                <a:lnTo>
                  <a:pt x="113458" y="620695"/>
                </a:lnTo>
                <a:lnTo>
                  <a:pt x="85702" y="604626"/>
                </a:lnTo>
                <a:close/>
                <a:moveTo>
                  <a:pt x="365209" y="539863"/>
                </a:moveTo>
                <a:lnTo>
                  <a:pt x="430784" y="577682"/>
                </a:lnTo>
                <a:lnTo>
                  <a:pt x="430784" y="606575"/>
                </a:lnTo>
                <a:lnTo>
                  <a:pt x="365209" y="568593"/>
                </a:lnTo>
                <a:close/>
                <a:moveTo>
                  <a:pt x="129527" y="535318"/>
                </a:moveTo>
                <a:lnTo>
                  <a:pt x="232110" y="594563"/>
                </a:lnTo>
                <a:lnTo>
                  <a:pt x="232110" y="623455"/>
                </a:lnTo>
                <a:lnTo>
                  <a:pt x="129527" y="564210"/>
                </a:lnTo>
                <a:close/>
                <a:moveTo>
                  <a:pt x="0" y="526391"/>
                </a:moveTo>
                <a:lnTo>
                  <a:pt x="65575" y="564210"/>
                </a:lnTo>
                <a:lnTo>
                  <a:pt x="65575" y="593102"/>
                </a:lnTo>
                <a:lnTo>
                  <a:pt x="0" y="555283"/>
                </a:lnTo>
                <a:close/>
                <a:moveTo>
                  <a:pt x="379168" y="482079"/>
                </a:moveTo>
                <a:lnTo>
                  <a:pt x="430784" y="511945"/>
                </a:lnTo>
                <a:lnTo>
                  <a:pt x="430784" y="540675"/>
                </a:lnTo>
                <a:lnTo>
                  <a:pt x="379168" y="510809"/>
                </a:lnTo>
                <a:close/>
                <a:moveTo>
                  <a:pt x="123035" y="465847"/>
                </a:moveTo>
                <a:lnTo>
                  <a:pt x="199161" y="509834"/>
                </a:lnTo>
                <a:lnTo>
                  <a:pt x="199161" y="538564"/>
                </a:lnTo>
                <a:lnTo>
                  <a:pt x="123035" y="494577"/>
                </a:lnTo>
                <a:close/>
                <a:moveTo>
                  <a:pt x="0" y="460653"/>
                </a:moveTo>
                <a:lnTo>
                  <a:pt x="109563" y="523794"/>
                </a:lnTo>
                <a:lnTo>
                  <a:pt x="109563" y="552523"/>
                </a:lnTo>
                <a:lnTo>
                  <a:pt x="0" y="489383"/>
                </a:lnTo>
                <a:close/>
                <a:moveTo>
                  <a:pt x="222372" y="457408"/>
                </a:moveTo>
                <a:lnTo>
                  <a:pt x="274151" y="487274"/>
                </a:lnTo>
                <a:lnTo>
                  <a:pt x="274151" y="516004"/>
                </a:lnTo>
                <a:lnTo>
                  <a:pt x="222372" y="486138"/>
                </a:lnTo>
                <a:close/>
                <a:moveTo>
                  <a:pt x="55836" y="427054"/>
                </a:moveTo>
                <a:lnTo>
                  <a:pt x="103070" y="454323"/>
                </a:lnTo>
                <a:lnTo>
                  <a:pt x="103070" y="483053"/>
                </a:lnTo>
                <a:lnTo>
                  <a:pt x="55836" y="455784"/>
                </a:lnTo>
                <a:close/>
                <a:moveTo>
                  <a:pt x="355632" y="402706"/>
                </a:moveTo>
                <a:lnTo>
                  <a:pt x="430784" y="446044"/>
                </a:lnTo>
                <a:lnTo>
                  <a:pt x="430784" y="474936"/>
                </a:lnTo>
                <a:lnTo>
                  <a:pt x="355632" y="431436"/>
                </a:lnTo>
                <a:close/>
                <a:moveTo>
                  <a:pt x="125794" y="401571"/>
                </a:moveTo>
                <a:lnTo>
                  <a:pt x="202407" y="445883"/>
                </a:lnTo>
                <a:lnTo>
                  <a:pt x="202407" y="474613"/>
                </a:lnTo>
                <a:lnTo>
                  <a:pt x="125794" y="430463"/>
                </a:lnTo>
                <a:close/>
                <a:moveTo>
                  <a:pt x="0" y="394754"/>
                </a:moveTo>
                <a:lnTo>
                  <a:pt x="35709" y="415368"/>
                </a:lnTo>
                <a:lnTo>
                  <a:pt x="35709" y="444260"/>
                </a:lnTo>
                <a:lnTo>
                  <a:pt x="0" y="423646"/>
                </a:lnTo>
                <a:close/>
                <a:moveTo>
                  <a:pt x="193155" y="374627"/>
                </a:moveTo>
                <a:lnTo>
                  <a:pt x="225293" y="393293"/>
                </a:lnTo>
                <a:lnTo>
                  <a:pt x="225293" y="422023"/>
                </a:lnTo>
                <a:lnTo>
                  <a:pt x="193155" y="403519"/>
                </a:lnTo>
                <a:close/>
                <a:moveTo>
                  <a:pt x="379168" y="350441"/>
                </a:moveTo>
                <a:lnTo>
                  <a:pt x="430784" y="380307"/>
                </a:lnTo>
                <a:lnTo>
                  <a:pt x="430784" y="409199"/>
                </a:lnTo>
                <a:lnTo>
                  <a:pt x="379168" y="379333"/>
                </a:lnTo>
                <a:close/>
                <a:moveTo>
                  <a:pt x="0" y="329016"/>
                </a:moveTo>
                <a:lnTo>
                  <a:pt x="105829" y="390046"/>
                </a:lnTo>
                <a:lnTo>
                  <a:pt x="105829" y="418939"/>
                </a:lnTo>
                <a:lnTo>
                  <a:pt x="0" y="357746"/>
                </a:lnTo>
                <a:close/>
                <a:moveTo>
                  <a:pt x="210847" y="319115"/>
                </a:moveTo>
                <a:lnTo>
                  <a:pt x="258081" y="346384"/>
                </a:lnTo>
                <a:lnTo>
                  <a:pt x="258081" y="375276"/>
                </a:lnTo>
                <a:lnTo>
                  <a:pt x="210847" y="348007"/>
                </a:lnTo>
                <a:close/>
                <a:moveTo>
                  <a:pt x="71743" y="304669"/>
                </a:moveTo>
                <a:lnTo>
                  <a:pt x="173028" y="363102"/>
                </a:lnTo>
                <a:lnTo>
                  <a:pt x="173028" y="391994"/>
                </a:lnTo>
                <a:lnTo>
                  <a:pt x="71743" y="333399"/>
                </a:lnTo>
                <a:close/>
                <a:moveTo>
                  <a:pt x="359366" y="273179"/>
                </a:moveTo>
                <a:lnTo>
                  <a:pt x="430785" y="314569"/>
                </a:lnTo>
                <a:lnTo>
                  <a:pt x="430785" y="343299"/>
                </a:lnTo>
                <a:lnTo>
                  <a:pt x="359366" y="302071"/>
                </a:lnTo>
                <a:close/>
                <a:moveTo>
                  <a:pt x="0" y="263116"/>
                </a:moveTo>
                <a:lnTo>
                  <a:pt x="51779" y="292982"/>
                </a:lnTo>
                <a:lnTo>
                  <a:pt x="51779" y="321874"/>
                </a:lnTo>
                <a:lnTo>
                  <a:pt x="0" y="292008"/>
                </a:lnTo>
                <a:close/>
                <a:moveTo>
                  <a:pt x="248829" y="209390"/>
                </a:moveTo>
                <a:lnTo>
                  <a:pt x="280805" y="227894"/>
                </a:lnTo>
                <a:lnTo>
                  <a:pt x="280805" y="256786"/>
                </a:lnTo>
                <a:lnTo>
                  <a:pt x="248829" y="238282"/>
                </a:lnTo>
                <a:close/>
                <a:moveTo>
                  <a:pt x="0" y="197379"/>
                </a:moveTo>
                <a:lnTo>
                  <a:pt x="190883" y="307591"/>
                </a:lnTo>
                <a:lnTo>
                  <a:pt x="190883" y="336321"/>
                </a:lnTo>
                <a:lnTo>
                  <a:pt x="0" y="226271"/>
                </a:lnTo>
                <a:close/>
                <a:moveTo>
                  <a:pt x="339888" y="196242"/>
                </a:moveTo>
                <a:lnTo>
                  <a:pt x="430784" y="248670"/>
                </a:lnTo>
                <a:lnTo>
                  <a:pt x="430784" y="277562"/>
                </a:lnTo>
                <a:lnTo>
                  <a:pt x="339888" y="224972"/>
                </a:lnTo>
                <a:close/>
                <a:moveTo>
                  <a:pt x="109563" y="194782"/>
                </a:moveTo>
                <a:lnTo>
                  <a:pt x="141539" y="213286"/>
                </a:lnTo>
                <a:lnTo>
                  <a:pt x="141539" y="242178"/>
                </a:lnTo>
                <a:lnTo>
                  <a:pt x="109563" y="223512"/>
                </a:lnTo>
                <a:close/>
                <a:moveTo>
                  <a:pt x="199161" y="180823"/>
                </a:moveTo>
                <a:lnTo>
                  <a:pt x="231299" y="199327"/>
                </a:lnTo>
                <a:lnTo>
                  <a:pt x="231299" y="228057"/>
                </a:lnTo>
                <a:lnTo>
                  <a:pt x="199161" y="209553"/>
                </a:lnTo>
                <a:close/>
                <a:moveTo>
                  <a:pt x="71743" y="173032"/>
                </a:moveTo>
                <a:lnTo>
                  <a:pt x="89435" y="183258"/>
                </a:lnTo>
                <a:lnTo>
                  <a:pt x="89435" y="211988"/>
                </a:lnTo>
                <a:lnTo>
                  <a:pt x="71743" y="201762"/>
                </a:lnTo>
                <a:close/>
                <a:moveTo>
                  <a:pt x="0" y="131641"/>
                </a:moveTo>
                <a:lnTo>
                  <a:pt x="51779" y="161507"/>
                </a:lnTo>
                <a:lnTo>
                  <a:pt x="51779" y="190237"/>
                </a:lnTo>
                <a:lnTo>
                  <a:pt x="0" y="160371"/>
                </a:lnTo>
                <a:close/>
                <a:moveTo>
                  <a:pt x="218476" y="126124"/>
                </a:moveTo>
                <a:lnTo>
                  <a:pt x="250614" y="144628"/>
                </a:lnTo>
                <a:lnTo>
                  <a:pt x="250614" y="173520"/>
                </a:lnTo>
                <a:lnTo>
                  <a:pt x="218476" y="154854"/>
                </a:lnTo>
                <a:close/>
                <a:moveTo>
                  <a:pt x="91546" y="118656"/>
                </a:moveTo>
                <a:lnTo>
                  <a:pt x="179034" y="169136"/>
                </a:lnTo>
                <a:lnTo>
                  <a:pt x="179034" y="198028"/>
                </a:lnTo>
                <a:lnTo>
                  <a:pt x="91546" y="147386"/>
                </a:lnTo>
                <a:close/>
                <a:moveTo>
                  <a:pt x="151278" y="87325"/>
                </a:moveTo>
                <a:lnTo>
                  <a:pt x="198512" y="114599"/>
                </a:lnTo>
                <a:lnTo>
                  <a:pt x="198512" y="143329"/>
                </a:lnTo>
                <a:lnTo>
                  <a:pt x="151278" y="116060"/>
                </a:lnTo>
                <a:close/>
                <a:moveTo>
                  <a:pt x="0" y="65737"/>
                </a:moveTo>
                <a:lnTo>
                  <a:pt x="71419" y="106970"/>
                </a:lnTo>
                <a:lnTo>
                  <a:pt x="71419" y="135862"/>
                </a:lnTo>
                <a:lnTo>
                  <a:pt x="0" y="94633"/>
                </a:lnTo>
                <a:close/>
                <a:moveTo>
                  <a:pt x="0" y="0"/>
                </a:moveTo>
                <a:lnTo>
                  <a:pt x="131151" y="75639"/>
                </a:lnTo>
                <a:lnTo>
                  <a:pt x="131151" y="104536"/>
                </a:lnTo>
                <a:lnTo>
                  <a:pt x="0" y="28731"/>
                </a:lnTo>
                <a:close/>
              </a:path>
            </a:pathLst>
          </a:custGeom>
          <a:gradFill>
            <a:gsLst>
              <a:gs pos="0">
                <a:schemeClr val="tx1">
                  <a:lumMod val="65000"/>
                </a:schemeClr>
              </a:gs>
              <a:gs pos="99000">
                <a:schemeClr val="tx1">
                  <a:lumMod val="95000"/>
                </a:schemeClr>
              </a:gs>
            </a:gsLst>
            <a:lin ang="18900000" scaled="1"/>
          </a:gradFill>
          <a:ln w="0" cap="flat">
            <a:noFill/>
            <a:prstDash val="solid"/>
            <a:miter/>
          </a:ln>
        </p:spPr>
        <p:txBody>
          <a:bodyPr rtlCol="0" anchor="ctr"/>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lang="en-US" sz="1620" b="0" i="0" u="none" strike="noStrike" kern="1200" cap="none" spc="0" normalizeH="0" baseline="0" noProof="0">
              <a:ln>
                <a:noFill/>
              </a:ln>
              <a:solidFill>
                <a:srgbClr val="FFFFFF"/>
              </a:solidFill>
              <a:effectLst/>
              <a:uLnTx/>
              <a:uFillTx/>
              <a:latin typeface="Segoe UI Regular" panose="020F0502020204030204"/>
              <a:ea typeface="+mn-ea"/>
              <a:cs typeface="+mn-cs"/>
            </a:endParaRPr>
          </a:p>
        </p:txBody>
      </p:sp>
      <p:grpSp>
        <p:nvGrpSpPr>
          <p:cNvPr id="24" name="Group 23">
            <a:extLst>
              <a:ext uri="{FF2B5EF4-FFF2-40B4-BE49-F238E27FC236}">
                <a16:creationId xmlns:a16="http://schemas.microsoft.com/office/drawing/2014/main" id="{36197EAE-E80F-FE5D-C1C1-14D414696A20}"/>
              </a:ext>
              <a:ext uri="{C183D7F6-B498-43B3-948B-1728B52AA6E4}">
                <adec:decorative xmlns:adec="http://schemas.microsoft.com/office/drawing/2017/decorative" val="1"/>
              </a:ext>
            </a:extLst>
          </p:cNvPr>
          <p:cNvGrpSpPr/>
          <p:nvPr/>
        </p:nvGrpSpPr>
        <p:grpSpPr>
          <a:xfrm>
            <a:off x="1438472" y="1564466"/>
            <a:ext cx="844488" cy="844488"/>
            <a:chOff x="1438472" y="1564466"/>
            <a:chExt cx="844488" cy="844488"/>
          </a:xfrm>
        </p:grpSpPr>
        <p:sp useBgFill="1">
          <p:nvSpPr>
            <p:cNvPr id="6" name="Oval 5">
              <a:extLst>
                <a:ext uri="{FF2B5EF4-FFF2-40B4-BE49-F238E27FC236}">
                  <a16:creationId xmlns:a16="http://schemas.microsoft.com/office/drawing/2014/main" id="{DD74CA53-1E72-956F-3D08-75B369853AE2}"/>
                </a:ext>
              </a:extLst>
            </p:cNvPr>
            <p:cNvSpPr/>
            <p:nvPr/>
          </p:nvSpPr>
          <p:spPr>
            <a:xfrm>
              <a:off x="1438472" y="1564466"/>
              <a:ext cx="844488" cy="844488"/>
            </a:xfrm>
            <a:prstGeom prst="ellipse">
              <a:avLst/>
            </a:prstGeom>
            <a:solidFill>
              <a:schemeClr val="bg1"/>
            </a:solidFill>
            <a:ln w="12700" cap="rnd">
              <a:gradFill flip="none" rotWithShape="1">
                <a:gsLst>
                  <a:gs pos="0">
                    <a:srgbClr val="077BCD"/>
                  </a:gs>
                  <a:gs pos="100000">
                    <a:srgbClr val="31858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err="1">
                <a:ln>
                  <a:noFill/>
                </a:ln>
                <a:gradFill>
                  <a:gsLst>
                    <a:gs pos="41958">
                      <a:srgbClr val="FFFFFF"/>
                    </a:gs>
                    <a:gs pos="63000">
                      <a:srgbClr val="FFFFFF"/>
                    </a:gs>
                  </a:gsLst>
                  <a:lin ang="0" scaled="0"/>
                </a:gradFill>
                <a:effectLst/>
                <a:uLnTx/>
                <a:uFillTx/>
                <a:latin typeface="Segoe UI Semibold"/>
                <a:ea typeface="+mn-ea"/>
                <a:cs typeface="+mn-cs"/>
              </a:endParaRPr>
            </a:p>
          </p:txBody>
        </p:sp>
        <p:pic>
          <p:nvPicPr>
            <p:cNvPr id="7" name="Graphic 6">
              <a:extLst>
                <a:ext uri="{FF2B5EF4-FFF2-40B4-BE49-F238E27FC236}">
                  <a16:creationId xmlns:a16="http://schemas.microsoft.com/office/drawing/2014/main" id="{DE5CA8C0-D400-9295-6B08-1503812B5D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02393" y="1708950"/>
              <a:ext cx="316646" cy="555520"/>
            </a:xfrm>
            <a:prstGeom prst="rect">
              <a:avLst/>
            </a:prstGeom>
          </p:spPr>
        </p:pic>
      </p:grpSp>
      <p:grpSp>
        <p:nvGrpSpPr>
          <p:cNvPr id="22" name="Group 21">
            <a:extLst>
              <a:ext uri="{FF2B5EF4-FFF2-40B4-BE49-F238E27FC236}">
                <a16:creationId xmlns:a16="http://schemas.microsoft.com/office/drawing/2014/main" id="{E6EF0730-5152-FABE-3045-D627FE5E27E7}"/>
              </a:ext>
              <a:ext uri="{C183D7F6-B498-43B3-948B-1728B52AA6E4}">
                <adec:decorative xmlns:adec="http://schemas.microsoft.com/office/drawing/2017/decorative" val="1"/>
              </a:ext>
            </a:extLst>
          </p:cNvPr>
          <p:cNvGrpSpPr/>
          <p:nvPr/>
        </p:nvGrpSpPr>
        <p:grpSpPr>
          <a:xfrm>
            <a:off x="729187" y="620832"/>
            <a:ext cx="844488" cy="844488"/>
            <a:chOff x="729187" y="620832"/>
            <a:chExt cx="844488" cy="844488"/>
          </a:xfrm>
        </p:grpSpPr>
        <p:sp useBgFill="1">
          <p:nvSpPr>
            <p:cNvPr id="8" name="Oval 7">
              <a:extLst>
                <a:ext uri="{FF2B5EF4-FFF2-40B4-BE49-F238E27FC236}">
                  <a16:creationId xmlns:a16="http://schemas.microsoft.com/office/drawing/2014/main" id="{5BCC3E49-B344-943C-E9AF-F04FFA9B4C7E}"/>
                </a:ext>
              </a:extLst>
            </p:cNvPr>
            <p:cNvSpPr/>
            <p:nvPr/>
          </p:nvSpPr>
          <p:spPr>
            <a:xfrm>
              <a:off x="729187" y="620832"/>
              <a:ext cx="844488" cy="844488"/>
            </a:xfrm>
            <a:prstGeom prst="ellipse">
              <a:avLst/>
            </a:prstGeom>
            <a:solidFill>
              <a:schemeClr val="bg1"/>
            </a:solidFill>
            <a:ln w="12700" cap="rnd">
              <a:gradFill flip="none" rotWithShape="1">
                <a:gsLst>
                  <a:gs pos="0">
                    <a:srgbClr val="238DAB"/>
                  </a:gs>
                  <a:gs pos="100000">
                    <a:srgbClr val="31858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err="1">
                <a:ln>
                  <a:noFill/>
                </a:ln>
                <a:gradFill>
                  <a:gsLst>
                    <a:gs pos="41958">
                      <a:srgbClr val="FFFFFF"/>
                    </a:gs>
                    <a:gs pos="63000">
                      <a:srgbClr val="FFFFFF"/>
                    </a:gs>
                  </a:gsLst>
                  <a:lin ang="0" scaled="0"/>
                </a:gradFill>
                <a:effectLst/>
                <a:uLnTx/>
                <a:uFillTx/>
                <a:latin typeface="Segoe UI Semibold"/>
                <a:ea typeface="+mn-ea"/>
                <a:cs typeface="+mn-cs"/>
              </a:endParaRPr>
            </a:p>
          </p:txBody>
        </p:sp>
        <p:pic>
          <p:nvPicPr>
            <p:cNvPr id="9" name="Graphic 8">
              <a:extLst>
                <a:ext uri="{FF2B5EF4-FFF2-40B4-BE49-F238E27FC236}">
                  <a16:creationId xmlns:a16="http://schemas.microsoft.com/office/drawing/2014/main" id="{B8538B0B-00F6-69D7-D359-56E9F7582D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5052" y="812692"/>
              <a:ext cx="372757" cy="460769"/>
            </a:xfrm>
            <a:prstGeom prst="rect">
              <a:avLst/>
            </a:prstGeom>
          </p:spPr>
        </p:pic>
      </p:grpSp>
      <p:grpSp>
        <p:nvGrpSpPr>
          <p:cNvPr id="23" name="Group 22">
            <a:extLst>
              <a:ext uri="{FF2B5EF4-FFF2-40B4-BE49-F238E27FC236}">
                <a16:creationId xmlns:a16="http://schemas.microsoft.com/office/drawing/2014/main" id="{978FC6B6-75BD-1596-7145-4939A946D631}"/>
              </a:ext>
              <a:ext uri="{C183D7F6-B498-43B3-948B-1728B52AA6E4}">
                <adec:decorative xmlns:adec="http://schemas.microsoft.com/office/drawing/2017/decorative" val="1"/>
              </a:ext>
            </a:extLst>
          </p:cNvPr>
          <p:cNvGrpSpPr/>
          <p:nvPr/>
        </p:nvGrpSpPr>
        <p:grpSpPr>
          <a:xfrm>
            <a:off x="2147757" y="620832"/>
            <a:ext cx="844488" cy="844488"/>
            <a:chOff x="2147757" y="620832"/>
            <a:chExt cx="844488" cy="844488"/>
          </a:xfrm>
        </p:grpSpPr>
        <p:sp useBgFill="1">
          <p:nvSpPr>
            <p:cNvPr id="10" name="Oval 9">
              <a:extLst>
                <a:ext uri="{FF2B5EF4-FFF2-40B4-BE49-F238E27FC236}">
                  <a16:creationId xmlns:a16="http://schemas.microsoft.com/office/drawing/2014/main" id="{CAA83719-F349-491D-C73C-08CD8758E4A6}"/>
                </a:ext>
              </a:extLst>
            </p:cNvPr>
            <p:cNvSpPr/>
            <p:nvPr/>
          </p:nvSpPr>
          <p:spPr>
            <a:xfrm>
              <a:off x="2147757" y="620832"/>
              <a:ext cx="844488" cy="844488"/>
            </a:xfrm>
            <a:prstGeom prst="ellipse">
              <a:avLst/>
            </a:prstGeom>
            <a:solidFill>
              <a:schemeClr val="bg1"/>
            </a:solidFill>
            <a:ln w="12700" cap="rnd">
              <a:gradFill flip="none" rotWithShape="1">
                <a:gsLst>
                  <a:gs pos="0">
                    <a:srgbClr val="077BCD"/>
                  </a:gs>
                  <a:gs pos="100000">
                    <a:srgbClr val="238DAB"/>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err="1">
                <a:ln>
                  <a:noFill/>
                </a:ln>
                <a:gradFill>
                  <a:gsLst>
                    <a:gs pos="41958">
                      <a:srgbClr val="FFFFFF"/>
                    </a:gs>
                    <a:gs pos="63000">
                      <a:srgbClr val="FFFFFF"/>
                    </a:gs>
                  </a:gsLst>
                  <a:lin ang="0" scaled="0"/>
                </a:gradFill>
                <a:effectLst/>
                <a:uLnTx/>
                <a:uFillTx/>
                <a:latin typeface="Segoe UI Semibold"/>
                <a:ea typeface="+mn-ea"/>
                <a:cs typeface="+mn-cs"/>
              </a:endParaRPr>
            </a:p>
          </p:txBody>
        </p:sp>
        <p:pic>
          <p:nvPicPr>
            <p:cNvPr id="11" name="Graphic 10">
              <a:extLst>
                <a:ext uri="{FF2B5EF4-FFF2-40B4-BE49-F238E27FC236}">
                  <a16:creationId xmlns:a16="http://schemas.microsoft.com/office/drawing/2014/main" id="{8E38E16F-4556-E47A-0C9A-1619E8AA8797}"/>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8869" t="27981" r="27982" b="14792"/>
            <a:stretch/>
          </p:blipFill>
          <p:spPr>
            <a:xfrm>
              <a:off x="2309126" y="765463"/>
              <a:ext cx="521751" cy="555227"/>
            </a:xfrm>
            <a:prstGeom prst="rect">
              <a:avLst/>
            </a:prstGeom>
          </p:spPr>
        </p:pic>
      </p:grpSp>
      <p:sp useBgFill="1">
        <p:nvSpPr>
          <p:cNvPr id="133" name="Freeform: Shape 132">
            <a:extLst>
              <a:ext uri="{FF2B5EF4-FFF2-40B4-BE49-F238E27FC236}">
                <a16:creationId xmlns:a16="http://schemas.microsoft.com/office/drawing/2014/main" id="{D2AFDBC8-C531-3EE4-7FA1-72495343B4B7}"/>
              </a:ext>
              <a:ext uri="{C183D7F6-B498-43B3-948B-1728B52AA6E4}">
                <adec:decorative xmlns:adec="http://schemas.microsoft.com/office/drawing/2017/decorative" val="1"/>
              </a:ext>
            </a:extLst>
          </p:cNvPr>
          <p:cNvSpPr/>
          <p:nvPr/>
        </p:nvSpPr>
        <p:spPr>
          <a:xfrm>
            <a:off x="0" y="2801078"/>
            <a:ext cx="12192000" cy="4056922"/>
          </a:xfrm>
          <a:custGeom>
            <a:avLst/>
            <a:gdLst>
              <a:gd name="connsiteX0" fmla="*/ 0 w 12192000"/>
              <a:gd name="connsiteY0" fmla="*/ 0 h 4056922"/>
              <a:gd name="connsiteX1" fmla="*/ 368986 w 12192000"/>
              <a:gd name="connsiteY1" fmla="*/ 0 h 4056922"/>
              <a:gd name="connsiteX2" fmla="*/ 1911057 w 12192000"/>
              <a:gd name="connsiteY2" fmla="*/ 1138907 h 4056922"/>
              <a:gd name="connsiteX3" fmla="*/ 3453129 w 12192000"/>
              <a:gd name="connsiteY3" fmla="*/ 0 h 4056922"/>
              <a:gd name="connsiteX4" fmla="*/ 12192000 w 12192000"/>
              <a:gd name="connsiteY4" fmla="*/ 0 h 4056922"/>
              <a:gd name="connsiteX5" fmla="*/ 12192000 w 12192000"/>
              <a:gd name="connsiteY5" fmla="*/ 4056922 h 4056922"/>
              <a:gd name="connsiteX6" fmla="*/ 0 w 12192000"/>
              <a:gd name="connsiteY6" fmla="*/ 4056922 h 4056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056922">
                <a:moveTo>
                  <a:pt x="0" y="0"/>
                </a:moveTo>
                <a:lnTo>
                  <a:pt x="368986" y="0"/>
                </a:lnTo>
                <a:lnTo>
                  <a:pt x="1911057" y="1138907"/>
                </a:lnTo>
                <a:lnTo>
                  <a:pt x="3453129" y="0"/>
                </a:lnTo>
                <a:lnTo>
                  <a:pt x="12192000" y="0"/>
                </a:lnTo>
                <a:lnTo>
                  <a:pt x="12192000" y="4056922"/>
                </a:lnTo>
                <a:lnTo>
                  <a:pt x="0" y="4056922"/>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Regular" panose="020F0502020204030204"/>
              <a:ea typeface="+mn-ea"/>
              <a:cs typeface="+mn-cs"/>
            </a:endParaRPr>
          </a:p>
        </p:txBody>
      </p:sp>
      <p:cxnSp>
        <p:nvCxnSpPr>
          <p:cNvPr id="146" name="Straight Arrow Connector 145">
            <a:extLst>
              <a:ext uri="{FF2B5EF4-FFF2-40B4-BE49-F238E27FC236}">
                <a16:creationId xmlns:a16="http://schemas.microsoft.com/office/drawing/2014/main" id="{8D664B5F-8DD8-CB36-8597-23BAC2413E7D}"/>
              </a:ext>
              <a:ext uri="{C183D7F6-B498-43B3-948B-1728B52AA6E4}">
                <adec:decorative xmlns:adec="http://schemas.microsoft.com/office/drawing/2017/decorative" val="1"/>
              </a:ext>
            </a:extLst>
          </p:cNvPr>
          <p:cNvCxnSpPr>
            <a:cxnSpLocks/>
          </p:cNvCxnSpPr>
          <p:nvPr/>
        </p:nvCxnSpPr>
        <p:spPr>
          <a:xfrm>
            <a:off x="5205314" y="3808191"/>
            <a:ext cx="1425768" cy="0"/>
          </a:xfrm>
          <a:prstGeom prst="straightConnector1">
            <a:avLst/>
          </a:prstGeom>
          <a:ln w="19050" cap="rnd">
            <a:solidFill>
              <a:srgbClr val="6159CC"/>
            </a:solidFill>
            <a:headEnd type="none" w="lg" len="sm"/>
            <a:tailEnd type="arrow" w="lg" len="med"/>
          </a:ln>
          <a:effectLst/>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9451F3AF-F0B2-C1CB-2E32-A9F7163DE30C}"/>
              </a:ext>
              <a:ext uri="{C183D7F6-B498-43B3-948B-1728B52AA6E4}">
                <adec:decorative xmlns:adec="http://schemas.microsoft.com/office/drawing/2017/decorative" val="1"/>
              </a:ext>
            </a:extLst>
          </p:cNvPr>
          <p:cNvCxnSpPr>
            <a:cxnSpLocks/>
          </p:cNvCxnSpPr>
          <p:nvPr/>
        </p:nvCxnSpPr>
        <p:spPr>
          <a:xfrm>
            <a:off x="8668478" y="3806157"/>
            <a:ext cx="1401165" cy="0"/>
          </a:xfrm>
          <a:prstGeom prst="straightConnector1">
            <a:avLst/>
          </a:prstGeom>
          <a:ln w="19050" cap="rnd">
            <a:solidFill>
              <a:srgbClr val="DD4A86"/>
            </a:solidFill>
            <a:headEnd type="none" w="lg" len="sm"/>
            <a:tailEnd type="arrow" w="lg" len="med"/>
          </a:ln>
          <a:effectLst/>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1C6E67B5-02CF-4C42-2577-27C31256C609}"/>
              </a:ext>
              <a:ext uri="{C183D7F6-B498-43B3-948B-1728B52AA6E4}">
                <adec:decorative xmlns:adec="http://schemas.microsoft.com/office/drawing/2017/decorative" val="1"/>
              </a:ext>
            </a:extLst>
          </p:cNvPr>
          <p:cNvCxnSpPr>
            <a:cxnSpLocks/>
            <a:endCxn id="154" idx="1"/>
          </p:cNvCxnSpPr>
          <p:nvPr/>
        </p:nvCxnSpPr>
        <p:spPr>
          <a:xfrm>
            <a:off x="2655792" y="3808192"/>
            <a:ext cx="1287195" cy="0"/>
          </a:xfrm>
          <a:prstGeom prst="straightConnector1">
            <a:avLst/>
          </a:prstGeom>
          <a:ln w="19050" cap="rnd">
            <a:solidFill>
              <a:srgbClr val="047AD1"/>
            </a:solidFill>
            <a:headEnd type="none" w="lg" len="sm"/>
            <a:tailEnd type="arrow" w="lg" len="med"/>
          </a:ln>
          <a:effectLst/>
        </p:spPr>
        <p:style>
          <a:lnRef idx="1">
            <a:schemeClr val="accent1"/>
          </a:lnRef>
          <a:fillRef idx="0">
            <a:schemeClr val="accent1"/>
          </a:fillRef>
          <a:effectRef idx="0">
            <a:schemeClr val="accent1"/>
          </a:effectRef>
          <a:fontRef idx="minor">
            <a:schemeClr val="tx1"/>
          </a:fontRef>
        </p:style>
      </p:cxnSp>
      <p:sp>
        <p:nvSpPr>
          <p:cNvPr id="149" name="!!Ball 1">
            <a:extLst>
              <a:ext uri="{FF2B5EF4-FFF2-40B4-BE49-F238E27FC236}">
                <a16:creationId xmlns:a16="http://schemas.microsoft.com/office/drawing/2014/main" id="{A1C04B74-73D2-C6F9-3354-38729CE48D6E}"/>
              </a:ext>
              <a:ext uri="{C183D7F6-B498-43B3-948B-1728B52AA6E4}">
                <adec:decorative xmlns:adec="http://schemas.microsoft.com/office/drawing/2017/decorative" val="1"/>
              </a:ext>
            </a:extLst>
          </p:cNvPr>
          <p:cNvSpPr/>
          <p:nvPr/>
        </p:nvSpPr>
        <p:spPr>
          <a:xfrm>
            <a:off x="1382611" y="3685395"/>
            <a:ext cx="245592" cy="245592"/>
          </a:xfrm>
          <a:prstGeom prst="ellipse">
            <a:avLst/>
          </a:prstGeom>
          <a:solidFill>
            <a:schemeClr val="tx1"/>
          </a:solidFill>
          <a:ln>
            <a:noFill/>
            <a:headEnd type="none" w="med" len="med"/>
            <a:tailEnd type="none" w="med" len="med"/>
          </a:ln>
          <a:effectLst>
            <a:outerShdw blurRad="63500" dist="635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w="3175">
                <a:noFill/>
              </a:ln>
              <a:solidFill>
                <a:srgbClr val="091F2C"/>
              </a:solidFill>
              <a:effectLst/>
              <a:uLnTx/>
              <a:uFillTx/>
              <a:latin typeface="Segoe Sans Text" panose="020F0502020204030204"/>
              <a:ea typeface="+mn-ea"/>
              <a:cs typeface="Segoe UI" pitchFamily="34" charset="0"/>
            </a:endParaRPr>
          </a:p>
        </p:txBody>
      </p:sp>
      <p:sp>
        <p:nvSpPr>
          <p:cNvPr id="4" name="Title 3">
            <a:extLst>
              <a:ext uri="{FF2B5EF4-FFF2-40B4-BE49-F238E27FC236}">
                <a16:creationId xmlns:a16="http://schemas.microsoft.com/office/drawing/2014/main" id="{9C786460-66CF-80AD-1244-32A592913AD9}"/>
              </a:ext>
            </a:extLst>
          </p:cNvPr>
          <p:cNvSpPr>
            <a:spLocks noGrp="1"/>
          </p:cNvSpPr>
          <p:nvPr>
            <p:ph type="title"/>
          </p:nvPr>
        </p:nvSpPr>
        <p:spPr>
          <a:xfrm>
            <a:off x="563880" y="-1158124"/>
            <a:ext cx="11064240" cy="443198"/>
          </a:xfrm>
        </p:spPr>
        <p:txBody>
          <a:bodyPr/>
          <a:lstStyle/>
          <a:p>
            <a:r>
              <a:rPr lang="en-US"/>
              <a:t>Title</a:t>
            </a:r>
          </a:p>
        </p:txBody>
      </p:sp>
      <p:sp>
        <p:nvSpPr>
          <p:cNvPr id="155" name="Rectangle: Rounded Corners 36">
            <a:extLst>
              <a:ext uri="{FF2B5EF4-FFF2-40B4-BE49-F238E27FC236}">
                <a16:creationId xmlns:a16="http://schemas.microsoft.com/office/drawing/2014/main" id="{3998B4BE-0909-E6E0-6567-14808EBC1A40}"/>
              </a:ext>
            </a:extLst>
          </p:cNvPr>
          <p:cNvSpPr/>
          <p:nvPr/>
        </p:nvSpPr>
        <p:spPr>
          <a:xfrm>
            <a:off x="1166323" y="3562319"/>
            <a:ext cx="1489469" cy="491747"/>
          </a:xfrm>
          <a:prstGeom prst="roundRect">
            <a:avLst>
              <a:gd name="adj" fmla="val 50000"/>
            </a:avLst>
          </a:prstGeom>
          <a:solidFill>
            <a:schemeClr val="bg1"/>
          </a:solidFill>
          <a:ln w="25400" cap="rnd">
            <a:gradFill flip="none" rotWithShape="1">
              <a:gsLst>
                <a:gs pos="0">
                  <a:srgbClr val="077BCD"/>
                </a:gs>
                <a:gs pos="100000">
                  <a:srgbClr val="31858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36000" rIns="0" bIns="36000" numCol="1" spcCol="0" rtlCol="0" fromWordArt="0" anchor="ctr" anchorCtr="0" forceAA="0" compatLnSpc="1">
            <a:prstTxWarp prst="textNoShape">
              <a:avLst/>
            </a:prstTxWarp>
            <a:sp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r>
              <a:rPr kumimoji="0" lang="en-GB" sz="1800" b="0" i="0" u="none" strike="noStrike" kern="1200" cap="none" spc="0" normalizeH="0" baseline="0" noProof="0">
                <a:ln>
                  <a:noFill/>
                </a:ln>
                <a:solidFill>
                  <a:srgbClr val="091F2C"/>
                </a:solidFill>
                <a:effectLst/>
                <a:uLnTx/>
                <a:uFillTx/>
                <a:latin typeface="Segoe Sans Text" panose="020F0502020204030204"/>
                <a:ea typeface="+mn-ea"/>
                <a:cs typeface="+mn-cs"/>
              </a:rPr>
              <a:t>Collect</a:t>
            </a:r>
          </a:p>
        </p:txBody>
      </p:sp>
      <p:sp>
        <p:nvSpPr>
          <p:cNvPr id="154" name="Rectangle: Rounded Corners 36">
            <a:extLst>
              <a:ext uri="{FF2B5EF4-FFF2-40B4-BE49-F238E27FC236}">
                <a16:creationId xmlns:a16="http://schemas.microsoft.com/office/drawing/2014/main" id="{FB7948DF-E0DC-A737-D080-31053A3264F5}"/>
              </a:ext>
            </a:extLst>
          </p:cNvPr>
          <p:cNvSpPr/>
          <p:nvPr/>
        </p:nvSpPr>
        <p:spPr>
          <a:xfrm>
            <a:off x="3942987" y="3562318"/>
            <a:ext cx="1304927" cy="491747"/>
          </a:xfrm>
          <a:prstGeom prst="roundRect">
            <a:avLst>
              <a:gd name="adj" fmla="val 50000"/>
            </a:avLst>
          </a:prstGeom>
          <a:solidFill>
            <a:schemeClr val="bg1"/>
          </a:solidFill>
          <a:ln w="25400" cap="rnd">
            <a:gradFill flip="none" rotWithShape="1">
              <a:gsLst>
                <a:gs pos="0">
                  <a:srgbClr val="6159CC"/>
                </a:gs>
                <a:gs pos="100000">
                  <a:srgbClr val="047AD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36000" rIns="0" bIns="36000" numCol="1" spcCol="0" rtlCol="0" fromWordArt="0" anchor="ctr" anchorCtr="0" forceAA="0" compatLnSpc="1">
            <a:prstTxWarp prst="textNoShape">
              <a:avLst/>
            </a:prstTxWarp>
            <a:sp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r>
              <a:rPr kumimoji="0" lang="en-GB" sz="1800" b="0" i="0" u="none" strike="noStrike" kern="1200" cap="none" spc="0" normalizeH="0" baseline="0" noProof="0" err="1">
                <a:ln>
                  <a:noFill/>
                </a:ln>
                <a:solidFill>
                  <a:srgbClr val="091F2C"/>
                </a:solidFill>
                <a:effectLst/>
                <a:uLnTx/>
                <a:uFillTx/>
                <a:latin typeface="Segoe Sans Text" panose="020F0502020204030204"/>
                <a:ea typeface="+mn-ea"/>
                <a:cs typeface="+mn-cs"/>
              </a:rPr>
              <a:t>Analyze</a:t>
            </a:r>
            <a:endParaRPr kumimoji="0" lang="en-GB" sz="18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sp>
        <p:nvSpPr>
          <p:cNvPr id="150" name="Rectangle: Rounded Corners 36">
            <a:extLst>
              <a:ext uri="{FF2B5EF4-FFF2-40B4-BE49-F238E27FC236}">
                <a16:creationId xmlns:a16="http://schemas.microsoft.com/office/drawing/2014/main" id="{DA91B9BA-01E8-6549-1BBA-489DC9D81579}"/>
              </a:ext>
            </a:extLst>
          </p:cNvPr>
          <p:cNvSpPr/>
          <p:nvPr/>
        </p:nvSpPr>
        <p:spPr>
          <a:xfrm>
            <a:off x="6631081" y="3562318"/>
            <a:ext cx="2127184" cy="491747"/>
          </a:xfrm>
          <a:prstGeom prst="roundRect">
            <a:avLst>
              <a:gd name="adj" fmla="val 50000"/>
            </a:avLst>
          </a:prstGeom>
          <a:solidFill>
            <a:schemeClr val="bg1"/>
          </a:solidFill>
          <a:ln w="25400" cap="rnd">
            <a:gradFill flip="none" rotWithShape="1">
              <a:gsLst>
                <a:gs pos="0">
                  <a:srgbClr val="DD4A86"/>
                </a:gs>
                <a:gs pos="100000">
                  <a:srgbClr val="6159CC"/>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36000" rIns="0" bIns="36000" numCol="1" spcCol="0" rtlCol="0" fromWordArt="0" anchor="ctr" anchorCtr="0" forceAA="0" compatLnSpc="1">
            <a:prstTxWarp prst="textNoShape">
              <a:avLst/>
            </a:prstTxWarp>
            <a:sp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r>
              <a:rPr kumimoji="0" lang="en-GB" sz="1800" b="0" i="0" u="none" strike="noStrike" kern="1200" cap="none" spc="0" normalizeH="0" baseline="0" noProof="0">
                <a:ln>
                  <a:noFill/>
                </a:ln>
                <a:solidFill>
                  <a:srgbClr val="091F2C"/>
                </a:solidFill>
                <a:effectLst/>
                <a:uLnTx/>
                <a:uFillTx/>
                <a:latin typeface="Segoe Sans Text" panose="020F0502020204030204"/>
                <a:ea typeface="+mn-ea"/>
                <a:cs typeface="+mn-cs"/>
              </a:rPr>
              <a:t>Derive Insights</a:t>
            </a:r>
          </a:p>
        </p:txBody>
      </p:sp>
      <p:sp>
        <p:nvSpPr>
          <p:cNvPr id="153" name="Rectangle: Rounded Corners 36">
            <a:extLst>
              <a:ext uri="{FF2B5EF4-FFF2-40B4-BE49-F238E27FC236}">
                <a16:creationId xmlns:a16="http://schemas.microsoft.com/office/drawing/2014/main" id="{67DE56DE-4A98-6FFC-CCEF-207A522878F3}"/>
              </a:ext>
            </a:extLst>
          </p:cNvPr>
          <p:cNvSpPr/>
          <p:nvPr/>
        </p:nvSpPr>
        <p:spPr>
          <a:xfrm>
            <a:off x="10051645" y="3562318"/>
            <a:ext cx="878028" cy="491747"/>
          </a:xfrm>
          <a:prstGeom prst="roundRect">
            <a:avLst>
              <a:gd name="adj" fmla="val 50000"/>
            </a:avLst>
          </a:prstGeom>
          <a:solidFill>
            <a:schemeClr val="bg1"/>
          </a:solidFill>
          <a:ln w="25400" cap="rnd">
            <a:gradFill flip="none" rotWithShape="1">
              <a:gsLst>
                <a:gs pos="0">
                  <a:srgbClr val="FF5C39"/>
                </a:gs>
                <a:gs pos="100000">
                  <a:srgbClr val="DD4A86"/>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36000" rIns="0" bIns="36000" numCol="1" spcCol="0" rtlCol="0" fromWordArt="0" anchor="ctr" anchorCtr="0" forceAA="0" compatLnSpc="1">
            <a:prstTxWarp prst="textNoShape">
              <a:avLst/>
            </a:prstTxWarp>
            <a:sp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r>
              <a:rPr kumimoji="0" lang="en-GB" sz="1800" b="0" i="0" u="none" strike="noStrike" kern="1200" cap="none" spc="0" normalizeH="0" baseline="0" noProof="0">
                <a:ln>
                  <a:noFill/>
                </a:ln>
                <a:solidFill>
                  <a:srgbClr val="091F2C"/>
                </a:solidFill>
                <a:effectLst/>
                <a:uLnTx/>
                <a:uFillTx/>
                <a:latin typeface="Segoe Sans Text" panose="020F0502020204030204"/>
                <a:ea typeface="+mn-ea"/>
                <a:cs typeface="+mn-cs"/>
              </a:rPr>
              <a:t>Act</a:t>
            </a:r>
          </a:p>
        </p:txBody>
      </p:sp>
      <p:sp>
        <p:nvSpPr>
          <p:cNvPr id="19" name="Footer Placeholder 18">
            <a:extLst>
              <a:ext uri="{FF2B5EF4-FFF2-40B4-BE49-F238E27FC236}">
                <a16:creationId xmlns:a16="http://schemas.microsoft.com/office/drawing/2014/main" id="{399F964A-0C94-CE06-7E34-34FCA395AD77}"/>
              </a:ext>
              <a:ext uri="{C183D7F6-B498-43B3-948B-1728B52AA6E4}">
                <adec:decorative xmlns:adec="http://schemas.microsoft.com/office/drawing/2017/decorative" val="1"/>
              </a:ext>
            </a:extLst>
          </p:cNvPr>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91F2C"/>
                </a:solidFill>
                <a:effectLst/>
                <a:uLnTx/>
                <a:uFillTx/>
                <a:latin typeface="Segoe Sans Small Semilight" pitchFamily="2" charset="0"/>
                <a:ea typeface="+mn-ea"/>
                <a:cs typeface="Segoe Sans Small Semilight" pitchFamily="2" charset="0"/>
              </a:rPr>
              <a:t>Microsoft Fabric Community Conference 2025</a:t>
            </a:r>
          </a:p>
        </p:txBody>
      </p:sp>
      <p:sp>
        <p:nvSpPr>
          <p:cNvPr id="20" name="Slide Number Placeholder 19">
            <a:extLst>
              <a:ext uri="{FF2B5EF4-FFF2-40B4-BE49-F238E27FC236}">
                <a16:creationId xmlns:a16="http://schemas.microsoft.com/office/drawing/2014/main" id="{B13B7B87-3008-9A59-7579-D38EF95A2F9C}"/>
              </a:ext>
              <a:ext uri="{C183D7F6-B498-43B3-948B-1728B52AA6E4}">
                <adec:decorative xmlns:adec="http://schemas.microsoft.com/office/drawing/2017/decorative" val="1"/>
              </a:ext>
            </a:extLst>
          </p:cNvPr>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091F2C"/>
                </a:solidFill>
                <a:effectLst/>
                <a:uLnTx/>
                <a:uFillTx/>
                <a:latin typeface="Segoe Sans Small Semilight" pitchFamily="2" charset="0"/>
                <a:ea typeface="+mn-ea"/>
                <a:cs typeface="Segoe Sans Small Semilight"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800" b="0" i="0" u="none" strike="noStrike" kern="1200" cap="none" spc="0" normalizeH="0" baseline="0" noProof="0">
              <a:ln>
                <a:noFill/>
              </a:ln>
              <a:solidFill>
                <a:srgbClr val="091F2C"/>
              </a:solidFill>
              <a:effectLst/>
              <a:uLnTx/>
              <a:uFillTx/>
              <a:latin typeface="Segoe Sans Small Semilight" pitchFamily="2" charset="0"/>
              <a:ea typeface="+mn-ea"/>
              <a:cs typeface="Segoe Sans Small Semilight" pitchFamily="2" charset="0"/>
            </a:endParaRPr>
          </a:p>
        </p:txBody>
      </p:sp>
    </p:spTree>
    <p:extLst>
      <p:ext uri="{BB962C8B-B14F-4D97-AF65-F5344CB8AC3E}">
        <p14:creationId xmlns:p14="http://schemas.microsoft.com/office/powerpoint/2010/main" val="34061456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par>
                                <p:cTn id="8" presetID="22" presetClass="entr" presetSubtype="1" fill="hold" grpId="0"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750"/>
                                        <p:tgtEl>
                                          <p:spTgt spid="3"/>
                                        </p:tgtEl>
                                      </p:cBhvr>
                                    </p:animEffect>
                                  </p:childTnLst>
                                </p:cTn>
                              </p:par>
                              <p:par>
                                <p:cTn id="11" presetID="64" presetClass="path" presetSubtype="0" repeatCount="indefinite" fill="hold" grpId="1" nodeType="withEffect">
                                  <p:stCondLst>
                                    <p:cond delay="250"/>
                                  </p:stCondLst>
                                  <p:childTnLst>
                                    <p:animMotion origin="layout" path="M -1.04167E-6 0.07778 L -1.04167E-6 -2.22222E-6 " pathEditMode="relative" rAng="0" ptsTypes="AA">
                                      <p:cBhvr>
                                        <p:cTn id="12" dur="5000" spd="-100000" fill="hold"/>
                                        <p:tgtEl>
                                          <p:spTgt spid="3"/>
                                        </p:tgtEl>
                                        <p:attrNameLst>
                                          <p:attrName>ppt_x</p:attrName>
                                          <p:attrName>ppt_y</p:attrName>
                                        </p:attrNameLst>
                                      </p:cBhvr>
                                      <p:rCtr x="0" y="-3889"/>
                                    </p:animMotion>
                                  </p:childTnLst>
                                </p:cTn>
                              </p:par>
                              <p:par>
                                <p:cTn id="13" presetID="10" presetClass="entr" presetSubtype="0" fill="hold" grpId="0" nodeType="withEffect">
                                  <p:stCondLst>
                                    <p:cond delay="0"/>
                                  </p:stCondLst>
                                  <p:childTnLst>
                                    <p:set>
                                      <p:cBhvr>
                                        <p:cTn id="14" dur="1" fill="hold">
                                          <p:stCondLst>
                                            <p:cond delay="0"/>
                                          </p:stCondLst>
                                        </p:cTn>
                                        <p:tgtEl>
                                          <p:spTgt spid="155"/>
                                        </p:tgtEl>
                                        <p:attrNameLst>
                                          <p:attrName>style.visibility</p:attrName>
                                        </p:attrNameLst>
                                      </p:cBhvr>
                                      <p:to>
                                        <p:strVal val="visible"/>
                                      </p:to>
                                    </p:set>
                                    <p:animEffect transition="in" filter="fade">
                                      <p:cBhvr>
                                        <p:cTn id="15" dur="500"/>
                                        <p:tgtEl>
                                          <p:spTgt spid="155"/>
                                        </p:tgtEl>
                                      </p:cBhvr>
                                    </p:animEffect>
                                  </p:childTnLst>
                                </p:cTn>
                              </p:par>
                              <p:par>
                                <p:cTn id="16" presetID="6" presetClass="emph" presetSubtype="0" fill="hold" grpId="1" nodeType="withEffect">
                                  <p:stCondLst>
                                    <p:cond delay="0"/>
                                  </p:stCondLst>
                                  <p:childTnLst>
                                    <p:animScale>
                                      <p:cBhvr>
                                        <p:cTn id="17" dur="10" fill="hold"/>
                                        <p:tgtEl>
                                          <p:spTgt spid="155"/>
                                        </p:tgtEl>
                                      </p:cBhvr>
                                      <p:by x="80000" y="80000"/>
                                    </p:animScale>
                                  </p:childTnLst>
                                </p:cTn>
                              </p:par>
                              <p:par>
                                <p:cTn id="18" presetID="6" presetClass="emph" presetSubtype="0" decel="100000" fill="hold" grpId="2" nodeType="withEffect">
                                  <p:stCondLst>
                                    <p:cond delay="0"/>
                                  </p:stCondLst>
                                  <p:childTnLst>
                                    <p:animScale>
                                      <p:cBhvr>
                                        <p:cTn id="19" dur="500" fill="hold"/>
                                        <p:tgtEl>
                                          <p:spTgt spid="155"/>
                                        </p:tgtEl>
                                      </p:cBhvr>
                                      <p:by x="125000" y="125000"/>
                                    </p:animScale>
                                  </p:childTnLst>
                                </p:cTn>
                              </p:par>
                              <p:par>
                                <p:cTn id="20" presetID="22" presetClass="entr" presetSubtype="8" fill="hold" nodeType="withEffect">
                                  <p:stCondLst>
                                    <p:cond delay="250"/>
                                  </p:stCondLst>
                                  <p:childTnLst>
                                    <p:set>
                                      <p:cBhvr>
                                        <p:cTn id="21" dur="1" fill="hold">
                                          <p:stCondLst>
                                            <p:cond delay="0"/>
                                          </p:stCondLst>
                                        </p:cTn>
                                        <p:tgtEl>
                                          <p:spTgt spid="148"/>
                                        </p:tgtEl>
                                        <p:attrNameLst>
                                          <p:attrName>style.visibility</p:attrName>
                                        </p:attrNameLst>
                                      </p:cBhvr>
                                      <p:to>
                                        <p:strVal val="visible"/>
                                      </p:to>
                                    </p:set>
                                    <p:animEffect transition="in" filter="wipe(left)">
                                      <p:cBhvr>
                                        <p:cTn id="22" dur="500"/>
                                        <p:tgtEl>
                                          <p:spTgt spid="148"/>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154"/>
                                        </p:tgtEl>
                                        <p:attrNameLst>
                                          <p:attrName>style.visibility</p:attrName>
                                        </p:attrNameLst>
                                      </p:cBhvr>
                                      <p:to>
                                        <p:strVal val="visible"/>
                                      </p:to>
                                    </p:set>
                                    <p:animEffect transition="in" filter="fade">
                                      <p:cBhvr>
                                        <p:cTn id="25" dur="500"/>
                                        <p:tgtEl>
                                          <p:spTgt spid="154"/>
                                        </p:tgtEl>
                                      </p:cBhvr>
                                    </p:animEffect>
                                  </p:childTnLst>
                                </p:cTn>
                              </p:par>
                              <p:par>
                                <p:cTn id="26" presetID="6" presetClass="emph" presetSubtype="0" fill="hold" grpId="1" nodeType="withEffect">
                                  <p:stCondLst>
                                    <p:cond delay="500"/>
                                  </p:stCondLst>
                                  <p:childTnLst>
                                    <p:animScale>
                                      <p:cBhvr>
                                        <p:cTn id="27" dur="10" fill="hold"/>
                                        <p:tgtEl>
                                          <p:spTgt spid="154"/>
                                        </p:tgtEl>
                                      </p:cBhvr>
                                      <p:by x="80000" y="80000"/>
                                    </p:animScale>
                                  </p:childTnLst>
                                </p:cTn>
                              </p:par>
                              <p:par>
                                <p:cTn id="28" presetID="6" presetClass="emph" presetSubtype="0" decel="100000" fill="hold" grpId="2" nodeType="withEffect">
                                  <p:stCondLst>
                                    <p:cond delay="500"/>
                                  </p:stCondLst>
                                  <p:childTnLst>
                                    <p:animScale>
                                      <p:cBhvr>
                                        <p:cTn id="29" dur="500" fill="hold"/>
                                        <p:tgtEl>
                                          <p:spTgt spid="154"/>
                                        </p:tgtEl>
                                      </p:cBhvr>
                                      <p:by x="125000" y="125000"/>
                                    </p:animScale>
                                  </p:childTnLst>
                                </p:cTn>
                              </p:par>
                              <p:par>
                                <p:cTn id="30" presetID="22" presetClass="entr" presetSubtype="8" fill="hold" nodeType="withEffect">
                                  <p:stCondLst>
                                    <p:cond delay="750"/>
                                  </p:stCondLst>
                                  <p:childTnLst>
                                    <p:set>
                                      <p:cBhvr>
                                        <p:cTn id="31" dur="1" fill="hold">
                                          <p:stCondLst>
                                            <p:cond delay="0"/>
                                          </p:stCondLst>
                                        </p:cTn>
                                        <p:tgtEl>
                                          <p:spTgt spid="146"/>
                                        </p:tgtEl>
                                        <p:attrNameLst>
                                          <p:attrName>style.visibility</p:attrName>
                                        </p:attrNameLst>
                                      </p:cBhvr>
                                      <p:to>
                                        <p:strVal val="visible"/>
                                      </p:to>
                                    </p:set>
                                    <p:animEffect transition="in" filter="wipe(left)">
                                      <p:cBhvr>
                                        <p:cTn id="32" dur="500"/>
                                        <p:tgtEl>
                                          <p:spTgt spid="146"/>
                                        </p:tgtEl>
                                      </p:cBhvr>
                                    </p:animEffect>
                                  </p:childTnLst>
                                </p:cTn>
                              </p:par>
                              <p:par>
                                <p:cTn id="33" presetID="10" presetClass="entr" presetSubtype="0" fill="hold" grpId="0" nodeType="withEffect">
                                  <p:stCondLst>
                                    <p:cond delay="1000"/>
                                  </p:stCondLst>
                                  <p:childTnLst>
                                    <p:set>
                                      <p:cBhvr>
                                        <p:cTn id="34" dur="1" fill="hold">
                                          <p:stCondLst>
                                            <p:cond delay="0"/>
                                          </p:stCondLst>
                                        </p:cTn>
                                        <p:tgtEl>
                                          <p:spTgt spid="150"/>
                                        </p:tgtEl>
                                        <p:attrNameLst>
                                          <p:attrName>style.visibility</p:attrName>
                                        </p:attrNameLst>
                                      </p:cBhvr>
                                      <p:to>
                                        <p:strVal val="visible"/>
                                      </p:to>
                                    </p:set>
                                    <p:animEffect transition="in" filter="fade">
                                      <p:cBhvr>
                                        <p:cTn id="35" dur="500"/>
                                        <p:tgtEl>
                                          <p:spTgt spid="150"/>
                                        </p:tgtEl>
                                      </p:cBhvr>
                                    </p:animEffect>
                                  </p:childTnLst>
                                </p:cTn>
                              </p:par>
                              <p:par>
                                <p:cTn id="36" presetID="6" presetClass="emph" presetSubtype="0" fill="hold" grpId="1" nodeType="withEffect">
                                  <p:stCondLst>
                                    <p:cond delay="1000"/>
                                  </p:stCondLst>
                                  <p:childTnLst>
                                    <p:animScale>
                                      <p:cBhvr>
                                        <p:cTn id="37" dur="10" fill="hold"/>
                                        <p:tgtEl>
                                          <p:spTgt spid="150"/>
                                        </p:tgtEl>
                                      </p:cBhvr>
                                      <p:by x="80000" y="80000"/>
                                    </p:animScale>
                                  </p:childTnLst>
                                </p:cTn>
                              </p:par>
                              <p:par>
                                <p:cTn id="38" presetID="6" presetClass="emph" presetSubtype="0" decel="100000" fill="hold" grpId="2" nodeType="withEffect">
                                  <p:stCondLst>
                                    <p:cond delay="1000"/>
                                  </p:stCondLst>
                                  <p:childTnLst>
                                    <p:animScale>
                                      <p:cBhvr>
                                        <p:cTn id="39" dur="500" fill="hold"/>
                                        <p:tgtEl>
                                          <p:spTgt spid="150"/>
                                        </p:tgtEl>
                                      </p:cBhvr>
                                      <p:by x="125000" y="125000"/>
                                    </p:animScale>
                                  </p:childTnLst>
                                </p:cTn>
                              </p:par>
                              <p:par>
                                <p:cTn id="40" presetID="22" presetClass="entr" presetSubtype="8" fill="hold" nodeType="withEffect">
                                  <p:stCondLst>
                                    <p:cond delay="1250"/>
                                  </p:stCondLst>
                                  <p:childTnLst>
                                    <p:set>
                                      <p:cBhvr>
                                        <p:cTn id="41" dur="1" fill="hold">
                                          <p:stCondLst>
                                            <p:cond delay="0"/>
                                          </p:stCondLst>
                                        </p:cTn>
                                        <p:tgtEl>
                                          <p:spTgt spid="147"/>
                                        </p:tgtEl>
                                        <p:attrNameLst>
                                          <p:attrName>style.visibility</p:attrName>
                                        </p:attrNameLst>
                                      </p:cBhvr>
                                      <p:to>
                                        <p:strVal val="visible"/>
                                      </p:to>
                                    </p:set>
                                    <p:animEffect transition="in" filter="wipe(left)">
                                      <p:cBhvr>
                                        <p:cTn id="42" dur="500"/>
                                        <p:tgtEl>
                                          <p:spTgt spid="147"/>
                                        </p:tgtEl>
                                      </p:cBhvr>
                                    </p:animEffect>
                                  </p:childTnLst>
                                </p:cTn>
                              </p:par>
                              <p:par>
                                <p:cTn id="43" presetID="10" presetClass="entr" presetSubtype="0" fill="hold" grpId="0" nodeType="withEffect">
                                  <p:stCondLst>
                                    <p:cond delay="1500"/>
                                  </p:stCondLst>
                                  <p:childTnLst>
                                    <p:set>
                                      <p:cBhvr>
                                        <p:cTn id="44" dur="1" fill="hold">
                                          <p:stCondLst>
                                            <p:cond delay="0"/>
                                          </p:stCondLst>
                                        </p:cTn>
                                        <p:tgtEl>
                                          <p:spTgt spid="153"/>
                                        </p:tgtEl>
                                        <p:attrNameLst>
                                          <p:attrName>style.visibility</p:attrName>
                                        </p:attrNameLst>
                                      </p:cBhvr>
                                      <p:to>
                                        <p:strVal val="visible"/>
                                      </p:to>
                                    </p:set>
                                    <p:animEffect transition="in" filter="fade">
                                      <p:cBhvr>
                                        <p:cTn id="45" dur="500"/>
                                        <p:tgtEl>
                                          <p:spTgt spid="153"/>
                                        </p:tgtEl>
                                      </p:cBhvr>
                                    </p:animEffect>
                                  </p:childTnLst>
                                </p:cTn>
                              </p:par>
                              <p:par>
                                <p:cTn id="46" presetID="6" presetClass="emph" presetSubtype="0" fill="hold" grpId="1" nodeType="withEffect">
                                  <p:stCondLst>
                                    <p:cond delay="1500"/>
                                  </p:stCondLst>
                                  <p:childTnLst>
                                    <p:animScale>
                                      <p:cBhvr>
                                        <p:cTn id="47" dur="10" fill="hold"/>
                                        <p:tgtEl>
                                          <p:spTgt spid="153"/>
                                        </p:tgtEl>
                                      </p:cBhvr>
                                      <p:by x="80000" y="80000"/>
                                    </p:animScale>
                                  </p:childTnLst>
                                </p:cTn>
                              </p:par>
                              <p:par>
                                <p:cTn id="48" presetID="6" presetClass="emph" presetSubtype="0" decel="100000" fill="hold" grpId="2" nodeType="withEffect">
                                  <p:stCondLst>
                                    <p:cond delay="1500"/>
                                  </p:stCondLst>
                                  <p:childTnLst>
                                    <p:animScale>
                                      <p:cBhvr>
                                        <p:cTn id="49" dur="500" fill="hold"/>
                                        <p:tgtEl>
                                          <p:spTgt spid="153"/>
                                        </p:tgtEl>
                                      </p:cBhvr>
                                      <p:by x="125000" y="125000"/>
                                    </p:animScale>
                                  </p:childTnLst>
                                </p:cTn>
                              </p:par>
                              <p:par>
                                <p:cTn id="50" presetID="1" presetClass="entr" presetSubtype="0" fill="hold" grpId="1" nodeType="withEffect">
                                  <p:stCondLst>
                                    <p:cond delay="1000"/>
                                  </p:stCondLst>
                                  <p:childTnLst>
                                    <p:set>
                                      <p:cBhvr>
                                        <p:cTn id="51" dur="1" fill="hold">
                                          <p:stCondLst>
                                            <p:cond delay="0"/>
                                          </p:stCondLst>
                                        </p:cTn>
                                        <p:tgtEl>
                                          <p:spTgt spid="149"/>
                                        </p:tgtEl>
                                        <p:attrNameLst>
                                          <p:attrName>style.visibility</p:attrName>
                                        </p:attrNameLst>
                                      </p:cBhvr>
                                      <p:to>
                                        <p:strVal val="visible"/>
                                      </p:to>
                                    </p:set>
                                  </p:childTnLst>
                                </p:cTn>
                              </p:par>
                              <p:par>
                                <p:cTn id="52" presetID="63" presetClass="path" presetSubtype="0" repeatCount="indefinite" accel="50000" decel="50000" fill="hold" grpId="0" nodeType="withEffect">
                                  <p:stCondLst>
                                    <p:cond delay="1000"/>
                                  </p:stCondLst>
                                  <p:childTnLst>
                                    <p:animMotion origin="layout" path="M -0.0013 0.00093 L 0.73633 0.00093 " pathEditMode="relative" rAng="0" ptsTypes="AA">
                                      <p:cBhvr>
                                        <p:cTn id="53" dur="20000" fill="hold"/>
                                        <p:tgtEl>
                                          <p:spTgt spid="149"/>
                                        </p:tgtEl>
                                        <p:attrNameLst>
                                          <p:attrName>ppt_x</p:attrName>
                                          <p:attrName>ppt_y</p:attrName>
                                        </p:attrNameLst>
                                      </p:cBhvr>
                                      <p:rCtr x="36875" y="0"/>
                                    </p:animMotion>
                                  </p:childTnLst>
                                </p:cTn>
                              </p:par>
                              <p:par>
                                <p:cTn id="54" presetID="22" presetClass="entr" presetSubtype="1" fill="hold" grpId="0" nodeType="withEffect">
                                  <p:stCondLst>
                                    <p:cond delay="250"/>
                                  </p:stCondLst>
                                  <p:childTnLst>
                                    <p:set>
                                      <p:cBhvr>
                                        <p:cTn id="55" dur="1" fill="hold">
                                          <p:stCondLst>
                                            <p:cond delay="0"/>
                                          </p:stCondLst>
                                        </p:cTn>
                                        <p:tgtEl>
                                          <p:spTgt spid="2"/>
                                        </p:tgtEl>
                                        <p:attrNameLst>
                                          <p:attrName>style.visibility</p:attrName>
                                        </p:attrNameLst>
                                      </p:cBhvr>
                                      <p:to>
                                        <p:strVal val="visible"/>
                                      </p:to>
                                    </p:set>
                                    <p:animEffect transition="in" filter="wipe(up)">
                                      <p:cBhvr>
                                        <p:cTn id="56" dur="750"/>
                                        <p:tgtEl>
                                          <p:spTgt spid="2"/>
                                        </p:tgtEl>
                                      </p:cBhvr>
                                    </p:animEffect>
                                  </p:childTnLst>
                                </p:cTn>
                              </p:par>
                              <p:par>
                                <p:cTn id="57" presetID="64" presetClass="path" presetSubtype="0" repeatCount="indefinite" fill="hold" grpId="1" nodeType="withEffect">
                                  <p:stCondLst>
                                    <p:cond delay="250"/>
                                  </p:stCondLst>
                                  <p:childTnLst>
                                    <p:animMotion origin="layout" path="M -1.04167E-6 0.07778 L -1.04167E-6 -2.22222E-6 " pathEditMode="relative" rAng="0" ptsTypes="AA">
                                      <p:cBhvr>
                                        <p:cTn id="58" dur="5000" spd="-100000" fill="hold"/>
                                        <p:tgtEl>
                                          <p:spTgt spid="2"/>
                                        </p:tgtEl>
                                        <p:attrNameLst>
                                          <p:attrName>ppt_x</p:attrName>
                                          <p:attrName>ppt_y</p:attrName>
                                        </p:attrNameLst>
                                      </p:cBhvr>
                                      <p:rCtr x="0" y="-3889"/>
                                    </p:animMotion>
                                  </p:childTnLst>
                                </p:cTn>
                              </p:par>
                              <p:par>
                                <p:cTn id="59" presetID="22" presetClass="entr" presetSubtype="1" fill="hold" grpId="0" nodeType="withEffect">
                                  <p:stCondLst>
                                    <p:cond delay="250"/>
                                  </p:stCondLst>
                                  <p:childTnLst>
                                    <p:set>
                                      <p:cBhvr>
                                        <p:cTn id="60" dur="1" fill="hold">
                                          <p:stCondLst>
                                            <p:cond delay="0"/>
                                          </p:stCondLst>
                                        </p:cTn>
                                        <p:tgtEl>
                                          <p:spTgt spid="5"/>
                                        </p:tgtEl>
                                        <p:attrNameLst>
                                          <p:attrName>style.visibility</p:attrName>
                                        </p:attrNameLst>
                                      </p:cBhvr>
                                      <p:to>
                                        <p:strVal val="visible"/>
                                      </p:to>
                                    </p:set>
                                    <p:animEffect transition="in" filter="wipe(up)">
                                      <p:cBhvr>
                                        <p:cTn id="61" dur="750"/>
                                        <p:tgtEl>
                                          <p:spTgt spid="5"/>
                                        </p:tgtEl>
                                      </p:cBhvr>
                                    </p:animEffect>
                                  </p:childTnLst>
                                </p:cTn>
                              </p:par>
                              <p:par>
                                <p:cTn id="62" presetID="64" presetClass="path" presetSubtype="0" repeatCount="indefinite" fill="hold" grpId="1" nodeType="withEffect">
                                  <p:stCondLst>
                                    <p:cond delay="250"/>
                                  </p:stCondLst>
                                  <p:childTnLst>
                                    <p:animMotion origin="layout" path="M -1.04167E-6 0.07778 L -1.04167E-6 -2.22222E-6 " pathEditMode="relative" rAng="0" ptsTypes="AA">
                                      <p:cBhvr>
                                        <p:cTn id="63" dur="5000" spd="-100000" fill="hold"/>
                                        <p:tgtEl>
                                          <p:spTgt spid="5"/>
                                        </p:tgtEl>
                                        <p:attrNameLst>
                                          <p:attrName>ppt_x</p:attrName>
                                          <p:attrName>ppt_y</p:attrName>
                                        </p:attrNameLst>
                                      </p:cBhvr>
                                      <p:rCtr x="0" y="-38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 grpId="0" animBg="1"/>
      <p:bldP spid="2" grpId="1" animBg="1"/>
      <p:bldP spid="3" grpId="0" animBg="1"/>
      <p:bldP spid="3" grpId="1" animBg="1"/>
      <p:bldP spid="5" grpId="0" animBg="1"/>
      <p:bldP spid="5" grpId="1" animBg="1"/>
      <p:bldP spid="149" grpId="0" animBg="1"/>
      <p:bldP spid="149" grpId="1" animBg="1"/>
      <p:bldP spid="155" grpId="0" animBg="1"/>
      <p:bldP spid="155" grpId="1" animBg="1"/>
      <p:bldP spid="155" grpId="2" animBg="1"/>
      <p:bldP spid="154" grpId="0" animBg="1"/>
      <p:bldP spid="154" grpId="1" animBg="1"/>
      <p:bldP spid="154" grpId="2" animBg="1"/>
      <p:bldP spid="150" grpId="0" animBg="1"/>
      <p:bldP spid="150" grpId="1" animBg="1"/>
      <p:bldP spid="150" grpId="2" animBg="1"/>
      <p:bldP spid="153" grpId="0" animBg="1"/>
      <p:bldP spid="153" grpId="1" animBg="1"/>
      <p:bldP spid="153" grpId="2"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Rounded Corners 14">
            <a:extLst>
              <a:ext uri="{FF2B5EF4-FFF2-40B4-BE49-F238E27FC236}">
                <a16:creationId xmlns:a16="http://schemas.microsoft.com/office/drawing/2014/main" id="{87816021-7A49-2283-C508-5F4F325DC885}"/>
              </a:ext>
              <a:ext uri="{C183D7F6-B498-43B3-948B-1728B52AA6E4}">
                <adec:decorative xmlns:adec="http://schemas.microsoft.com/office/drawing/2017/decorative" val="1"/>
              </a:ext>
            </a:extLst>
          </p:cNvPr>
          <p:cNvSpPr/>
          <p:nvPr/>
        </p:nvSpPr>
        <p:spPr>
          <a:xfrm rot="16200000" flipH="1">
            <a:off x="4067540" y="-4069020"/>
            <a:ext cx="4056920" cy="12192000"/>
          </a:xfrm>
          <a:prstGeom prst="homePlate">
            <a:avLst>
              <a:gd name="adj" fmla="val 0"/>
            </a:avLst>
          </a:prstGeom>
          <a:solidFill>
            <a:schemeClr val="bg2">
              <a:alpha val="2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Regular" panose="020F0502020204030204"/>
              <a:ea typeface="+mn-ea"/>
              <a:cs typeface="+mn-cs"/>
            </a:endParaRPr>
          </a:p>
        </p:txBody>
      </p:sp>
      <p:sp>
        <p:nvSpPr>
          <p:cNvPr id="2" name="Freeform: Shape 1">
            <a:extLst>
              <a:ext uri="{FF2B5EF4-FFF2-40B4-BE49-F238E27FC236}">
                <a16:creationId xmlns:a16="http://schemas.microsoft.com/office/drawing/2014/main" id="{D21F1CE0-9C25-4F61-2F0C-0E39999BC3AB}"/>
              </a:ext>
              <a:ext uri="{C183D7F6-B498-43B3-948B-1728B52AA6E4}">
                <adec:decorative xmlns:adec="http://schemas.microsoft.com/office/drawing/2017/decorative" val="1"/>
              </a:ext>
            </a:extLst>
          </p:cNvPr>
          <p:cNvSpPr/>
          <p:nvPr/>
        </p:nvSpPr>
        <p:spPr>
          <a:xfrm>
            <a:off x="1668762" y="1618183"/>
            <a:ext cx="387707" cy="3916823"/>
          </a:xfrm>
          <a:custGeom>
            <a:avLst/>
            <a:gdLst>
              <a:gd name="connsiteX0" fmla="*/ 365209 w 430785"/>
              <a:gd name="connsiteY0" fmla="*/ 4285313 h 4352025"/>
              <a:gd name="connsiteX1" fmla="*/ 430784 w 430785"/>
              <a:gd name="connsiteY1" fmla="*/ 4323132 h 4352025"/>
              <a:gd name="connsiteX2" fmla="*/ 430784 w 430785"/>
              <a:gd name="connsiteY2" fmla="*/ 4352025 h 4352025"/>
              <a:gd name="connsiteX3" fmla="*/ 365209 w 430785"/>
              <a:gd name="connsiteY3" fmla="*/ 4314205 h 4352025"/>
              <a:gd name="connsiteX4" fmla="*/ 361638 w 430785"/>
              <a:gd name="connsiteY4" fmla="*/ 4217465 h 4352025"/>
              <a:gd name="connsiteX5" fmla="*/ 430784 w 430785"/>
              <a:gd name="connsiteY5" fmla="*/ 4257394 h 4352025"/>
              <a:gd name="connsiteX6" fmla="*/ 430784 w 430785"/>
              <a:gd name="connsiteY6" fmla="*/ 4286124 h 4352025"/>
              <a:gd name="connsiteX7" fmla="*/ 361638 w 430785"/>
              <a:gd name="connsiteY7" fmla="*/ 4246195 h 4352025"/>
              <a:gd name="connsiteX8" fmla="*/ 302231 w 430785"/>
              <a:gd name="connsiteY8" fmla="*/ 4183055 h 4352025"/>
              <a:gd name="connsiteX9" fmla="*/ 334207 w 430785"/>
              <a:gd name="connsiteY9" fmla="*/ 4201559 h 4352025"/>
              <a:gd name="connsiteX10" fmla="*/ 334207 w 430785"/>
              <a:gd name="connsiteY10" fmla="*/ 4230451 h 4352025"/>
              <a:gd name="connsiteX11" fmla="*/ 302231 w 430785"/>
              <a:gd name="connsiteY11" fmla="*/ 4211947 h 4352025"/>
              <a:gd name="connsiteX12" fmla="*/ 395075 w 430785"/>
              <a:gd name="connsiteY12" fmla="*/ 4171043 h 4352025"/>
              <a:gd name="connsiteX13" fmla="*/ 430784 w 430785"/>
              <a:gd name="connsiteY13" fmla="*/ 4191657 h 4352025"/>
              <a:gd name="connsiteX14" fmla="*/ 430784 w 430785"/>
              <a:gd name="connsiteY14" fmla="*/ 4220387 h 4352025"/>
              <a:gd name="connsiteX15" fmla="*/ 395075 w 430785"/>
              <a:gd name="connsiteY15" fmla="*/ 4199773 h 4352025"/>
              <a:gd name="connsiteX16" fmla="*/ 252075 w 430785"/>
              <a:gd name="connsiteY16" fmla="*/ 4154162 h 4352025"/>
              <a:gd name="connsiteX17" fmla="*/ 284213 w 430785"/>
              <a:gd name="connsiteY17" fmla="*/ 4172666 h 4352025"/>
              <a:gd name="connsiteX18" fmla="*/ 284213 w 430785"/>
              <a:gd name="connsiteY18" fmla="*/ 4201558 h 4352025"/>
              <a:gd name="connsiteX19" fmla="*/ 252075 w 430785"/>
              <a:gd name="connsiteY19" fmla="*/ 4183054 h 4352025"/>
              <a:gd name="connsiteX20" fmla="*/ 133585 w 430785"/>
              <a:gd name="connsiteY20" fmla="*/ 4151565 h 4352025"/>
              <a:gd name="connsiteX21" fmla="*/ 196401 w 430785"/>
              <a:gd name="connsiteY21" fmla="*/ 4187761 h 4352025"/>
              <a:gd name="connsiteX22" fmla="*/ 196401 w 430785"/>
              <a:gd name="connsiteY22" fmla="*/ 4216653 h 4352025"/>
              <a:gd name="connsiteX23" fmla="*/ 133585 w 430785"/>
              <a:gd name="connsiteY23" fmla="*/ 4180457 h 4352025"/>
              <a:gd name="connsiteX24" fmla="*/ 85702 w 430785"/>
              <a:gd name="connsiteY24" fmla="*/ 4123972 h 4352025"/>
              <a:gd name="connsiteX25" fmla="*/ 113458 w 430785"/>
              <a:gd name="connsiteY25" fmla="*/ 4140041 h 4352025"/>
              <a:gd name="connsiteX26" fmla="*/ 113458 w 430785"/>
              <a:gd name="connsiteY26" fmla="*/ 4168771 h 4352025"/>
              <a:gd name="connsiteX27" fmla="*/ 85702 w 430785"/>
              <a:gd name="connsiteY27" fmla="*/ 4152702 h 4352025"/>
              <a:gd name="connsiteX28" fmla="*/ 365209 w 430785"/>
              <a:gd name="connsiteY28" fmla="*/ 4087938 h 4352025"/>
              <a:gd name="connsiteX29" fmla="*/ 430784 w 430785"/>
              <a:gd name="connsiteY29" fmla="*/ 4125757 h 4352025"/>
              <a:gd name="connsiteX30" fmla="*/ 430784 w 430785"/>
              <a:gd name="connsiteY30" fmla="*/ 4154650 h 4352025"/>
              <a:gd name="connsiteX31" fmla="*/ 365209 w 430785"/>
              <a:gd name="connsiteY31" fmla="*/ 4116668 h 4352025"/>
              <a:gd name="connsiteX32" fmla="*/ 129527 w 430785"/>
              <a:gd name="connsiteY32" fmla="*/ 4083393 h 4352025"/>
              <a:gd name="connsiteX33" fmla="*/ 232110 w 430785"/>
              <a:gd name="connsiteY33" fmla="*/ 4142638 h 4352025"/>
              <a:gd name="connsiteX34" fmla="*/ 232110 w 430785"/>
              <a:gd name="connsiteY34" fmla="*/ 4171530 h 4352025"/>
              <a:gd name="connsiteX35" fmla="*/ 129527 w 430785"/>
              <a:gd name="connsiteY35" fmla="*/ 4112285 h 4352025"/>
              <a:gd name="connsiteX36" fmla="*/ 0 w 430785"/>
              <a:gd name="connsiteY36" fmla="*/ 4074466 h 4352025"/>
              <a:gd name="connsiteX37" fmla="*/ 65575 w 430785"/>
              <a:gd name="connsiteY37" fmla="*/ 4112285 h 4352025"/>
              <a:gd name="connsiteX38" fmla="*/ 65575 w 430785"/>
              <a:gd name="connsiteY38" fmla="*/ 4141178 h 4352025"/>
              <a:gd name="connsiteX39" fmla="*/ 0 w 430785"/>
              <a:gd name="connsiteY39" fmla="*/ 4103196 h 4352025"/>
              <a:gd name="connsiteX40" fmla="*/ 379168 w 430785"/>
              <a:gd name="connsiteY40" fmla="*/ 4030154 h 4352025"/>
              <a:gd name="connsiteX41" fmla="*/ 430784 w 430785"/>
              <a:gd name="connsiteY41" fmla="*/ 4060020 h 4352025"/>
              <a:gd name="connsiteX42" fmla="*/ 430784 w 430785"/>
              <a:gd name="connsiteY42" fmla="*/ 4088750 h 4352025"/>
              <a:gd name="connsiteX43" fmla="*/ 379168 w 430785"/>
              <a:gd name="connsiteY43" fmla="*/ 4058884 h 4352025"/>
              <a:gd name="connsiteX44" fmla="*/ 123035 w 430785"/>
              <a:gd name="connsiteY44" fmla="*/ 4013922 h 4352025"/>
              <a:gd name="connsiteX45" fmla="*/ 199161 w 430785"/>
              <a:gd name="connsiteY45" fmla="*/ 4057909 h 4352025"/>
              <a:gd name="connsiteX46" fmla="*/ 199161 w 430785"/>
              <a:gd name="connsiteY46" fmla="*/ 4086639 h 4352025"/>
              <a:gd name="connsiteX47" fmla="*/ 123035 w 430785"/>
              <a:gd name="connsiteY47" fmla="*/ 4042652 h 4352025"/>
              <a:gd name="connsiteX48" fmla="*/ 0 w 430785"/>
              <a:gd name="connsiteY48" fmla="*/ 4008728 h 4352025"/>
              <a:gd name="connsiteX49" fmla="*/ 109563 w 430785"/>
              <a:gd name="connsiteY49" fmla="*/ 4071869 h 4352025"/>
              <a:gd name="connsiteX50" fmla="*/ 109563 w 430785"/>
              <a:gd name="connsiteY50" fmla="*/ 4100598 h 4352025"/>
              <a:gd name="connsiteX51" fmla="*/ 0 w 430785"/>
              <a:gd name="connsiteY51" fmla="*/ 4037458 h 4352025"/>
              <a:gd name="connsiteX52" fmla="*/ 222372 w 430785"/>
              <a:gd name="connsiteY52" fmla="*/ 4005482 h 4352025"/>
              <a:gd name="connsiteX53" fmla="*/ 274151 w 430785"/>
              <a:gd name="connsiteY53" fmla="*/ 4035348 h 4352025"/>
              <a:gd name="connsiteX54" fmla="*/ 274151 w 430785"/>
              <a:gd name="connsiteY54" fmla="*/ 4064078 h 4352025"/>
              <a:gd name="connsiteX55" fmla="*/ 222372 w 430785"/>
              <a:gd name="connsiteY55" fmla="*/ 4034212 h 4352025"/>
              <a:gd name="connsiteX56" fmla="*/ 55836 w 430785"/>
              <a:gd name="connsiteY56" fmla="*/ 3975129 h 4352025"/>
              <a:gd name="connsiteX57" fmla="*/ 103070 w 430785"/>
              <a:gd name="connsiteY57" fmla="*/ 4002398 h 4352025"/>
              <a:gd name="connsiteX58" fmla="*/ 103070 w 430785"/>
              <a:gd name="connsiteY58" fmla="*/ 4031128 h 4352025"/>
              <a:gd name="connsiteX59" fmla="*/ 55836 w 430785"/>
              <a:gd name="connsiteY59" fmla="*/ 4003859 h 4352025"/>
              <a:gd name="connsiteX60" fmla="*/ 355632 w 430785"/>
              <a:gd name="connsiteY60" fmla="*/ 3950782 h 4352025"/>
              <a:gd name="connsiteX61" fmla="*/ 430784 w 430785"/>
              <a:gd name="connsiteY61" fmla="*/ 3994120 h 4352025"/>
              <a:gd name="connsiteX62" fmla="*/ 430784 w 430785"/>
              <a:gd name="connsiteY62" fmla="*/ 4023012 h 4352025"/>
              <a:gd name="connsiteX63" fmla="*/ 355632 w 430785"/>
              <a:gd name="connsiteY63" fmla="*/ 3979512 h 4352025"/>
              <a:gd name="connsiteX64" fmla="*/ 125794 w 430785"/>
              <a:gd name="connsiteY64" fmla="*/ 3949645 h 4352025"/>
              <a:gd name="connsiteX65" fmla="*/ 202407 w 430785"/>
              <a:gd name="connsiteY65" fmla="*/ 3993957 h 4352025"/>
              <a:gd name="connsiteX66" fmla="*/ 202407 w 430785"/>
              <a:gd name="connsiteY66" fmla="*/ 4022687 h 4352025"/>
              <a:gd name="connsiteX67" fmla="*/ 125794 w 430785"/>
              <a:gd name="connsiteY67" fmla="*/ 3978537 h 4352025"/>
              <a:gd name="connsiteX68" fmla="*/ 0 w 430785"/>
              <a:gd name="connsiteY68" fmla="*/ 3942828 h 4352025"/>
              <a:gd name="connsiteX69" fmla="*/ 35709 w 430785"/>
              <a:gd name="connsiteY69" fmla="*/ 3963442 h 4352025"/>
              <a:gd name="connsiteX70" fmla="*/ 35709 w 430785"/>
              <a:gd name="connsiteY70" fmla="*/ 3992334 h 4352025"/>
              <a:gd name="connsiteX71" fmla="*/ 0 w 430785"/>
              <a:gd name="connsiteY71" fmla="*/ 3971720 h 4352025"/>
              <a:gd name="connsiteX72" fmla="*/ 193155 w 430785"/>
              <a:gd name="connsiteY72" fmla="*/ 3922701 h 4352025"/>
              <a:gd name="connsiteX73" fmla="*/ 225293 w 430785"/>
              <a:gd name="connsiteY73" fmla="*/ 3941205 h 4352025"/>
              <a:gd name="connsiteX74" fmla="*/ 225293 w 430785"/>
              <a:gd name="connsiteY74" fmla="*/ 3970097 h 4352025"/>
              <a:gd name="connsiteX75" fmla="*/ 193155 w 430785"/>
              <a:gd name="connsiteY75" fmla="*/ 3951593 h 4352025"/>
              <a:gd name="connsiteX76" fmla="*/ 379168 w 430785"/>
              <a:gd name="connsiteY76" fmla="*/ 3898516 h 4352025"/>
              <a:gd name="connsiteX77" fmla="*/ 430784 w 430785"/>
              <a:gd name="connsiteY77" fmla="*/ 3928382 h 4352025"/>
              <a:gd name="connsiteX78" fmla="*/ 430784 w 430785"/>
              <a:gd name="connsiteY78" fmla="*/ 3957274 h 4352025"/>
              <a:gd name="connsiteX79" fmla="*/ 379168 w 430785"/>
              <a:gd name="connsiteY79" fmla="*/ 3927408 h 4352025"/>
              <a:gd name="connsiteX80" fmla="*/ 0 w 430785"/>
              <a:gd name="connsiteY80" fmla="*/ 3877091 h 4352025"/>
              <a:gd name="connsiteX81" fmla="*/ 105829 w 430785"/>
              <a:gd name="connsiteY81" fmla="*/ 3938121 h 4352025"/>
              <a:gd name="connsiteX82" fmla="*/ 105829 w 430785"/>
              <a:gd name="connsiteY82" fmla="*/ 3967013 h 4352025"/>
              <a:gd name="connsiteX83" fmla="*/ 0 w 430785"/>
              <a:gd name="connsiteY83" fmla="*/ 3905821 h 4352025"/>
              <a:gd name="connsiteX84" fmla="*/ 210847 w 430785"/>
              <a:gd name="connsiteY84" fmla="*/ 3867189 h 4352025"/>
              <a:gd name="connsiteX85" fmla="*/ 258081 w 430785"/>
              <a:gd name="connsiteY85" fmla="*/ 3894458 h 4352025"/>
              <a:gd name="connsiteX86" fmla="*/ 258081 w 430785"/>
              <a:gd name="connsiteY86" fmla="*/ 3923350 h 4352025"/>
              <a:gd name="connsiteX87" fmla="*/ 210847 w 430785"/>
              <a:gd name="connsiteY87" fmla="*/ 3896081 h 4352025"/>
              <a:gd name="connsiteX88" fmla="*/ 71743 w 430785"/>
              <a:gd name="connsiteY88" fmla="*/ 3852743 h 4352025"/>
              <a:gd name="connsiteX89" fmla="*/ 173028 w 430785"/>
              <a:gd name="connsiteY89" fmla="*/ 3911176 h 4352025"/>
              <a:gd name="connsiteX90" fmla="*/ 173028 w 430785"/>
              <a:gd name="connsiteY90" fmla="*/ 3939906 h 4352025"/>
              <a:gd name="connsiteX91" fmla="*/ 71743 w 430785"/>
              <a:gd name="connsiteY91" fmla="*/ 3881473 h 4352025"/>
              <a:gd name="connsiteX92" fmla="*/ 359366 w 430785"/>
              <a:gd name="connsiteY92" fmla="*/ 3821254 h 4352025"/>
              <a:gd name="connsiteX93" fmla="*/ 430785 w 430785"/>
              <a:gd name="connsiteY93" fmla="*/ 3862644 h 4352025"/>
              <a:gd name="connsiteX94" fmla="*/ 430785 w 430785"/>
              <a:gd name="connsiteY94" fmla="*/ 3891374 h 4352025"/>
              <a:gd name="connsiteX95" fmla="*/ 359366 w 430785"/>
              <a:gd name="connsiteY95" fmla="*/ 3850146 h 4352025"/>
              <a:gd name="connsiteX96" fmla="*/ 0 w 430785"/>
              <a:gd name="connsiteY96" fmla="*/ 3811191 h 4352025"/>
              <a:gd name="connsiteX97" fmla="*/ 51779 w 430785"/>
              <a:gd name="connsiteY97" fmla="*/ 3841057 h 4352025"/>
              <a:gd name="connsiteX98" fmla="*/ 51779 w 430785"/>
              <a:gd name="connsiteY98" fmla="*/ 3869949 h 4352025"/>
              <a:gd name="connsiteX99" fmla="*/ 0 w 430785"/>
              <a:gd name="connsiteY99" fmla="*/ 3840083 h 4352025"/>
              <a:gd name="connsiteX100" fmla="*/ 248829 w 430785"/>
              <a:gd name="connsiteY100" fmla="*/ 3757464 h 4352025"/>
              <a:gd name="connsiteX101" fmla="*/ 280805 w 430785"/>
              <a:gd name="connsiteY101" fmla="*/ 3775968 h 4352025"/>
              <a:gd name="connsiteX102" fmla="*/ 280805 w 430785"/>
              <a:gd name="connsiteY102" fmla="*/ 3804860 h 4352025"/>
              <a:gd name="connsiteX103" fmla="*/ 248829 w 430785"/>
              <a:gd name="connsiteY103" fmla="*/ 3786194 h 4352025"/>
              <a:gd name="connsiteX104" fmla="*/ 0 w 430785"/>
              <a:gd name="connsiteY104" fmla="*/ 3745453 h 4352025"/>
              <a:gd name="connsiteX105" fmla="*/ 190883 w 430785"/>
              <a:gd name="connsiteY105" fmla="*/ 3855665 h 4352025"/>
              <a:gd name="connsiteX106" fmla="*/ 190883 w 430785"/>
              <a:gd name="connsiteY106" fmla="*/ 3884395 h 4352025"/>
              <a:gd name="connsiteX107" fmla="*/ 0 w 430785"/>
              <a:gd name="connsiteY107" fmla="*/ 3774183 h 4352025"/>
              <a:gd name="connsiteX108" fmla="*/ 339888 w 430785"/>
              <a:gd name="connsiteY108" fmla="*/ 3744317 h 4352025"/>
              <a:gd name="connsiteX109" fmla="*/ 430784 w 430785"/>
              <a:gd name="connsiteY109" fmla="*/ 3796745 h 4352025"/>
              <a:gd name="connsiteX110" fmla="*/ 430784 w 430785"/>
              <a:gd name="connsiteY110" fmla="*/ 3825637 h 4352025"/>
              <a:gd name="connsiteX111" fmla="*/ 339888 w 430785"/>
              <a:gd name="connsiteY111" fmla="*/ 3773047 h 4352025"/>
              <a:gd name="connsiteX112" fmla="*/ 109563 w 430785"/>
              <a:gd name="connsiteY112" fmla="*/ 3742856 h 4352025"/>
              <a:gd name="connsiteX113" fmla="*/ 141539 w 430785"/>
              <a:gd name="connsiteY113" fmla="*/ 3761360 h 4352025"/>
              <a:gd name="connsiteX114" fmla="*/ 141539 w 430785"/>
              <a:gd name="connsiteY114" fmla="*/ 3790252 h 4352025"/>
              <a:gd name="connsiteX115" fmla="*/ 109563 w 430785"/>
              <a:gd name="connsiteY115" fmla="*/ 3771586 h 4352025"/>
              <a:gd name="connsiteX116" fmla="*/ 199161 w 430785"/>
              <a:gd name="connsiteY116" fmla="*/ 3728897 h 4352025"/>
              <a:gd name="connsiteX117" fmla="*/ 231299 w 430785"/>
              <a:gd name="connsiteY117" fmla="*/ 3747401 h 4352025"/>
              <a:gd name="connsiteX118" fmla="*/ 231299 w 430785"/>
              <a:gd name="connsiteY118" fmla="*/ 3776131 h 4352025"/>
              <a:gd name="connsiteX119" fmla="*/ 199161 w 430785"/>
              <a:gd name="connsiteY119" fmla="*/ 3757627 h 4352025"/>
              <a:gd name="connsiteX120" fmla="*/ 71743 w 430785"/>
              <a:gd name="connsiteY120" fmla="*/ 3721106 h 4352025"/>
              <a:gd name="connsiteX121" fmla="*/ 89435 w 430785"/>
              <a:gd name="connsiteY121" fmla="*/ 3731332 h 4352025"/>
              <a:gd name="connsiteX122" fmla="*/ 89435 w 430785"/>
              <a:gd name="connsiteY122" fmla="*/ 3760062 h 4352025"/>
              <a:gd name="connsiteX123" fmla="*/ 71743 w 430785"/>
              <a:gd name="connsiteY123" fmla="*/ 3749836 h 4352025"/>
              <a:gd name="connsiteX124" fmla="*/ 365209 w 430785"/>
              <a:gd name="connsiteY124" fmla="*/ 3692701 h 4352025"/>
              <a:gd name="connsiteX125" fmla="*/ 430784 w 430785"/>
              <a:gd name="connsiteY125" fmla="*/ 3730520 h 4352025"/>
              <a:gd name="connsiteX126" fmla="*/ 430784 w 430785"/>
              <a:gd name="connsiteY126" fmla="*/ 3759413 h 4352025"/>
              <a:gd name="connsiteX127" fmla="*/ 365209 w 430785"/>
              <a:gd name="connsiteY127" fmla="*/ 3721593 h 4352025"/>
              <a:gd name="connsiteX128" fmla="*/ 0 w 430785"/>
              <a:gd name="connsiteY128" fmla="*/ 3679716 h 4352025"/>
              <a:gd name="connsiteX129" fmla="*/ 51779 w 430785"/>
              <a:gd name="connsiteY129" fmla="*/ 3709582 h 4352025"/>
              <a:gd name="connsiteX130" fmla="*/ 51779 w 430785"/>
              <a:gd name="connsiteY130" fmla="*/ 3738312 h 4352025"/>
              <a:gd name="connsiteX131" fmla="*/ 0 w 430785"/>
              <a:gd name="connsiteY131" fmla="*/ 3708446 h 4352025"/>
              <a:gd name="connsiteX132" fmla="*/ 218476 w 430785"/>
              <a:gd name="connsiteY132" fmla="*/ 3674197 h 4352025"/>
              <a:gd name="connsiteX133" fmla="*/ 250614 w 430785"/>
              <a:gd name="connsiteY133" fmla="*/ 3692701 h 4352025"/>
              <a:gd name="connsiteX134" fmla="*/ 250614 w 430785"/>
              <a:gd name="connsiteY134" fmla="*/ 3721593 h 4352025"/>
              <a:gd name="connsiteX135" fmla="*/ 218476 w 430785"/>
              <a:gd name="connsiteY135" fmla="*/ 3702927 h 4352025"/>
              <a:gd name="connsiteX136" fmla="*/ 91546 w 430785"/>
              <a:gd name="connsiteY136" fmla="*/ 3666730 h 4352025"/>
              <a:gd name="connsiteX137" fmla="*/ 179034 w 430785"/>
              <a:gd name="connsiteY137" fmla="*/ 3717210 h 4352025"/>
              <a:gd name="connsiteX138" fmla="*/ 179034 w 430785"/>
              <a:gd name="connsiteY138" fmla="*/ 3746102 h 4352025"/>
              <a:gd name="connsiteX139" fmla="*/ 91546 w 430785"/>
              <a:gd name="connsiteY139" fmla="*/ 3695460 h 4352025"/>
              <a:gd name="connsiteX140" fmla="*/ 151278 w 430785"/>
              <a:gd name="connsiteY140" fmla="*/ 3635404 h 4352025"/>
              <a:gd name="connsiteX141" fmla="*/ 198512 w 430785"/>
              <a:gd name="connsiteY141" fmla="*/ 3662673 h 4352025"/>
              <a:gd name="connsiteX142" fmla="*/ 198512 w 430785"/>
              <a:gd name="connsiteY142" fmla="*/ 3691403 h 4352025"/>
              <a:gd name="connsiteX143" fmla="*/ 151278 w 430785"/>
              <a:gd name="connsiteY143" fmla="*/ 3664134 h 4352025"/>
              <a:gd name="connsiteX144" fmla="*/ 361638 w 430785"/>
              <a:gd name="connsiteY144" fmla="*/ 3624853 h 4352025"/>
              <a:gd name="connsiteX145" fmla="*/ 430784 w 430785"/>
              <a:gd name="connsiteY145" fmla="*/ 3664783 h 4352025"/>
              <a:gd name="connsiteX146" fmla="*/ 430784 w 430785"/>
              <a:gd name="connsiteY146" fmla="*/ 3693675 h 4352025"/>
              <a:gd name="connsiteX147" fmla="*/ 361638 w 430785"/>
              <a:gd name="connsiteY147" fmla="*/ 3653583 h 4352025"/>
              <a:gd name="connsiteX148" fmla="*/ 0 w 430785"/>
              <a:gd name="connsiteY148" fmla="*/ 3613816 h 4352025"/>
              <a:gd name="connsiteX149" fmla="*/ 71419 w 430785"/>
              <a:gd name="connsiteY149" fmla="*/ 3655044 h 4352025"/>
              <a:gd name="connsiteX150" fmla="*/ 71419 w 430785"/>
              <a:gd name="connsiteY150" fmla="*/ 3683936 h 4352025"/>
              <a:gd name="connsiteX151" fmla="*/ 0 w 430785"/>
              <a:gd name="connsiteY151" fmla="*/ 3642708 h 4352025"/>
              <a:gd name="connsiteX152" fmla="*/ 302231 w 430785"/>
              <a:gd name="connsiteY152" fmla="*/ 3590442 h 4352025"/>
              <a:gd name="connsiteX153" fmla="*/ 334207 w 430785"/>
              <a:gd name="connsiteY153" fmla="*/ 3609108 h 4352025"/>
              <a:gd name="connsiteX154" fmla="*/ 334207 w 430785"/>
              <a:gd name="connsiteY154" fmla="*/ 3637838 h 4352025"/>
              <a:gd name="connsiteX155" fmla="*/ 302231 w 430785"/>
              <a:gd name="connsiteY155" fmla="*/ 3619334 h 4352025"/>
              <a:gd name="connsiteX156" fmla="*/ 395075 w 430785"/>
              <a:gd name="connsiteY156" fmla="*/ 3578431 h 4352025"/>
              <a:gd name="connsiteX157" fmla="*/ 430784 w 430785"/>
              <a:gd name="connsiteY157" fmla="*/ 3599045 h 4352025"/>
              <a:gd name="connsiteX158" fmla="*/ 430784 w 430785"/>
              <a:gd name="connsiteY158" fmla="*/ 3627775 h 4352025"/>
              <a:gd name="connsiteX159" fmla="*/ 395075 w 430785"/>
              <a:gd name="connsiteY159" fmla="*/ 3607161 h 4352025"/>
              <a:gd name="connsiteX160" fmla="*/ 252075 w 430785"/>
              <a:gd name="connsiteY160" fmla="*/ 3561550 h 4352025"/>
              <a:gd name="connsiteX161" fmla="*/ 284213 w 430785"/>
              <a:gd name="connsiteY161" fmla="*/ 3580216 h 4352025"/>
              <a:gd name="connsiteX162" fmla="*/ 284213 w 430785"/>
              <a:gd name="connsiteY162" fmla="*/ 3608946 h 4352025"/>
              <a:gd name="connsiteX163" fmla="*/ 252075 w 430785"/>
              <a:gd name="connsiteY163" fmla="*/ 3590442 h 4352025"/>
              <a:gd name="connsiteX164" fmla="*/ 133585 w 430785"/>
              <a:gd name="connsiteY164" fmla="*/ 3558953 h 4352025"/>
              <a:gd name="connsiteX165" fmla="*/ 196401 w 430785"/>
              <a:gd name="connsiteY165" fmla="*/ 3595149 h 4352025"/>
              <a:gd name="connsiteX166" fmla="*/ 196401 w 430785"/>
              <a:gd name="connsiteY166" fmla="*/ 3624041 h 4352025"/>
              <a:gd name="connsiteX167" fmla="*/ 133585 w 430785"/>
              <a:gd name="connsiteY167" fmla="*/ 3587845 h 4352025"/>
              <a:gd name="connsiteX168" fmla="*/ 0 w 430785"/>
              <a:gd name="connsiteY168" fmla="*/ 3548078 h 4352025"/>
              <a:gd name="connsiteX169" fmla="*/ 131151 w 430785"/>
              <a:gd name="connsiteY169" fmla="*/ 3623717 h 4352025"/>
              <a:gd name="connsiteX170" fmla="*/ 131151 w 430785"/>
              <a:gd name="connsiteY170" fmla="*/ 3652609 h 4352025"/>
              <a:gd name="connsiteX171" fmla="*/ 0 w 430785"/>
              <a:gd name="connsiteY171" fmla="*/ 3576808 h 4352025"/>
              <a:gd name="connsiteX172" fmla="*/ 85702 w 430785"/>
              <a:gd name="connsiteY172" fmla="*/ 3531360 h 4352025"/>
              <a:gd name="connsiteX173" fmla="*/ 113458 w 430785"/>
              <a:gd name="connsiteY173" fmla="*/ 3547429 h 4352025"/>
              <a:gd name="connsiteX174" fmla="*/ 113458 w 430785"/>
              <a:gd name="connsiteY174" fmla="*/ 3576159 h 4352025"/>
              <a:gd name="connsiteX175" fmla="*/ 85702 w 430785"/>
              <a:gd name="connsiteY175" fmla="*/ 3560090 h 4352025"/>
              <a:gd name="connsiteX176" fmla="*/ 365209 w 430785"/>
              <a:gd name="connsiteY176" fmla="*/ 3495326 h 4352025"/>
              <a:gd name="connsiteX177" fmla="*/ 430784 w 430785"/>
              <a:gd name="connsiteY177" fmla="*/ 3533145 h 4352025"/>
              <a:gd name="connsiteX178" fmla="*/ 430784 w 430785"/>
              <a:gd name="connsiteY178" fmla="*/ 3562038 h 4352025"/>
              <a:gd name="connsiteX179" fmla="*/ 365209 w 430785"/>
              <a:gd name="connsiteY179" fmla="*/ 3524056 h 4352025"/>
              <a:gd name="connsiteX180" fmla="*/ 129527 w 430785"/>
              <a:gd name="connsiteY180" fmla="*/ 3490781 h 4352025"/>
              <a:gd name="connsiteX181" fmla="*/ 232110 w 430785"/>
              <a:gd name="connsiteY181" fmla="*/ 3550026 h 4352025"/>
              <a:gd name="connsiteX182" fmla="*/ 232110 w 430785"/>
              <a:gd name="connsiteY182" fmla="*/ 3578918 h 4352025"/>
              <a:gd name="connsiteX183" fmla="*/ 129527 w 430785"/>
              <a:gd name="connsiteY183" fmla="*/ 3519673 h 4352025"/>
              <a:gd name="connsiteX184" fmla="*/ 0 w 430785"/>
              <a:gd name="connsiteY184" fmla="*/ 3481854 h 4352025"/>
              <a:gd name="connsiteX185" fmla="*/ 65575 w 430785"/>
              <a:gd name="connsiteY185" fmla="*/ 3519673 h 4352025"/>
              <a:gd name="connsiteX186" fmla="*/ 65575 w 430785"/>
              <a:gd name="connsiteY186" fmla="*/ 3548565 h 4352025"/>
              <a:gd name="connsiteX187" fmla="*/ 0 w 430785"/>
              <a:gd name="connsiteY187" fmla="*/ 3510746 h 4352025"/>
              <a:gd name="connsiteX188" fmla="*/ 379168 w 430785"/>
              <a:gd name="connsiteY188" fmla="*/ 3437542 h 4352025"/>
              <a:gd name="connsiteX189" fmla="*/ 430784 w 430785"/>
              <a:gd name="connsiteY189" fmla="*/ 3467408 h 4352025"/>
              <a:gd name="connsiteX190" fmla="*/ 430784 w 430785"/>
              <a:gd name="connsiteY190" fmla="*/ 3496138 h 4352025"/>
              <a:gd name="connsiteX191" fmla="*/ 379168 w 430785"/>
              <a:gd name="connsiteY191" fmla="*/ 3466272 h 4352025"/>
              <a:gd name="connsiteX192" fmla="*/ 123035 w 430785"/>
              <a:gd name="connsiteY192" fmla="*/ 3421310 h 4352025"/>
              <a:gd name="connsiteX193" fmla="*/ 199161 w 430785"/>
              <a:gd name="connsiteY193" fmla="*/ 3465297 h 4352025"/>
              <a:gd name="connsiteX194" fmla="*/ 199161 w 430785"/>
              <a:gd name="connsiteY194" fmla="*/ 3494027 h 4352025"/>
              <a:gd name="connsiteX195" fmla="*/ 123035 w 430785"/>
              <a:gd name="connsiteY195" fmla="*/ 3450040 h 4352025"/>
              <a:gd name="connsiteX196" fmla="*/ 0 w 430785"/>
              <a:gd name="connsiteY196" fmla="*/ 3416116 h 4352025"/>
              <a:gd name="connsiteX197" fmla="*/ 109563 w 430785"/>
              <a:gd name="connsiteY197" fmla="*/ 3479257 h 4352025"/>
              <a:gd name="connsiteX198" fmla="*/ 109563 w 430785"/>
              <a:gd name="connsiteY198" fmla="*/ 3507986 h 4352025"/>
              <a:gd name="connsiteX199" fmla="*/ 0 w 430785"/>
              <a:gd name="connsiteY199" fmla="*/ 3444846 h 4352025"/>
              <a:gd name="connsiteX200" fmla="*/ 222372 w 430785"/>
              <a:gd name="connsiteY200" fmla="*/ 3412870 h 4352025"/>
              <a:gd name="connsiteX201" fmla="*/ 274151 w 430785"/>
              <a:gd name="connsiteY201" fmla="*/ 3442736 h 4352025"/>
              <a:gd name="connsiteX202" fmla="*/ 274151 w 430785"/>
              <a:gd name="connsiteY202" fmla="*/ 3471466 h 4352025"/>
              <a:gd name="connsiteX203" fmla="*/ 222372 w 430785"/>
              <a:gd name="connsiteY203" fmla="*/ 3441600 h 4352025"/>
              <a:gd name="connsiteX204" fmla="*/ 55836 w 430785"/>
              <a:gd name="connsiteY204" fmla="*/ 3382517 h 4352025"/>
              <a:gd name="connsiteX205" fmla="*/ 103070 w 430785"/>
              <a:gd name="connsiteY205" fmla="*/ 3409786 h 4352025"/>
              <a:gd name="connsiteX206" fmla="*/ 103070 w 430785"/>
              <a:gd name="connsiteY206" fmla="*/ 3438516 h 4352025"/>
              <a:gd name="connsiteX207" fmla="*/ 55836 w 430785"/>
              <a:gd name="connsiteY207" fmla="*/ 3411247 h 4352025"/>
              <a:gd name="connsiteX208" fmla="*/ 355632 w 430785"/>
              <a:gd name="connsiteY208" fmla="*/ 3358169 h 4352025"/>
              <a:gd name="connsiteX209" fmla="*/ 430784 w 430785"/>
              <a:gd name="connsiteY209" fmla="*/ 3401507 h 4352025"/>
              <a:gd name="connsiteX210" fmla="*/ 430784 w 430785"/>
              <a:gd name="connsiteY210" fmla="*/ 3430399 h 4352025"/>
              <a:gd name="connsiteX211" fmla="*/ 355632 w 430785"/>
              <a:gd name="connsiteY211" fmla="*/ 3386899 h 4352025"/>
              <a:gd name="connsiteX212" fmla="*/ 125794 w 430785"/>
              <a:gd name="connsiteY212" fmla="*/ 3357033 h 4352025"/>
              <a:gd name="connsiteX213" fmla="*/ 202407 w 430785"/>
              <a:gd name="connsiteY213" fmla="*/ 3401345 h 4352025"/>
              <a:gd name="connsiteX214" fmla="*/ 202407 w 430785"/>
              <a:gd name="connsiteY214" fmla="*/ 3430075 h 4352025"/>
              <a:gd name="connsiteX215" fmla="*/ 125794 w 430785"/>
              <a:gd name="connsiteY215" fmla="*/ 3385925 h 4352025"/>
              <a:gd name="connsiteX216" fmla="*/ 0 w 430785"/>
              <a:gd name="connsiteY216" fmla="*/ 3350216 h 4352025"/>
              <a:gd name="connsiteX217" fmla="*/ 35709 w 430785"/>
              <a:gd name="connsiteY217" fmla="*/ 3370830 h 4352025"/>
              <a:gd name="connsiteX218" fmla="*/ 35709 w 430785"/>
              <a:gd name="connsiteY218" fmla="*/ 3399722 h 4352025"/>
              <a:gd name="connsiteX219" fmla="*/ 0 w 430785"/>
              <a:gd name="connsiteY219" fmla="*/ 3379108 h 4352025"/>
              <a:gd name="connsiteX220" fmla="*/ 193155 w 430785"/>
              <a:gd name="connsiteY220" fmla="*/ 3330089 h 4352025"/>
              <a:gd name="connsiteX221" fmla="*/ 225293 w 430785"/>
              <a:gd name="connsiteY221" fmla="*/ 3348755 h 4352025"/>
              <a:gd name="connsiteX222" fmla="*/ 225293 w 430785"/>
              <a:gd name="connsiteY222" fmla="*/ 3377485 h 4352025"/>
              <a:gd name="connsiteX223" fmla="*/ 193155 w 430785"/>
              <a:gd name="connsiteY223" fmla="*/ 3358981 h 4352025"/>
              <a:gd name="connsiteX224" fmla="*/ 379168 w 430785"/>
              <a:gd name="connsiteY224" fmla="*/ 3305904 h 4352025"/>
              <a:gd name="connsiteX225" fmla="*/ 430784 w 430785"/>
              <a:gd name="connsiteY225" fmla="*/ 3335770 h 4352025"/>
              <a:gd name="connsiteX226" fmla="*/ 430784 w 430785"/>
              <a:gd name="connsiteY226" fmla="*/ 3364662 h 4352025"/>
              <a:gd name="connsiteX227" fmla="*/ 379168 w 430785"/>
              <a:gd name="connsiteY227" fmla="*/ 3334796 h 4352025"/>
              <a:gd name="connsiteX228" fmla="*/ 0 w 430785"/>
              <a:gd name="connsiteY228" fmla="*/ 3284478 h 4352025"/>
              <a:gd name="connsiteX229" fmla="*/ 105829 w 430785"/>
              <a:gd name="connsiteY229" fmla="*/ 3345508 h 4352025"/>
              <a:gd name="connsiteX230" fmla="*/ 105829 w 430785"/>
              <a:gd name="connsiteY230" fmla="*/ 3374401 h 4352025"/>
              <a:gd name="connsiteX231" fmla="*/ 0 w 430785"/>
              <a:gd name="connsiteY231" fmla="*/ 3313208 h 4352025"/>
              <a:gd name="connsiteX232" fmla="*/ 210847 w 430785"/>
              <a:gd name="connsiteY232" fmla="*/ 3274577 h 4352025"/>
              <a:gd name="connsiteX233" fmla="*/ 258081 w 430785"/>
              <a:gd name="connsiteY233" fmla="*/ 3301846 h 4352025"/>
              <a:gd name="connsiteX234" fmla="*/ 258081 w 430785"/>
              <a:gd name="connsiteY234" fmla="*/ 3330738 h 4352025"/>
              <a:gd name="connsiteX235" fmla="*/ 210847 w 430785"/>
              <a:gd name="connsiteY235" fmla="*/ 3303469 h 4352025"/>
              <a:gd name="connsiteX236" fmla="*/ 71743 w 430785"/>
              <a:gd name="connsiteY236" fmla="*/ 3260131 h 4352025"/>
              <a:gd name="connsiteX237" fmla="*/ 173028 w 430785"/>
              <a:gd name="connsiteY237" fmla="*/ 3318564 h 4352025"/>
              <a:gd name="connsiteX238" fmla="*/ 173028 w 430785"/>
              <a:gd name="connsiteY238" fmla="*/ 3347456 h 4352025"/>
              <a:gd name="connsiteX239" fmla="*/ 71743 w 430785"/>
              <a:gd name="connsiteY239" fmla="*/ 3288861 h 4352025"/>
              <a:gd name="connsiteX240" fmla="*/ 359366 w 430785"/>
              <a:gd name="connsiteY240" fmla="*/ 3228642 h 4352025"/>
              <a:gd name="connsiteX241" fmla="*/ 430785 w 430785"/>
              <a:gd name="connsiteY241" fmla="*/ 3270032 h 4352025"/>
              <a:gd name="connsiteX242" fmla="*/ 430785 w 430785"/>
              <a:gd name="connsiteY242" fmla="*/ 3298762 h 4352025"/>
              <a:gd name="connsiteX243" fmla="*/ 359366 w 430785"/>
              <a:gd name="connsiteY243" fmla="*/ 3257534 h 4352025"/>
              <a:gd name="connsiteX244" fmla="*/ 0 w 430785"/>
              <a:gd name="connsiteY244" fmla="*/ 3218578 h 4352025"/>
              <a:gd name="connsiteX245" fmla="*/ 51779 w 430785"/>
              <a:gd name="connsiteY245" fmla="*/ 3248444 h 4352025"/>
              <a:gd name="connsiteX246" fmla="*/ 51779 w 430785"/>
              <a:gd name="connsiteY246" fmla="*/ 3277336 h 4352025"/>
              <a:gd name="connsiteX247" fmla="*/ 0 w 430785"/>
              <a:gd name="connsiteY247" fmla="*/ 3247470 h 4352025"/>
              <a:gd name="connsiteX248" fmla="*/ 248829 w 430785"/>
              <a:gd name="connsiteY248" fmla="*/ 3164852 h 4352025"/>
              <a:gd name="connsiteX249" fmla="*/ 280805 w 430785"/>
              <a:gd name="connsiteY249" fmla="*/ 3183356 h 4352025"/>
              <a:gd name="connsiteX250" fmla="*/ 280805 w 430785"/>
              <a:gd name="connsiteY250" fmla="*/ 3212248 h 4352025"/>
              <a:gd name="connsiteX251" fmla="*/ 248829 w 430785"/>
              <a:gd name="connsiteY251" fmla="*/ 3193744 h 4352025"/>
              <a:gd name="connsiteX252" fmla="*/ 0 w 430785"/>
              <a:gd name="connsiteY252" fmla="*/ 3152841 h 4352025"/>
              <a:gd name="connsiteX253" fmla="*/ 190883 w 430785"/>
              <a:gd name="connsiteY253" fmla="*/ 3263053 h 4352025"/>
              <a:gd name="connsiteX254" fmla="*/ 190883 w 430785"/>
              <a:gd name="connsiteY254" fmla="*/ 3291783 h 4352025"/>
              <a:gd name="connsiteX255" fmla="*/ 0 w 430785"/>
              <a:gd name="connsiteY255" fmla="*/ 3181733 h 4352025"/>
              <a:gd name="connsiteX256" fmla="*/ 339888 w 430785"/>
              <a:gd name="connsiteY256" fmla="*/ 3151705 h 4352025"/>
              <a:gd name="connsiteX257" fmla="*/ 430784 w 430785"/>
              <a:gd name="connsiteY257" fmla="*/ 3204133 h 4352025"/>
              <a:gd name="connsiteX258" fmla="*/ 430784 w 430785"/>
              <a:gd name="connsiteY258" fmla="*/ 3233025 h 4352025"/>
              <a:gd name="connsiteX259" fmla="*/ 339888 w 430785"/>
              <a:gd name="connsiteY259" fmla="*/ 3180435 h 4352025"/>
              <a:gd name="connsiteX260" fmla="*/ 109563 w 430785"/>
              <a:gd name="connsiteY260" fmla="*/ 3150244 h 4352025"/>
              <a:gd name="connsiteX261" fmla="*/ 141539 w 430785"/>
              <a:gd name="connsiteY261" fmla="*/ 3168748 h 4352025"/>
              <a:gd name="connsiteX262" fmla="*/ 141539 w 430785"/>
              <a:gd name="connsiteY262" fmla="*/ 3197640 h 4352025"/>
              <a:gd name="connsiteX263" fmla="*/ 109563 w 430785"/>
              <a:gd name="connsiteY263" fmla="*/ 3178974 h 4352025"/>
              <a:gd name="connsiteX264" fmla="*/ 199161 w 430785"/>
              <a:gd name="connsiteY264" fmla="*/ 3136285 h 4352025"/>
              <a:gd name="connsiteX265" fmla="*/ 231299 w 430785"/>
              <a:gd name="connsiteY265" fmla="*/ 3154789 h 4352025"/>
              <a:gd name="connsiteX266" fmla="*/ 231299 w 430785"/>
              <a:gd name="connsiteY266" fmla="*/ 3183519 h 4352025"/>
              <a:gd name="connsiteX267" fmla="*/ 199161 w 430785"/>
              <a:gd name="connsiteY267" fmla="*/ 3165015 h 4352025"/>
              <a:gd name="connsiteX268" fmla="*/ 71743 w 430785"/>
              <a:gd name="connsiteY268" fmla="*/ 3128494 h 4352025"/>
              <a:gd name="connsiteX269" fmla="*/ 89435 w 430785"/>
              <a:gd name="connsiteY269" fmla="*/ 3138720 h 4352025"/>
              <a:gd name="connsiteX270" fmla="*/ 89435 w 430785"/>
              <a:gd name="connsiteY270" fmla="*/ 3167450 h 4352025"/>
              <a:gd name="connsiteX271" fmla="*/ 71743 w 430785"/>
              <a:gd name="connsiteY271" fmla="*/ 3157224 h 4352025"/>
              <a:gd name="connsiteX272" fmla="*/ 365209 w 430785"/>
              <a:gd name="connsiteY272" fmla="*/ 3103126 h 4352025"/>
              <a:gd name="connsiteX273" fmla="*/ 430784 w 430785"/>
              <a:gd name="connsiteY273" fmla="*/ 3140945 h 4352025"/>
              <a:gd name="connsiteX274" fmla="*/ 430784 w 430785"/>
              <a:gd name="connsiteY274" fmla="*/ 3169838 h 4352025"/>
              <a:gd name="connsiteX275" fmla="*/ 365209 w 430785"/>
              <a:gd name="connsiteY275" fmla="*/ 3132018 h 4352025"/>
              <a:gd name="connsiteX276" fmla="*/ 0 w 430785"/>
              <a:gd name="connsiteY276" fmla="*/ 3087103 h 4352025"/>
              <a:gd name="connsiteX277" fmla="*/ 51779 w 430785"/>
              <a:gd name="connsiteY277" fmla="*/ 3116969 h 4352025"/>
              <a:gd name="connsiteX278" fmla="*/ 51779 w 430785"/>
              <a:gd name="connsiteY278" fmla="*/ 3145699 h 4352025"/>
              <a:gd name="connsiteX279" fmla="*/ 0 w 430785"/>
              <a:gd name="connsiteY279" fmla="*/ 3115833 h 4352025"/>
              <a:gd name="connsiteX280" fmla="*/ 218476 w 430785"/>
              <a:gd name="connsiteY280" fmla="*/ 3081585 h 4352025"/>
              <a:gd name="connsiteX281" fmla="*/ 250614 w 430785"/>
              <a:gd name="connsiteY281" fmla="*/ 3100089 h 4352025"/>
              <a:gd name="connsiteX282" fmla="*/ 250614 w 430785"/>
              <a:gd name="connsiteY282" fmla="*/ 3128981 h 4352025"/>
              <a:gd name="connsiteX283" fmla="*/ 218476 w 430785"/>
              <a:gd name="connsiteY283" fmla="*/ 3110315 h 4352025"/>
              <a:gd name="connsiteX284" fmla="*/ 91546 w 430785"/>
              <a:gd name="connsiteY284" fmla="*/ 3074118 h 4352025"/>
              <a:gd name="connsiteX285" fmla="*/ 179034 w 430785"/>
              <a:gd name="connsiteY285" fmla="*/ 3124598 h 4352025"/>
              <a:gd name="connsiteX286" fmla="*/ 179034 w 430785"/>
              <a:gd name="connsiteY286" fmla="*/ 3153490 h 4352025"/>
              <a:gd name="connsiteX287" fmla="*/ 91546 w 430785"/>
              <a:gd name="connsiteY287" fmla="*/ 3102848 h 4352025"/>
              <a:gd name="connsiteX288" fmla="*/ 151278 w 430785"/>
              <a:gd name="connsiteY288" fmla="*/ 3042791 h 4352025"/>
              <a:gd name="connsiteX289" fmla="*/ 198512 w 430785"/>
              <a:gd name="connsiteY289" fmla="*/ 3070060 h 4352025"/>
              <a:gd name="connsiteX290" fmla="*/ 198512 w 430785"/>
              <a:gd name="connsiteY290" fmla="*/ 3098790 h 4352025"/>
              <a:gd name="connsiteX291" fmla="*/ 151278 w 430785"/>
              <a:gd name="connsiteY291" fmla="*/ 3071521 h 4352025"/>
              <a:gd name="connsiteX292" fmla="*/ 361638 w 430785"/>
              <a:gd name="connsiteY292" fmla="*/ 3035278 h 4352025"/>
              <a:gd name="connsiteX293" fmla="*/ 430784 w 430785"/>
              <a:gd name="connsiteY293" fmla="*/ 3075207 h 4352025"/>
              <a:gd name="connsiteX294" fmla="*/ 430784 w 430785"/>
              <a:gd name="connsiteY294" fmla="*/ 3103937 h 4352025"/>
              <a:gd name="connsiteX295" fmla="*/ 361638 w 430785"/>
              <a:gd name="connsiteY295" fmla="*/ 3064008 h 4352025"/>
              <a:gd name="connsiteX296" fmla="*/ 0 w 430785"/>
              <a:gd name="connsiteY296" fmla="*/ 3021203 h 4352025"/>
              <a:gd name="connsiteX297" fmla="*/ 71419 w 430785"/>
              <a:gd name="connsiteY297" fmla="*/ 3062431 h 4352025"/>
              <a:gd name="connsiteX298" fmla="*/ 71419 w 430785"/>
              <a:gd name="connsiteY298" fmla="*/ 3091323 h 4352025"/>
              <a:gd name="connsiteX299" fmla="*/ 0 w 430785"/>
              <a:gd name="connsiteY299" fmla="*/ 3050095 h 4352025"/>
              <a:gd name="connsiteX300" fmla="*/ 302231 w 430785"/>
              <a:gd name="connsiteY300" fmla="*/ 3000868 h 4352025"/>
              <a:gd name="connsiteX301" fmla="*/ 334207 w 430785"/>
              <a:gd name="connsiteY301" fmla="*/ 3019372 h 4352025"/>
              <a:gd name="connsiteX302" fmla="*/ 334207 w 430785"/>
              <a:gd name="connsiteY302" fmla="*/ 3048264 h 4352025"/>
              <a:gd name="connsiteX303" fmla="*/ 302231 w 430785"/>
              <a:gd name="connsiteY303" fmla="*/ 3029760 h 4352025"/>
              <a:gd name="connsiteX304" fmla="*/ 395075 w 430785"/>
              <a:gd name="connsiteY304" fmla="*/ 2988856 h 4352025"/>
              <a:gd name="connsiteX305" fmla="*/ 430784 w 430785"/>
              <a:gd name="connsiteY305" fmla="*/ 3009470 h 4352025"/>
              <a:gd name="connsiteX306" fmla="*/ 430784 w 430785"/>
              <a:gd name="connsiteY306" fmla="*/ 3038200 h 4352025"/>
              <a:gd name="connsiteX307" fmla="*/ 395075 w 430785"/>
              <a:gd name="connsiteY307" fmla="*/ 3017586 h 4352025"/>
              <a:gd name="connsiteX308" fmla="*/ 252075 w 430785"/>
              <a:gd name="connsiteY308" fmla="*/ 2971975 h 4352025"/>
              <a:gd name="connsiteX309" fmla="*/ 284213 w 430785"/>
              <a:gd name="connsiteY309" fmla="*/ 2990479 h 4352025"/>
              <a:gd name="connsiteX310" fmla="*/ 284213 w 430785"/>
              <a:gd name="connsiteY310" fmla="*/ 3019371 h 4352025"/>
              <a:gd name="connsiteX311" fmla="*/ 252075 w 430785"/>
              <a:gd name="connsiteY311" fmla="*/ 3000867 h 4352025"/>
              <a:gd name="connsiteX312" fmla="*/ 133585 w 430785"/>
              <a:gd name="connsiteY312" fmla="*/ 2969378 h 4352025"/>
              <a:gd name="connsiteX313" fmla="*/ 196401 w 430785"/>
              <a:gd name="connsiteY313" fmla="*/ 3005574 h 4352025"/>
              <a:gd name="connsiteX314" fmla="*/ 196401 w 430785"/>
              <a:gd name="connsiteY314" fmla="*/ 3034466 h 4352025"/>
              <a:gd name="connsiteX315" fmla="*/ 133585 w 430785"/>
              <a:gd name="connsiteY315" fmla="*/ 2998270 h 4352025"/>
              <a:gd name="connsiteX316" fmla="*/ 0 w 430785"/>
              <a:gd name="connsiteY316" fmla="*/ 2955466 h 4352025"/>
              <a:gd name="connsiteX317" fmla="*/ 131151 w 430785"/>
              <a:gd name="connsiteY317" fmla="*/ 3031105 h 4352025"/>
              <a:gd name="connsiteX318" fmla="*/ 131151 w 430785"/>
              <a:gd name="connsiteY318" fmla="*/ 3059997 h 4352025"/>
              <a:gd name="connsiteX319" fmla="*/ 0 w 430785"/>
              <a:gd name="connsiteY319" fmla="*/ 2984196 h 4352025"/>
              <a:gd name="connsiteX320" fmla="*/ 85702 w 430785"/>
              <a:gd name="connsiteY320" fmla="*/ 2941785 h 4352025"/>
              <a:gd name="connsiteX321" fmla="*/ 113458 w 430785"/>
              <a:gd name="connsiteY321" fmla="*/ 2957854 h 4352025"/>
              <a:gd name="connsiteX322" fmla="*/ 113458 w 430785"/>
              <a:gd name="connsiteY322" fmla="*/ 2986584 h 4352025"/>
              <a:gd name="connsiteX323" fmla="*/ 85702 w 430785"/>
              <a:gd name="connsiteY323" fmla="*/ 2970515 h 4352025"/>
              <a:gd name="connsiteX324" fmla="*/ 365209 w 430785"/>
              <a:gd name="connsiteY324" fmla="*/ 2905751 h 4352025"/>
              <a:gd name="connsiteX325" fmla="*/ 430784 w 430785"/>
              <a:gd name="connsiteY325" fmla="*/ 2943570 h 4352025"/>
              <a:gd name="connsiteX326" fmla="*/ 430784 w 430785"/>
              <a:gd name="connsiteY326" fmla="*/ 2972463 h 4352025"/>
              <a:gd name="connsiteX327" fmla="*/ 365209 w 430785"/>
              <a:gd name="connsiteY327" fmla="*/ 2934481 h 4352025"/>
              <a:gd name="connsiteX328" fmla="*/ 129527 w 430785"/>
              <a:gd name="connsiteY328" fmla="*/ 2901206 h 4352025"/>
              <a:gd name="connsiteX329" fmla="*/ 232110 w 430785"/>
              <a:gd name="connsiteY329" fmla="*/ 2960451 h 4352025"/>
              <a:gd name="connsiteX330" fmla="*/ 232110 w 430785"/>
              <a:gd name="connsiteY330" fmla="*/ 2989343 h 4352025"/>
              <a:gd name="connsiteX331" fmla="*/ 129527 w 430785"/>
              <a:gd name="connsiteY331" fmla="*/ 2930098 h 4352025"/>
              <a:gd name="connsiteX332" fmla="*/ 0 w 430785"/>
              <a:gd name="connsiteY332" fmla="*/ 2892279 h 4352025"/>
              <a:gd name="connsiteX333" fmla="*/ 65575 w 430785"/>
              <a:gd name="connsiteY333" fmla="*/ 2930098 h 4352025"/>
              <a:gd name="connsiteX334" fmla="*/ 65575 w 430785"/>
              <a:gd name="connsiteY334" fmla="*/ 2958991 h 4352025"/>
              <a:gd name="connsiteX335" fmla="*/ 0 w 430785"/>
              <a:gd name="connsiteY335" fmla="*/ 2921009 h 4352025"/>
              <a:gd name="connsiteX336" fmla="*/ 379168 w 430785"/>
              <a:gd name="connsiteY336" fmla="*/ 2847967 h 4352025"/>
              <a:gd name="connsiteX337" fmla="*/ 430784 w 430785"/>
              <a:gd name="connsiteY337" fmla="*/ 2877833 h 4352025"/>
              <a:gd name="connsiteX338" fmla="*/ 430784 w 430785"/>
              <a:gd name="connsiteY338" fmla="*/ 2906563 h 4352025"/>
              <a:gd name="connsiteX339" fmla="*/ 379168 w 430785"/>
              <a:gd name="connsiteY339" fmla="*/ 2876697 h 4352025"/>
              <a:gd name="connsiteX340" fmla="*/ 123035 w 430785"/>
              <a:gd name="connsiteY340" fmla="*/ 2831735 h 4352025"/>
              <a:gd name="connsiteX341" fmla="*/ 199161 w 430785"/>
              <a:gd name="connsiteY341" fmla="*/ 2875722 h 4352025"/>
              <a:gd name="connsiteX342" fmla="*/ 199161 w 430785"/>
              <a:gd name="connsiteY342" fmla="*/ 2904452 h 4352025"/>
              <a:gd name="connsiteX343" fmla="*/ 123035 w 430785"/>
              <a:gd name="connsiteY343" fmla="*/ 2860465 h 4352025"/>
              <a:gd name="connsiteX344" fmla="*/ 0 w 430785"/>
              <a:gd name="connsiteY344" fmla="*/ 2826541 h 4352025"/>
              <a:gd name="connsiteX345" fmla="*/ 109563 w 430785"/>
              <a:gd name="connsiteY345" fmla="*/ 2889682 h 4352025"/>
              <a:gd name="connsiteX346" fmla="*/ 109563 w 430785"/>
              <a:gd name="connsiteY346" fmla="*/ 2918411 h 4352025"/>
              <a:gd name="connsiteX347" fmla="*/ 0 w 430785"/>
              <a:gd name="connsiteY347" fmla="*/ 2855271 h 4352025"/>
              <a:gd name="connsiteX348" fmla="*/ 222372 w 430785"/>
              <a:gd name="connsiteY348" fmla="*/ 2823295 h 4352025"/>
              <a:gd name="connsiteX349" fmla="*/ 274151 w 430785"/>
              <a:gd name="connsiteY349" fmla="*/ 2853161 h 4352025"/>
              <a:gd name="connsiteX350" fmla="*/ 274151 w 430785"/>
              <a:gd name="connsiteY350" fmla="*/ 2881891 h 4352025"/>
              <a:gd name="connsiteX351" fmla="*/ 222372 w 430785"/>
              <a:gd name="connsiteY351" fmla="*/ 2852025 h 4352025"/>
              <a:gd name="connsiteX352" fmla="*/ 55836 w 430785"/>
              <a:gd name="connsiteY352" fmla="*/ 2792942 h 4352025"/>
              <a:gd name="connsiteX353" fmla="*/ 103070 w 430785"/>
              <a:gd name="connsiteY353" fmla="*/ 2820211 h 4352025"/>
              <a:gd name="connsiteX354" fmla="*/ 103070 w 430785"/>
              <a:gd name="connsiteY354" fmla="*/ 2848941 h 4352025"/>
              <a:gd name="connsiteX355" fmla="*/ 55836 w 430785"/>
              <a:gd name="connsiteY355" fmla="*/ 2821672 h 4352025"/>
              <a:gd name="connsiteX356" fmla="*/ 355632 w 430785"/>
              <a:gd name="connsiteY356" fmla="*/ 2768595 h 4352025"/>
              <a:gd name="connsiteX357" fmla="*/ 430784 w 430785"/>
              <a:gd name="connsiteY357" fmla="*/ 2811933 h 4352025"/>
              <a:gd name="connsiteX358" fmla="*/ 430784 w 430785"/>
              <a:gd name="connsiteY358" fmla="*/ 2840825 h 4352025"/>
              <a:gd name="connsiteX359" fmla="*/ 355632 w 430785"/>
              <a:gd name="connsiteY359" fmla="*/ 2797325 h 4352025"/>
              <a:gd name="connsiteX360" fmla="*/ 125794 w 430785"/>
              <a:gd name="connsiteY360" fmla="*/ 2767458 h 4352025"/>
              <a:gd name="connsiteX361" fmla="*/ 202407 w 430785"/>
              <a:gd name="connsiteY361" fmla="*/ 2811770 h 4352025"/>
              <a:gd name="connsiteX362" fmla="*/ 202407 w 430785"/>
              <a:gd name="connsiteY362" fmla="*/ 2840500 h 4352025"/>
              <a:gd name="connsiteX363" fmla="*/ 125794 w 430785"/>
              <a:gd name="connsiteY363" fmla="*/ 2796350 h 4352025"/>
              <a:gd name="connsiteX364" fmla="*/ 0 w 430785"/>
              <a:gd name="connsiteY364" fmla="*/ 2760641 h 4352025"/>
              <a:gd name="connsiteX365" fmla="*/ 35709 w 430785"/>
              <a:gd name="connsiteY365" fmla="*/ 2781255 h 4352025"/>
              <a:gd name="connsiteX366" fmla="*/ 35709 w 430785"/>
              <a:gd name="connsiteY366" fmla="*/ 2810147 h 4352025"/>
              <a:gd name="connsiteX367" fmla="*/ 0 w 430785"/>
              <a:gd name="connsiteY367" fmla="*/ 2789533 h 4352025"/>
              <a:gd name="connsiteX368" fmla="*/ 193155 w 430785"/>
              <a:gd name="connsiteY368" fmla="*/ 2740514 h 4352025"/>
              <a:gd name="connsiteX369" fmla="*/ 225293 w 430785"/>
              <a:gd name="connsiteY369" fmla="*/ 2759018 h 4352025"/>
              <a:gd name="connsiteX370" fmla="*/ 225293 w 430785"/>
              <a:gd name="connsiteY370" fmla="*/ 2787910 h 4352025"/>
              <a:gd name="connsiteX371" fmla="*/ 193155 w 430785"/>
              <a:gd name="connsiteY371" fmla="*/ 2769406 h 4352025"/>
              <a:gd name="connsiteX372" fmla="*/ 379168 w 430785"/>
              <a:gd name="connsiteY372" fmla="*/ 2716330 h 4352025"/>
              <a:gd name="connsiteX373" fmla="*/ 430784 w 430785"/>
              <a:gd name="connsiteY373" fmla="*/ 2746195 h 4352025"/>
              <a:gd name="connsiteX374" fmla="*/ 430784 w 430785"/>
              <a:gd name="connsiteY374" fmla="*/ 2775087 h 4352025"/>
              <a:gd name="connsiteX375" fmla="*/ 379168 w 430785"/>
              <a:gd name="connsiteY375" fmla="*/ 2745221 h 4352025"/>
              <a:gd name="connsiteX376" fmla="*/ 0 w 430785"/>
              <a:gd name="connsiteY376" fmla="*/ 2694905 h 4352025"/>
              <a:gd name="connsiteX377" fmla="*/ 105829 w 430785"/>
              <a:gd name="connsiteY377" fmla="*/ 2755934 h 4352025"/>
              <a:gd name="connsiteX378" fmla="*/ 105829 w 430785"/>
              <a:gd name="connsiteY378" fmla="*/ 2784826 h 4352025"/>
              <a:gd name="connsiteX379" fmla="*/ 0 w 430785"/>
              <a:gd name="connsiteY379" fmla="*/ 2723635 h 4352025"/>
              <a:gd name="connsiteX380" fmla="*/ 210847 w 430785"/>
              <a:gd name="connsiteY380" fmla="*/ 2685004 h 4352025"/>
              <a:gd name="connsiteX381" fmla="*/ 258081 w 430785"/>
              <a:gd name="connsiteY381" fmla="*/ 2712272 h 4352025"/>
              <a:gd name="connsiteX382" fmla="*/ 258081 w 430785"/>
              <a:gd name="connsiteY382" fmla="*/ 2741163 h 4352025"/>
              <a:gd name="connsiteX383" fmla="*/ 210847 w 430785"/>
              <a:gd name="connsiteY383" fmla="*/ 2713894 h 4352025"/>
              <a:gd name="connsiteX384" fmla="*/ 71743 w 430785"/>
              <a:gd name="connsiteY384" fmla="*/ 2670558 h 4352025"/>
              <a:gd name="connsiteX385" fmla="*/ 173028 w 430785"/>
              <a:gd name="connsiteY385" fmla="*/ 2728990 h 4352025"/>
              <a:gd name="connsiteX386" fmla="*/ 173028 w 430785"/>
              <a:gd name="connsiteY386" fmla="*/ 2757719 h 4352025"/>
              <a:gd name="connsiteX387" fmla="*/ 71743 w 430785"/>
              <a:gd name="connsiteY387" fmla="*/ 2699287 h 4352025"/>
              <a:gd name="connsiteX388" fmla="*/ 359366 w 430785"/>
              <a:gd name="connsiteY388" fmla="*/ 2639069 h 4352025"/>
              <a:gd name="connsiteX389" fmla="*/ 430785 w 430785"/>
              <a:gd name="connsiteY389" fmla="*/ 2680459 h 4352025"/>
              <a:gd name="connsiteX390" fmla="*/ 430785 w 430785"/>
              <a:gd name="connsiteY390" fmla="*/ 2709188 h 4352025"/>
              <a:gd name="connsiteX391" fmla="*/ 359366 w 430785"/>
              <a:gd name="connsiteY391" fmla="*/ 2667961 h 4352025"/>
              <a:gd name="connsiteX392" fmla="*/ 0 w 430785"/>
              <a:gd name="connsiteY392" fmla="*/ 2629007 h 4352025"/>
              <a:gd name="connsiteX393" fmla="*/ 51779 w 430785"/>
              <a:gd name="connsiteY393" fmla="*/ 2658872 h 4352025"/>
              <a:gd name="connsiteX394" fmla="*/ 51779 w 430785"/>
              <a:gd name="connsiteY394" fmla="*/ 2687764 h 4352025"/>
              <a:gd name="connsiteX395" fmla="*/ 0 w 430785"/>
              <a:gd name="connsiteY395" fmla="*/ 2657898 h 4352025"/>
              <a:gd name="connsiteX396" fmla="*/ 248829 w 430785"/>
              <a:gd name="connsiteY396" fmla="*/ 2575282 h 4352025"/>
              <a:gd name="connsiteX397" fmla="*/ 280805 w 430785"/>
              <a:gd name="connsiteY397" fmla="*/ 2593785 h 4352025"/>
              <a:gd name="connsiteX398" fmla="*/ 280805 w 430785"/>
              <a:gd name="connsiteY398" fmla="*/ 2622677 h 4352025"/>
              <a:gd name="connsiteX399" fmla="*/ 248829 w 430785"/>
              <a:gd name="connsiteY399" fmla="*/ 2604011 h 4352025"/>
              <a:gd name="connsiteX400" fmla="*/ 0 w 430785"/>
              <a:gd name="connsiteY400" fmla="*/ 2563271 h 4352025"/>
              <a:gd name="connsiteX401" fmla="*/ 190883 w 430785"/>
              <a:gd name="connsiteY401" fmla="*/ 2673480 h 4352025"/>
              <a:gd name="connsiteX402" fmla="*/ 190883 w 430785"/>
              <a:gd name="connsiteY402" fmla="*/ 2702209 h 4352025"/>
              <a:gd name="connsiteX403" fmla="*/ 0 w 430785"/>
              <a:gd name="connsiteY403" fmla="*/ 2592000 h 4352025"/>
              <a:gd name="connsiteX404" fmla="*/ 339888 w 430785"/>
              <a:gd name="connsiteY404" fmla="*/ 2562134 h 4352025"/>
              <a:gd name="connsiteX405" fmla="*/ 430784 w 430785"/>
              <a:gd name="connsiteY405" fmla="*/ 2614561 h 4352025"/>
              <a:gd name="connsiteX406" fmla="*/ 430784 w 430785"/>
              <a:gd name="connsiteY406" fmla="*/ 2643452 h 4352025"/>
              <a:gd name="connsiteX407" fmla="*/ 339888 w 430785"/>
              <a:gd name="connsiteY407" fmla="*/ 2590864 h 4352025"/>
              <a:gd name="connsiteX408" fmla="*/ 109563 w 430785"/>
              <a:gd name="connsiteY408" fmla="*/ 2560674 h 4352025"/>
              <a:gd name="connsiteX409" fmla="*/ 141539 w 430785"/>
              <a:gd name="connsiteY409" fmla="*/ 2579178 h 4352025"/>
              <a:gd name="connsiteX410" fmla="*/ 141539 w 430785"/>
              <a:gd name="connsiteY410" fmla="*/ 2608069 h 4352025"/>
              <a:gd name="connsiteX411" fmla="*/ 109563 w 430785"/>
              <a:gd name="connsiteY411" fmla="*/ 2589403 h 4352025"/>
              <a:gd name="connsiteX412" fmla="*/ 199161 w 430785"/>
              <a:gd name="connsiteY412" fmla="*/ 2546715 h 4352025"/>
              <a:gd name="connsiteX413" fmla="*/ 231299 w 430785"/>
              <a:gd name="connsiteY413" fmla="*/ 2565219 h 4352025"/>
              <a:gd name="connsiteX414" fmla="*/ 231299 w 430785"/>
              <a:gd name="connsiteY414" fmla="*/ 2593948 h 4352025"/>
              <a:gd name="connsiteX415" fmla="*/ 199161 w 430785"/>
              <a:gd name="connsiteY415" fmla="*/ 2575445 h 4352025"/>
              <a:gd name="connsiteX416" fmla="*/ 71743 w 430785"/>
              <a:gd name="connsiteY416" fmla="*/ 2538924 h 4352025"/>
              <a:gd name="connsiteX417" fmla="*/ 89435 w 430785"/>
              <a:gd name="connsiteY417" fmla="*/ 2549150 h 4352025"/>
              <a:gd name="connsiteX418" fmla="*/ 89435 w 430785"/>
              <a:gd name="connsiteY418" fmla="*/ 2577879 h 4352025"/>
              <a:gd name="connsiteX419" fmla="*/ 71743 w 430785"/>
              <a:gd name="connsiteY419" fmla="*/ 2567654 h 4352025"/>
              <a:gd name="connsiteX420" fmla="*/ 365209 w 430785"/>
              <a:gd name="connsiteY420" fmla="*/ 2510521 h 4352025"/>
              <a:gd name="connsiteX421" fmla="*/ 430784 w 430785"/>
              <a:gd name="connsiteY421" fmla="*/ 2548339 h 4352025"/>
              <a:gd name="connsiteX422" fmla="*/ 430784 w 430785"/>
              <a:gd name="connsiteY422" fmla="*/ 2549851 h 4352025"/>
              <a:gd name="connsiteX423" fmla="*/ 430784 w 430785"/>
              <a:gd name="connsiteY423" fmla="*/ 2577231 h 4352025"/>
              <a:gd name="connsiteX424" fmla="*/ 430784 w 430785"/>
              <a:gd name="connsiteY424" fmla="*/ 2578744 h 4352025"/>
              <a:gd name="connsiteX425" fmla="*/ 365209 w 430785"/>
              <a:gd name="connsiteY425" fmla="*/ 2540924 h 4352025"/>
              <a:gd name="connsiteX426" fmla="*/ 365209 w 430785"/>
              <a:gd name="connsiteY426" fmla="*/ 2539411 h 4352025"/>
              <a:gd name="connsiteX427" fmla="*/ 365209 w 430785"/>
              <a:gd name="connsiteY427" fmla="*/ 2512032 h 4352025"/>
              <a:gd name="connsiteX428" fmla="*/ 0 w 430785"/>
              <a:gd name="connsiteY428" fmla="*/ 2497536 h 4352025"/>
              <a:gd name="connsiteX429" fmla="*/ 51779 w 430785"/>
              <a:gd name="connsiteY429" fmla="*/ 2527401 h 4352025"/>
              <a:gd name="connsiteX430" fmla="*/ 51779 w 430785"/>
              <a:gd name="connsiteY430" fmla="*/ 2556130 h 4352025"/>
              <a:gd name="connsiteX431" fmla="*/ 0 w 430785"/>
              <a:gd name="connsiteY431" fmla="*/ 2526265 h 4352025"/>
              <a:gd name="connsiteX432" fmla="*/ 218476 w 430785"/>
              <a:gd name="connsiteY432" fmla="*/ 2492017 h 4352025"/>
              <a:gd name="connsiteX433" fmla="*/ 250614 w 430785"/>
              <a:gd name="connsiteY433" fmla="*/ 2510521 h 4352025"/>
              <a:gd name="connsiteX434" fmla="*/ 250614 w 430785"/>
              <a:gd name="connsiteY434" fmla="*/ 2539411 h 4352025"/>
              <a:gd name="connsiteX435" fmla="*/ 218476 w 430785"/>
              <a:gd name="connsiteY435" fmla="*/ 2520746 h 4352025"/>
              <a:gd name="connsiteX436" fmla="*/ 91546 w 430785"/>
              <a:gd name="connsiteY436" fmla="*/ 2484549 h 4352025"/>
              <a:gd name="connsiteX437" fmla="*/ 179034 w 430785"/>
              <a:gd name="connsiteY437" fmla="*/ 2535029 h 4352025"/>
              <a:gd name="connsiteX438" fmla="*/ 179034 w 430785"/>
              <a:gd name="connsiteY438" fmla="*/ 2563920 h 4352025"/>
              <a:gd name="connsiteX439" fmla="*/ 91546 w 430785"/>
              <a:gd name="connsiteY439" fmla="*/ 2513279 h 4352025"/>
              <a:gd name="connsiteX440" fmla="*/ 151278 w 430785"/>
              <a:gd name="connsiteY440" fmla="*/ 2453225 h 4352025"/>
              <a:gd name="connsiteX441" fmla="*/ 198512 w 430785"/>
              <a:gd name="connsiteY441" fmla="*/ 2480494 h 4352025"/>
              <a:gd name="connsiteX442" fmla="*/ 198512 w 430785"/>
              <a:gd name="connsiteY442" fmla="*/ 2509222 h 4352025"/>
              <a:gd name="connsiteX443" fmla="*/ 151278 w 430785"/>
              <a:gd name="connsiteY443" fmla="*/ 2481954 h 4352025"/>
              <a:gd name="connsiteX444" fmla="*/ 361638 w 430785"/>
              <a:gd name="connsiteY444" fmla="*/ 2442673 h 4352025"/>
              <a:gd name="connsiteX445" fmla="*/ 430784 w 430785"/>
              <a:gd name="connsiteY445" fmla="*/ 2482603 h 4352025"/>
              <a:gd name="connsiteX446" fmla="*/ 430784 w 430785"/>
              <a:gd name="connsiteY446" fmla="*/ 2484113 h 4352025"/>
              <a:gd name="connsiteX447" fmla="*/ 430784 w 430785"/>
              <a:gd name="connsiteY447" fmla="*/ 2511495 h 4352025"/>
              <a:gd name="connsiteX448" fmla="*/ 430784 w 430785"/>
              <a:gd name="connsiteY448" fmla="*/ 2512843 h 4352025"/>
              <a:gd name="connsiteX449" fmla="*/ 361638 w 430785"/>
              <a:gd name="connsiteY449" fmla="*/ 2472914 h 4352025"/>
              <a:gd name="connsiteX450" fmla="*/ 361638 w 430785"/>
              <a:gd name="connsiteY450" fmla="*/ 2471404 h 4352025"/>
              <a:gd name="connsiteX451" fmla="*/ 361638 w 430785"/>
              <a:gd name="connsiteY451" fmla="*/ 2444184 h 4352025"/>
              <a:gd name="connsiteX452" fmla="*/ 0 w 430785"/>
              <a:gd name="connsiteY452" fmla="*/ 2431635 h 4352025"/>
              <a:gd name="connsiteX453" fmla="*/ 71419 w 430785"/>
              <a:gd name="connsiteY453" fmla="*/ 2472864 h 4352025"/>
              <a:gd name="connsiteX454" fmla="*/ 71419 w 430785"/>
              <a:gd name="connsiteY454" fmla="*/ 2501756 h 4352025"/>
              <a:gd name="connsiteX455" fmla="*/ 0 w 430785"/>
              <a:gd name="connsiteY455" fmla="*/ 2460528 h 4352025"/>
              <a:gd name="connsiteX456" fmla="*/ 302231 w 430785"/>
              <a:gd name="connsiteY456" fmla="*/ 2408259 h 4352025"/>
              <a:gd name="connsiteX457" fmla="*/ 334207 w 430785"/>
              <a:gd name="connsiteY457" fmla="*/ 2426926 h 4352025"/>
              <a:gd name="connsiteX458" fmla="*/ 334207 w 430785"/>
              <a:gd name="connsiteY458" fmla="*/ 2428279 h 4352025"/>
              <a:gd name="connsiteX459" fmla="*/ 334207 w 430785"/>
              <a:gd name="connsiteY459" fmla="*/ 2455660 h 4352025"/>
              <a:gd name="connsiteX460" fmla="*/ 334207 w 430785"/>
              <a:gd name="connsiteY460" fmla="*/ 2457171 h 4352025"/>
              <a:gd name="connsiteX461" fmla="*/ 302231 w 430785"/>
              <a:gd name="connsiteY461" fmla="*/ 2438667 h 4352025"/>
              <a:gd name="connsiteX462" fmla="*/ 302231 w 430785"/>
              <a:gd name="connsiteY462" fmla="*/ 2437153 h 4352025"/>
              <a:gd name="connsiteX463" fmla="*/ 302231 w 430785"/>
              <a:gd name="connsiteY463" fmla="*/ 2409775 h 4352025"/>
              <a:gd name="connsiteX464" fmla="*/ 395075 w 430785"/>
              <a:gd name="connsiteY464" fmla="*/ 2396248 h 4352025"/>
              <a:gd name="connsiteX465" fmla="*/ 430784 w 430785"/>
              <a:gd name="connsiteY465" fmla="*/ 2416860 h 4352025"/>
              <a:gd name="connsiteX466" fmla="*/ 430784 w 430785"/>
              <a:gd name="connsiteY466" fmla="*/ 2418376 h 4352025"/>
              <a:gd name="connsiteX467" fmla="*/ 430784 w 430785"/>
              <a:gd name="connsiteY467" fmla="*/ 2445595 h 4352025"/>
              <a:gd name="connsiteX468" fmla="*/ 430784 w 430785"/>
              <a:gd name="connsiteY468" fmla="*/ 2447106 h 4352025"/>
              <a:gd name="connsiteX469" fmla="*/ 395075 w 430785"/>
              <a:gd name="connsiteY469" fmla="*/ 2426492 h 4352025"/>
              <a:gd name="connsiteX470" fmla="*/ 395075 w 430785"/>
              <a:gd name="connsiteY470" fmla="*/ 2424979 h 4352025"/>
              <a:gd name="connsiteX471" fmla="*/ 395075 w 430785"/>
              <a:gd name="connsiteY471" fmla="*/ 2397762 h 4352025"/>
              <a:gd name="connsiteX472" fmla="*/ 252075 w 430785"/>
              <a:gd name="connsiteY472" fmla="*/ 2379368 h 4352025"/>
              <a:gd name="connsiteX473" fmla="*/ 284213 w 430785"/>
              <a:gd name="connsiteY473" fmla="*/ 2398033 h 4352025"/>
              <a:gd name="connsiteX474" fmla="*/ 284213 w 430785"/>
              <a:gd name="connsiteY474" fmla="*/ 2399385 h 4352025"/>
              <a:gd name="connsiteX475" fmla="*/ 284213 w 430785"/>
              <a:gd name="connsiteY475" fmla="*/ 2426766 h 4352025"/>
              <a:gd name="connsiteX476" fmla="*/ 284213 w 430785"/>
              <a:gd name="connsiteY476" fmla="*/ 2428278 h 4352025"/>
              <a:gd name="connsiteX477" fmla="*/ 252075 w 430785"/>
              <a:gd name="connsiteY477" fmla="*/ 2409774 h 4352025"/>
              <a:gd name="connsiteX478" fmla="*/ 252075 w 430785"/>
              <a:gd name="connsiteY478" fmla="*/ 2408259 h 4352025"/>
              <a:gd name="connsiteX479" fmla="*/ 252075 w 430785"/>
              <a:gd name="connsiteY479" fmla="*/ 2380881 h 4352025"/>
              <a:gd name="connsiteX480" fmla="*/ 133585 w 430785"/>
              <a:gd name="connsiteY480" fmla="*/ 2376770 h 4352025"/>
              <a:gd name="connsiteX481" fmla="*/ 196401 w 430785"/>
              <a:gd name="connsiteY481" fmla="*/ 2412967 h 4352025"/>
              <a:gd name="connsiteX482" fmla="*/ 196401 w 430785"/>
              <a:gd name="connsiteY482" fmla="*/ 2414480 h 4352025"/>
              <a:gd name="connsiteX483" fmla="*/ 196401 w 430785"/>
              <a:gd name="connsiteY483" fmla="*/ 2441861 h 4352025"/>
              <a:gd name="connsiteX484" fmla="*/ 196401 w 430785"/>
              <a:gd name="connsiteY484" fmla="*/ 2443372 h 4352025"/>
              <a:gd name="connsiteX485" fmla="*/ 133585 w 430785"/>
              <a:gd name="connsiteY485" fmla="*/ 2407176 h 4352025"/>
              <a:gd name="connsiteX486" fmla="*/ 133585 w 430785"/>
              <a:gd name="connsiteY486" fmla="*/ 2405663 h 4352025"/>
              <a:gd name="connsiteX487" fmla="*/ 133585 w 430785"/>
              <a:gd name="connsiteY487" fmla="*/ 2378284 h 4352025"/>
              <a:gd name="connsiteX488" fmla="*/ 0 w 430785"/>
              <a:gd name="connsiteY488" fmla="*/ 2365896 h 4352025"/>
              <a:gd name="connsiteX489" fmla="*/ 131151 w 430785"/>
              <a:gd name="connsiteY489" fmla="*/ 2441537 h 4352025"/>
              <a:gd name="connsiteX490" fmla="*/ 131151 w 430785"/>
              <a:gd name="connsiteY490" fmla="*/ 2470429 h 4352025"/>
              <a:gd name="connsiteX491" fmla="*/ 0 w 430785"/>
              <a:gd name="connsiteY491" fmla="*/ 2394624 h 4352025"/>
              <a:gd name="connsiteX492" fmla="*/ 85702 w 430785"/>
              <a:gd name="connsiteY492" fmla="*/ 2349180 h 4352025"/>
              <a:gd name="connsiteX493" fmla="*/ 113458 w 430785"/>
              <a:gd name="connsiteY493" fmla="*/ 2365247 h 4352025"/>
              <a:gd name="connsiteX494" fmla="*/ 113458 w 430785"/>
              <a:gd name="connsiteY494" fmla="*/ 2366760 h 4352025"/>
              <a:gd name="connsiteX495" fmla="*/ 113458 w 430785"/>
              <a:gd name="connsiteY495" fmla="*/ 2393975 h 4352025"/>
              <a:gd name="connsiteX496" fmla="*/ 113458 w 430785"/>
              <a:gd name="connsiteY496" fmla="*/ 2395490 h 4352025"/>
              <a:gd name="connsiteX497" fmla="*/ 85702 w 430785"/>
              <a:gd name="connsiteY497" fmla="*/ 2379421 h 4352025"/>
              <a:gd name="connsiteX498" fmla="*/ 85702 w 430785"/>
              <a:gd name="connsiteY498" fmla="*/ 2377908 h 4352025"/>
              <a:gd name="connsiteX499" fmla="*/ 85702 w 430785"/>
              <a:gd name="connsiteY499" fmla="*/ 2350691 h 4352025"/>
              <a:gd name="connsiteX500" fmla="*/ 365209 w 430785"/>
              <a:gd name="connsiteY500" fmla="*/ 2313147 h 4352025"/>
              <a:gd name="connsiteX501" fmla="*/ 430784 w 430785"/>
              <a:gd name="connsiteY501" fmla="*/ 2350965 h 4352025"/>
              <a:gd name="connsiteX502" fmla="*/ 430784 w 430785"/>
              <a:gd name="connsiteY502" fmla="*/ 2352476 h 4352025"/>
              <a:gd name="connsiteX503" fmla="*/ 430784 w 430785"/>
              <a:gd name="connsiteY503" fmla="*/ 2379855 h 4352025"/>
              <a:gd name="connsiteX504" fmla="*/ 430784 w 430785"/>
              <a:gd name="connsiteY504" fmla="*/ 2381369 h 4352025"/>
              <a:gd name="connsiteX505" fmla="*/ 365209 w 430785"/>
              <a:gd name="connsiteY505" fmla="*/ 2343388 h 4352025"/>
              <a:gd name="connsiteX506" fmla="*/ 365209 w 430785"/>
              <a:gd name="connsiteY506" fmla="*/ 2341876 h 4352025"/>
              <a:gd name="connsiteX507" fmla="*/ 365209 w 430785"/>
              <a:gd name="connsiteY507" fmla="*/ 2314657 h 4352025"/>
              <a:gd name="connsiteX508" fmla="*/ 129527 w 430785"/>
              <a:gd name="connsiteY508" fmla="*/ 2308603 h 4352025"/>
              <a:gd name="connsiteX509" fmla="*/ 232110 w 430785"/>
              <a:gd name="connsiteY509" fmla="*/ 2367845 h 4352025"/>
              <a:gd name="connsiteX510" fmla="*/ 232110 w 430785"/>
              <a:gd name="connsiteY510" fmla="*/ 2369358 h 4352025"/>
              <a:gd name="connsiteX511" fmla="*/ 232110 w 430785"/>
              <a:gd name="connsiteY511" fmla="*/ 2396735 h 4352025"/>
              <a:gd name="connsiteX512" fmla="*/ 232110 w 430785"/>
              <a:gd name="connsiteY512" fmla="*/ 2398250 h 4352025"/>
              <a:gd name="connsiteX513" fmla="*/ 129527 w 430785"/>
              <a:gd name="connsiteY513" fmla="*/ 2339005 h 4352025"/>
              <a:gd name="connsiteX514" fmla="*/ 129527 w 430785"/>
              <a:gd name="connsiteY514" fmla="*/ 2337494 h 4352025"/>
              <a:gd name="connsiteX515" fmla="*/ 129527 w 430785"/>
              <a:gd name="connsiteY515" fmla="*/ 2310113 h 4352025"/>
              <a:gd name="connsiteX516" fmla="*/ 0 w 430785"/>
              <a:gd name="connsiteY516" fmla="*/ 2299676 h 4352025"/>
              <a:gd name="connsiteX517" fmla="*/ 65575 w 430785"/>
              <a:gd name="connsiteY517" fmla="*/ 2337494 h 4352025"/>
              <a:gd name="connsiteX518" fmla="*/ 65575 w 430785"/>
              <a:gd name="connsiteY518" fmla="*/ 2339005 h 4352025"/>
              <a:gd name="connsiteX519" fmla="*/ 65575 w 430785"/>
              <a:gd name="connsiteY519" fmla="*/ 2366384 h 4352025"/>
              <a:gd name="connsiteX520" fmla="*/ 65575 w 430785"/>
              <a:gd name="connsiteY520" fmla="*/ 2367898 h 4352025"/>
              <a:gd name="connsiteX521" fmla="*/ 0 w 430785"/>
              <a:gd name="connsiteY521" fmla="*/ 2329916 h 4352025"/>
              <a:gd name="connsiteX522" fmla="*/ 0 w 430785"/>
              <a:gd name="connsiteY522" fmla="*/ 2328568 h 4352025"/>
              <a:gd name="connsiteX523" fmla="*/ 0 w 430785"/>
              <a:gd name="connsiteY523" fmla="*/ 2301187 h 4352025"/>
              <a:gd name="connsiteX524" fmla="*/ 379168 w 430785"/>
              <a:gd name="connsiteY524" fmla="*/ 2255364 h 4352025"/>
              <a:gd name="connsiteX525" fmla="*/ 430784 w 430785"/>
              <a:gd name="connsiteY525" fmla="*/ 2285232 h 4352025"/>
              <a:gd name="connsiteX526" fmla="*/ 430784 w 430785"/>
              <a:gd name="connsiteY526" fmla="*/ 2286739 h 4352025"/>
              <a:gd name="connsiteX527" fmla="*/ 430784 w 430785"/>
              <a:gd name="connsiteY527" fmla="*/ 2313959 h 4352025"/>
              <a:gd name="connsiteX528" fmla="*/ 430784 w 430785"/>
              <a:gd name="connsiteY528" fmla="*/ 2315469 h 4352025"/>
              <a:gd name="connsiteX529" fmla="*/ 379168 w 430785"/>
              <a:gd name="connsiteY529" fmla="*/ 2285604 h 4352025"/>
              <a:gd name="connsiteX530" fmla="*/ 379168 w 430785"/>
              <a:gd name="connsiteY530" fmla="*/ 2284096 h 4352025"/>
              <a:gd name="connsiteX531" fmla="*/ 379168 w 430785"/>
              <a:gd name="connsiteY531" fmla="*/ 2256874 h 4352025"/>
              <a:gd name="connsiteX532" fmla="*/ 123035 w 430785"/>
              <a:gd name="connsiteY532" fmla="*/ 2239134 h 4352025"/>
              <a:gd name="connsiteX533" fmla="*/ 199161 w 430785"/>
              <a:gd name="connsiteY533" fmla="*/ 2283122 h 4352025"/>
              <a:gd name="connsiteX534" fmla="*/ 199161 w 430785"/>
              <a:gd name="connsiteY534" fmla="*/ 2284630 h 4352025"/>
              <a:gd name="connsiteX535" fmla="*/ 199161 w 430785"/>
              <a:gd name="connsiteY535" fmla="*/ 2311849 h 4352025"/>
              <a:gd name="connsiteX536" fmla="*/ 199161 w 430785"/>
              <a:gd name="connsiteY536" fmla="*/ 2313359 h 4352025"/>
              <a:gd name="connsiteX537" fmla="*/ 123035 w 430785"/>
              <a:gd name="connsiteY537" fmla="*/ 2269373 h 4352025"/>
              <a:gd name="connsiteX538" fmla="*/ 123035 w 430785"/>
              <a:gd name="connsiteY538" fmla="*/ 2267865 h 4352025"/>
              <a:gd name="connsiteX539" fmla="*/ 123035 w 430785"/>
              <a:gd name="connsiteY539" fmla="*/ 2240642 h 4352025"/>
              <a:gd name="connsiteX540" fmla="*/ 0 w 430785"/>
              <a:gd name="connsiteY540" fmla="*/ 2233939 h 4352025"/>
              <a:gd name="connsiteX541" fmla="*/ 109563 w 430785"/>
              <a:gd name="connsiteY541" fmla="*/ 2297080 h 4352025"/>
              <a:gd name="connsiteX542" fmla="*/ 109563 w 430785"/>
              <a:gd name="connsiteY542" fmla="*/ 2298590 h 4352025"/>
              <a:gd name="connsiteX543" fmla="*/ 109563 w 430785"/>
              <a:gd name="connsiteY543" fmla="*/ 2325808 h 4352025"/>
              <a:gd name="connsiteX544" fmla="*/ 109563 w 430785"/>
              <a:gd name="connsiteY544" fmla="*/ 2327318 h 4352025"/>
              <a:gd name="connsiteX545" fmla="*/ 0 w 430785"/>
              <a:gd name="connsiteY545" fmla="*/ 2264179 h 4352025"/>
              <a:gd name="connsiteX546" fmla="*/ 0 w 430785"/>
              <a:gd name="connsiteY546" fmla="*/ 2262671 h 4352025"/>
              <a:gd name="connsiteX547" fmla="*/ 0 w 430785"/>
              <a:gd name="connsiteY547" fmla="*/ 2235449 h 4352025"/>
              <a:gd name="connsiteX548" fmla="*/ 222372 w 430785"/>
              <a:gd name="connsiteY548" fmla="*/ 2230691 h 4352025"/>
              <a:gd name="connsiteX549" fmla="*/ 274151 w 430785"/>
              <a:gd name="connsiteY549" fmla="*/ 2260562 h 4352025"/>
              <a:gd name="connsiteX550" fmla="*/ 274151 w 430785"/>
              <a:gd name="connsiteY550" fmla="*/ 2262070 h 4352025"/>
              <a:gd name="connsiteX551" fmla="*/ 274151 w 430785"/>
              <a:gd name="connsiteY551" fmla="*/ 2289290 h 4352025"/>
              <a:gd name="connsiteX552" fmla="*/ 274151 w 430785"/>
              <a:gd name="connsiteY552" fmla="*/ 2290800 h 4352025"/>
              <a:gd name="connsiteX553" fmla="*/ 222372 w 430785"/>
              <a:gd name="connsiteY553" fmla="*/ 2260933 h 4352025"/>
              <a:gd name="connsiteX554" fmla="*/ 222372 w 430785"/>
              <a:gd name="connsiteY554" fmla="*/ 2259425 h 4352025"/>
              <a:gd name="connsiteX555" fmla="*/ 222372 w 430785"/>
              <a:gd name="connsiteY555" fmla="*/ 2232203 h 4352025"/>
              <a:gd name="connsiteX556" fmla="*/ 55836 w 430785"/>
              <a:gd name="connsiteY556" fmla="*/ 2200333 h 4352025"/>
              <a:gd name="connsiteX557" fmla="*/ 103070 w 430785"/>
              <a:gd name="connsiteY557" fmla="*/ 2227605 h 4352025"/>
              <a:gd name="connsiteX558" fmla="*/ 103070 w 430785"/>
              <a:gd name="connsiteY558" fmla="*/ 2229117 h 4352025"/>
              <a:gd name="connsiteX559" fmla="*/ 103070 w 430785"/>
              <a:gd name="connsiteY559" fmla="*/ 2256340 h 4352025"/>
              <a:gd name="connsiteX560" fmla="*/ 103070 w 430785"/>
              <a:gd name="connsiteY560" fmla="*/ 2257848 h 4352025"/>
              <a:gd name="connsiteX561" fmla="*/ 55836 w 430785"/>
              <a:gd name="connsiteY561" fmla="*/ 2230580 h 4352025"/>
              <a:gd name="connsiteX562" fmla="*/ 55836 w 430785"/>
              <a:gd name="connsiteY562" fmla="*/ 2229066 h 4352025"/>
              <a:gd name="connsiteX563" fmla="*/ 55836 w 430785"/>
              <a:gd name="connsiteY563" fmla="*/ 2201849 h 4352025"/>
              <a:gd name="connsiteX564" fmla="*/ 355632 w 430785"/>
              <a:gd name="connsiteY564" fmla="*/ 2175992 h 4352025"/>
              <a:gd name="connsiteX565" fmla="*/ 430784 w 430785"/>
              <a:gd name="connsiteY565" fmla="*/ 2219322 h 4352025"/>
              <a:gd name="connsiteX566" fmla="*/ 430784 w 430785"/>
              <a:gd name="connsiteY566" fmla="*/ 2220840 h 4352025"/>
              <a:gd name="connsiteX567" fmla="*/ 430784 w 430785"/>
              <a:gd name="connsiteY567" fmla="*/ 2248221 h 4352025"/>
              <a:gd name="connsiteX568" fmla="*/ 430784 w 430785"/>
              <a:gd name="connsiteY568" fmla="*/ 2249731 h 4352025"/>
              <a:gd name="connsiteX569" fmla="*/ 355632 w 430785"/>
              <a:gd name="connsiteY569" fmla="*/ 2206231 h 4352025"/>
              <a:gd name="connsiteX570" fmla="*/ 355632 w 430785"/>
              <a:gd name="connsiteY570" fmla="*/ 2204714 h 4352025"/>
              <a:gd name="connsiteX571" fmla="*/ 355632 w 430785"/>
              <a:gd name="connsiteY571" fmla="*/ 2177501 h 4352025"/>
              <a:gd name="connsiteX572" fmla="*/ 125794 w 430785"/>
              <a:gd name="connsiteY572" fmla="*/ 2174857 h 4352025"/>
              <a:gd name="connsiteX573" fmla="*/ 202407 w 430785"/>
              <a:gd name="connsiteY573" fmla="*/ 2219161 h 4352025"/>
              <a:gd name="connsiteX574" fmla="*/ 202407 w 430785"/>
              <a:gd name="connsiteY574" fmla="*/ 2220677 h 4352025"/>
              <a:gd name="connsiteX575" fmla="*/ 202407 w 430785"/>
              <a:gd name="connsiteY575" fmla="*/ 2247898 h 4352025"/>
              <a:gd name="connsiteX576" fmla="*/ 202407 w 430785"/>
              <a:gd name="connsiteY576" fmla="*/ 2249408 h 4352025"/>
              <a:gd name="connsiteX577" fmla="*/ 125794 w 430785"/>
              <a:gd name="connsiteY577" fmla="*/ 2205256 h 4352025"/>
              <a:gd name="connsiteX578" fmla="*/ 125794 w 430785"/>
              <a:gd name="connsiteY578" fmla="*/ 2203741 h 4352025"/>
              <a:gd name="connsiteX579" fmla="*/ 125794 w 430785"/>
              <a:gd name="connsiteY579" fmla="*/ 2176365 h 4352025"/>
              <a:gd name="connsiteX580" fmla="*/ 0 w 430785"/>
              <a:gd name="connsiteY580" fmla="*/ 2168040 h 4352025"/>
              <a:gd name="connsiteX581" fmla="*/ 35709 w 430785"/>
              <a:gd name="connsiteY581" fmla="*/ 2188649 h 4352025"/>
              <a:gd name="connsiteX582" fmla="*/ 35709 w 430785"/>
              <a:gd name="connsiteY582" fmla="*/ 2190162 h 4352025"/>
              <a:gd name="connsiteX583" fmla="*/ 35709 w 430785"/>
              <a:gd name="connsiteY583" fmla="*/ 2217536 h 4352025"/>
              <a:gd name="connsiteX584" fmla="*/ 35709 w 430785"/>
              <a:gd name="connsiteY584" fmla="*/ 2219053 h 4352025"/>
              <a:gd name="connsiteX585" fmla="*/ 0 w 430785"/>
              <a:gd name="connsiteY585" fmla="*/ 2198439 h 4352025"/>
              <a:gd name="connsiteX586" fmla="*/ 0 w 430785"/>
              <a:gd name="connsiteY586" fmla="*/ 2196925 h 4352025"/>
              <a:gd name="connsiteX587" fmla="*/ 0 w 430785"/>
              <a:gd name="connsiteY587" fmla="*/ 2169553 h 4352025"/>
              <a:gd name="connsiteX588" fmla="*/ 193155 w 430785"/>
              <a:gd name="connsiteY588" fmla="*/ 2147913 h 4352025"/>
              <a:gd name="connsiteX589" fmla="*/ 225293 w 430785"/>
              <a:gd name="connsiteY589" fmla="*/ 2166579 h 4352025"/>
              <a:gd name="connsiteX590" fmla="*/ 225293 w 430785"/>
              <a:gd name="connsiteY590" fmla="*/ 2167930 h 4352025"/>
              <a:gd name="connsiteX591" fmla="*/ 225293 w 430785"/>
              <a:gd name="connsiteY591" fmla="*/ 2195303 h 4352025"/>
              <a:gd name="connsiteX592" fmla="*/ 225293 w 430785"/>
              <a:gd name="connsiteY592" fmla="*/ 2196816 h 4352025"/>
              <a:gd name="connsiteX593" fmla="*/ 193155 w 430785"/>
              <a:gd name="connsiteY593" fmla="*/ 2178313 h 4352025"/>
              <a:gd name="connsiteX594" fmla="*/ 193155 w 430785"/>
              <a:gd name="connsiteY594" fmla="*/ 2176800 h 4352025"/>
              <a:gd name="connsiteX595" fmla="*/ 193155 w 430785"/>
              <a:gd name="connsiteY595" fmla="*/ 2149426 h 4352025"/>
              <a:gd name="connsiteX596" fmla="*/ 379168 w 430785"/>
              <a:gd name="connsiteY596" fmla="*/ 2123728 h 4352025"/>
              <a:gd name="connsiteX597" fmla="*/ 430784 w 430785"/>
              <a:gd name="connsiteY597" fmla="*/ 2153594 h 4352025"/>
              <a:gd name="connsiteX598" fmla="*/ 430784 w 430785"/>
              <a:gd name="connsiteY598" fmla="*/ 2155106 h 4352025"/>
              <a:gd name="connsiteX599" fmla="*/ 430784 w 430785"/>
              <a:gd name="connsiteY599" fmla="*/ 2182481 h 4352025"/>
              <a:gd name="connsiteX600" fmla="*/ 430784 w 430785"/>
              <a:gd name="connsiteY600" fmla="*/ 2183993 h 4352025"/>
              <a:gd name="connsiteX601" fmla="*/ 379168 w 430785"/>
              <a:gd name="connsiteY601" fmla="*/ 2154132 h 4352025"/>
              <a:gd name="connsiteX602" fmla="*/ 379168 w 430785"/>
              <a:gd name="connsiteY602" fmla="*/ 2152619 h 4352025"/>
              <a:gd name="connsiteX603" fmla="*/ 379168 w 430785"/>
              <a:gd name="connsiteY603" fmla="*/ 2125240 h 4352025"/>
              <a:gd name="connsiteX604" fmla="*/ 0 w 430785"/>
              <a:gd name="connsiteY604" fmla="*/ 2102302 h 4352025"/>
              <a:gd name="connsiteX605" fmla="*/ 105829 w 430785"/>
              <a:gd name="connsiteY605" fmla="*/ 2163332 h 4352025"/>
              <a:gd name="connsiteX606" fmla="*/ 105829 w 430785"/>
              <a:gd name="connsiteY606" fmla="*/ 2164846 h 4352025"/>
              <a:gd name="connsiteX607" fmla="*/ 105829 w 430785"/>
              <a:gd name="connsiteY607" fmla="*/ 2192218 h 4352025"/>
              <a:gd name="connsiteX608" fmla="*/ 105829 w 430785"/>
              <a:gd name="connsiteY608" fmla="*/ 2193733 h 4352025"/>
              <a:gd name="connsiteX609" fmla="*/ 0 w 430785"/>
              <a:gd name="connsiteY609" fmla="*/ 2132546 h 4352025"/>
              <a:gd name="connsiteX610" fmla="*/ 0 w 430785"/>
              <a:gd name="connsiteY610" fmla="*/ 2131032 h 4352025"/>
              <a:gd name="connsiteX611" fmla="*/ 0 w 430785"/>
              <a:gd name="connsiteY611" fmla="*/ 2103816 h 4352025"/>
              <a:gd name="connsiteX612" fmla="*/ 210847 w 430785"/>
              <a:gd name="connsiteY612" fmla="*/ 2092402 h 4352025"/>
              <a:gd name="connsiteX613" fmla="*/ 258081 w 430785"/>
              <a:gd name="connsiteY613" fmla="*/ 2119670 h 4352025"/>
              <a:gd name="connsiteX614" fmla="*/ 258081 w 430785"/>
              <a:gd name="connsiteY614" fmla="*/ 2121183 h 4352025"/>
              <a:gd name="connsiteX615" fmla="*/ 258081 w 430785"/>
              <a:gd name="connsiteY615" fmla="*/ 2148562 h 4352025"/>
              <a:gd name="connsiteX616" fmla="*/ 258081 w 430785"/>
              <a:gd name="connsiteY616" fmla="*/ 2150075 h 4352025"/>
              <a:gd name="connsiteX617" fmla="*/ 210847 w 430785"/>
              <a:gd name="connsiteY617" fmla="*/ 2122806 h 4352025"/>
              <a:gd name="connsiteX618" fmla="*/ 210847 w 430785"/>
              <a:gd name="connsiteY618" fmla="*/ 2121294 h 4352025"/>
              <a:gd name="connsiteX619" fmla="*/ 210847 w 430785"/>
              <a:gd name="connsiteY619" fmla="*/ 2093914 h 4352025"/>
              <a:gd name="connsiteX620" fmla="*/ 71743 w 430785"/>
              <a:gd name="connsiteY620" fmla="*/ 2077956 h 4352025"/>
              <a:gd name="connsiteX621" fmla="*/ 173028 w 430785"/>
              <a:gd name="connsiteY621" fmla="*/ 2136388 h 4352025"/>
              <a:gd name="connsiteX622" fmla="*/ 173028 w 430785"/>
              <a:gd name="connsiteY622" fmla="*/ 2137901 h 4352025"/>
              <a:gd name="connsiteX623" fmla="*/ 173028 w 430785"/>
              <a:gd name="connsiteY623" fmla="*/ 2165280 h 4352025"/>
              <a:gd name="connsiteX624" fmla="*/ 173028 w 430785"/>
              <a:gd name="connsiteY624" fmla="*/ 2166631 h 4352025"/>
              <a:gd name="connsiteX625" fmla="*/ 71743 w 430785"/>
              <a:gd name="connsiteY625" fmla="*/ 2108198 h 4352025"/>
              <a:gd name="connsiteX626" fmla="*/ 71743 w 430785"/>
              <a:gd name="connsiteY626" fmla="*/ 2106685 h 4352025"/>
              <a:gd name="connsiteX627" fmla="*/ 71743 w 430785"/>
              <a:gd name="connsiteY627" fmla="*/ 2079468 h 4352025"/>
              <a:gd name="connsiteX628" fmla="*/ 359366 w 430785"/>
              <a:gd name="connsiteY628" fmla="*/ 2046466 h 4352025"/>
              <a:gd name="connsiteX629" fmla="*/ 430785 w 430785"/>
              <a:gd name="connsiteY629" fmla="*/ 2087856 h 4352025"/>
              <a:gd name="connsiteX630" fmla="*/ 430785 w 430785"/>
              <a:gd name="connsiteY630" fmla="*/ 2089368 h 4352025"/>
              <a:gd name="connsiteX631" fmla="*/ 430785 w 430785"/>
              <a:gd name="connsiteY631" fmla="*/ 2116586 h 4352025"/>
              <a:gd name="connsiteX632" fmla="*/ 430785 w 430785"/>
              <a:gd name="connsiteY632" fmla="*/ 2118098 h 4352025"/>
              <a:gd name="connsiteX633" fmla="*/ 359366 w 430785"/>
              <a:gd name="connsiteY633" fmla="*/ 2076870 h 4352025"/>
              <a:gd name="connsiteX634" fmla="*/ 359366 w 430785"/>
              <a:gd name="connsiteY634" fmla="*/ 2075358 h 4352025"/>
              <a:gd name="connsiteX635" fmla="*/ 359366 w 430785"/>
              <a:gd name="connsiteY635" fmla="*/ 2047978 h 4352025"/>
              <a:gd name="connsiteX636" fmla="*/ 0 w 430785"/>
              <a:gd name="connsiteY636" fmla="*/ 2036403 h 4352025"/>
              <a:gd name="connsiteX637" fmla="*/ 51779 w 430785"/>
              <a:gd name="connsiteY637" fmla="*/ 2066268 h 4352025"/>
              <a:gd name="connsiteX638" fmla="*/ 51779 w 430785"/>
              <a:gd name="connsiteY638" fmla="*/ 2067782 h 4352025"/>
              <a:gd name="connsiteX639" fmla="*/ 51779 w 430785"/>
              <a:gd name="connsiteY639" fmla="*/ 2095161 h 4352025"/>
              <a:gd name="connsiteX640" fmla="*/ 51779 w 430785"/>
              <a:gd name="connsiteY640" fmla="*/ 2096674 h 4352025"/>
              <a:gd name="connsiteX641" fmla="*/ 0 w 430785"/>
              <a:gd name="connsiteY641" fmla="*/ 2066808 h 4352025"/>
              <a:gd name="connsiteX642" fmla="*/ 0 w 430785"/>
              <a:gd name="connsiteY642" fmla="*/ 2065295 h 4352025"/>
              <a:gd name="connsiteX643" fmla="*/ 0 w 430785"/>
              <a:gd name="connsiteY643" fmla="*/ 2037916 h 4352025"/>
              <a:gd name="connsiteX644" fmla="*/ 248829 w 430785"/>
              <a:gd name="connsiteY644" fmla="*/ 1982676 h 4352025"/>
              <a:gd name="connsiteX645" fmla="*/ 280805 w 430785"/>
              <a:gd name="connsiteY645" fmla="*/ 2001181 h 4352025"/>
              <a:gd name="connsiteX646" fmla="*/ 280805 w 430785"/>
              <a:gd name="connsiteY646" fmla="*/ 2002693 h 4352025"/>
              <a:gd name="connsiteX647" fmla="*/ 280805 w 430785"/>
              <a:gd name="connsiteY647" fmla="*/ 2030074 h 4352025"/>
              <a:gd name="connsiteX648" fmla="*/ 280805 w 430785"/>
              <a:gd name="connsiteY648" fmla="*/ 2031585 h 4352025"/>
              <a:gd name="connsiteX649" fmla="*/ 248829 w 430785"/>
              <a:gd name="connsiteY649" fmla="*/ 2012920 h 4352025"/>
              <a:gd name="connsiteX650" fmla="*/ 248829 w 430785"/>
              <a:gd name="connsiteY650" fmla="*/ 2011569 h 4352025"/>
              <a:gd name="connsiteX651" fmla="*/ 248829 w 430785"/>
              <a:gd name="connsiteY651" fmla="*/ 1984189 h 4352025"/>
              <a:gd name="connsiteX652" fmla="*/ 0 w 430785"/>
              <a:gd name="connsiteY652" fmla="*/ 1970665 h 4352025"/>
              <a:gd name="connsiteX653" fmla="*/ 190883 w 430785"/>
              <a:gd name="connsiteY653" fmla="*/ 2080878 h 4352025"/>
              <a:gd name="connsiteX654" fmla="*/ 190883 w 430785"/>
              <a:gd name="connsiteY654" fmla="*/ 2082390 h 4352025"/>
              <a:gd name="connsiteX655" fmla="*/ 190883 w 430785"/>
              <a:gd name="connsiteY655" fmla="*/ 2109608 h 4352025"/>
              <a:gd name="connsiteX656" fmla="*/ 190883 w 430785"/>
              <a:gd name="connsiteY656" fmla="*/ 2111120 h 4352025"/>
              <a:gd name="connsiteX657" fmla="*/ 0 w 430785"/>
              <a:gd name="connsiteY657" fmla="*/ 2000908 h 4352025"/>
              <a:gd name="connsiteX658" fmla="*/ 0 w 430785"/>
              <a:gd name="connsiteY658" fmla="*/ 1999558 h 4352025"/>
              <a:gd name="connsiteX659" fmla="*/ 0 w 430785"/>
              <a:gd name="connsiteY659" fmla="*/ 1972178 h 4352025"/>
              <a:gd name="connsiteX660" fmla="*/ 339888 w 430785"/>
              <a:gd name="connsiteY660" fmla="*/ 1969528 h 4352025"/>
              <a:gd name="connsiteX661" fmla="*/ 430784 w 430785"/>
              <a:gd name="connsiteY661" fmla="*/ 2021957 h 4352025"/>
              <a:gd name="connsiteX662" fmla="*/ 430784 w 430785"/>
              <a:gd name="connsiteY662" fmla="*/ 2023469 h 4352025"/>
              <a:gd name="connsiteX663" fmla="*/ 430784 w 430785"/>
              <a:gd name="connsiteY663" fmla="*/ 2050848 h 4352025"/>
              <a:gd name="connsiteX664" fmla="*/ 430784 w 430785"/>
              <a:gd name="connsiteY664" fmla="*/ 2052361 h 4352025"/>
              <a:gd name="connsiteX665" fmla="*/ 339888 w 430785"/>
              <a:gd name="connsiteY665" fmla="*/ 1999771 h 4352025"/>
              <a:gd name="connsiteX666" fmla="*/ 339888 w 430785"/>
              <a:gd name="connsiteY666" fmla="*/ 1998259 h 4352025"/>
              <a:gd name="connsiteX667" fmla="*/ 339888 w 430785"/>
              <a:gd name="connsiteY667" fmla="*/ 1971041 h 4352025"/>
              <a:gd name="connsiteX668" fmla="*/ 109563 w 430785"/>
              <a:gd name="connsiteY668" fmla="*/ 1968068 h 4352025"/>
              <a:gd name="connsiteX669" fmla="*/ 141539 w 430785"/>
              <a:gd name="connsiteY669" fmla="*/ 1986573 h 4352025"/>
              <a:gd name="connsiteX670" fmla="*/ 141539 w 430785"/>
              <a:gd name="connsiteY670" fmla="*/ 1988085 h 4352025"/>
              <a:gd name="connsiteX671" fmla="*/ 141539 w 430785"/>
              <a:gd name="connsiteY671" fmla="*/ 2015465 h 4352025"/>
              <a:gd name="connsiteX672" fmla="*/ 141539 w 430785"/>
              <a:gd name="connsiteY672" fmla="*/ 2016977 h 4352025"/>
              <a:gd name="connsiteX673" fmla="*/ 109563 w 430785"/>
              <a:gd name="connsiteY673" fmla="*/ 1998311 h 4352025"/>
              <a:gd name="connsiteX674" fmla="*/ 109563 w 430785"/>
              <a:gd name="connsiteY674" fmla="*/ 1996799 h 4352025"/>
              <a:gd name="connsiteX675" fmla="*/ 109563 w 430785"/>
              <a:gd name="connsiteY675" fmla="*/ 1969581 h 4352025"/>
              <a:gd name="connsiteX676" fmla="*/ 199161 w 430785"/>
              <a:gd name="connsiteY676" fmla="*/ 1954110 h 4352025"/>
              <a:gd name="connsiteX677" fmla="*/ 231299 w 430785"/>
              <a:gd name="connsiteY677" fmla="*/ 1972614 h 4352025"/>
              <a:gd name="connsiteX678" fmla="*/ 231299 w 430785"/>
              <a:gd name="connsiteY678" fmla="*/ 1974126 h 4352025"/>
              <a:gd name="connsiteX679" fmla="*/ 231299 w 430785"/>
              <a:gd name="connsiteY679" fmla="*/ 2001344 h 4352025"/>
              <a:gd name="connsiteX680" fmla="*/ 231299 w 430785"/>
              <a:gd name="connsiteY680" fmla="*/ 2002856 h 4352025"/>
              <a:gd name="connsiteX681" fmla="*/ 199161 w 430785"/>
              <a:gd name="connsiteY681" fmla="*/ 1984352 h 4352025"/>
              <a:gd name="connsiteX682" fmla="*/ 199161 w 430785"/>
              <a:gd name="connsiteY682" fmla="*/ 1982839 h 4352025"/>
              <a:gd name="connsiteX683" fmla="*/ 199161 w 430785"/>
              <a:gd name="connsiteY683" fmla="*/ 1955622 h 4352025"/>
              <a:gd name="connsiteX684" fmla="*/ 71743 w 430785"/>
              <a:gd name="connsiteY684" fmla="*/ 1946319 h 4352025"/>
              <a:gd name="connsiteX685" fmla="*/ 89435 w 430785"/>
              <a:gd name="connsiteY685" fmla="*/ 1956544 h 4352025"/>
              <a:gd name="connsiteX686" fmla="*/ 89435 w 430785"/>
              <a:gd name="connsiteY686" fmla="*/ 1958057 h 4352025"/>
              <a:gd name="connsiteX687" fmla="*/ 89435 w 430785"/>
              <a:gd name="connsiteY687" fmla="*/ 1985275 h 4352025"/>
              <a:gd name="connsiteX688" fmla="*/ 89435 w 430785"/>
              <a:gd name="connsiteY688" fmla="*/ 1986787 h 4352025"/>
              <a:gd name="connsiteX689" fmla="*/ 71743 w 430785"/>
              <a:gd name="connsiteY689" fmla="*/ 1976561 h 4352025"/>
              <a:gd name="connsiteX690" fmla="*/ 71743 w 430785"/>
              <a:gd name="connsiteY690" fmla="*/ 1975049 h 4352025"/>
              <a:gd name="connsiteX691" fmla="*/ 71743 w 430785"/>
              <a:gd name="connsiteY691" fmla="*/ 1947831 h 4352025"/>
              <a:gd name="connsiteX692" fmla="*/ 365209 w 430785"/>
              <a:gd name="connsiteY692" fmla="*/ 1919427 h 4352025"/>
              <a:gd name="connsiteX693" fmla="*/ 430784 w 430785"/>
              <a:gd name="connsiteY693" fmla="*/ 1957246 h 4352025"/>
              <a:gd name="connsiteX694" fmla="*/ 430784 w 430785"/>
              <a:gd name="connsiteY694" fmla="*/ 1986139 h 4352025"/>
              <a:gd name="connsiteX695" fmla="*/ 365209 w 430785"/>
              <a:gd name="connsiteY695" fmla="*/ 1948319 h 4352025"/>
              <a:gd name="connsiteX696" fmla="*/ 0 w 430785"/>
              <a:gd name="connsiteY696" fmla="*/ 1904928 h 4352025"/>
              <a:gd name="connsiteX697" fmla="*/ 51779 w 430785"/>
              <a:gd name="connsiteY697" fmla="*/ 1934794 h 4352025"/>
              <a:gd name="connsiteX698" fmla="*/ 51779 w 430785"/>
              <a:gd name="connsiteY698" fmla="*/ 1936307 h 4352025"/>
              <a:gd name="connsiteX699" fmla="*/ 51779 w 430785"/>
              <a:gd name="connsiteY699" fmla="*/ 1963523 h 4352025"/>
              <a:gd name="connsiteX700" fmla="*/ 51779 w 430785"/>
              <a:gd name="connsiteY700" fmla="*/ 1965037 h 4352025"/>
              <a:gd name="connsiteX701" fmla="*/ 0 w 430785"/>
              <a:gd name="connsiteY701" fmla="*/ 1935171 h 4352025"/>
              <a:gd name="connsiteX702" fmla="*/ 0 w 430785"/>
              <a:gd name="connsiteY702" fmla="*/ 1933658 h 4352025"/>
              <a:gd name="connsiteX703" fmla="*/ 0 w 430785"/>
              <a:gd name="connsiteY703" fmla="*/ 1906441 h 4352025"/>
              <a:gd name="connsiteX704" fmla="*/ 218476 w 430785"/>
              <a:gd name="connsiteY704" fmla="*/ 1899410 h 4352025"/>
              <a:gd name="connsiteX705" fmla="*/ 250614 w 430785"/>
              <a:gd name="connsiteY705" fmla="*/ 1917914 h 4352025"/>
              <a:gd name="connsiteX706" fmla="*/ 250614 w 430785"/>
              <a:gd name="connsiteY706" fmla="*/ 1919427 h 4352025"/>
              <a:gd name="connsiteX707" fmla="*/ 250614 w 430785"/>
              <a:gd name="connsiteY707" fmla="*/ 1946806 h 4352025"/>
              <a:gd name="connsiteX708" fmla="*/ 250614 w 430785"/>
              <a:gd name="connsiteY708" fmla="*/ 1948319 h 4352025"/>
              <a:gd name="connsiteX709" fmla="*/ 218476 w 430785"/>
              <a:gd name="connsiteY709" fmla="*/ 1929652 h 4352025"/>
              <a:gd name="connsiteX710" fmla="*/ 218476 w 430785"/>
              <a:gd name="connsiteY710" fmla="*/ 1928140 h 4352025"/>
              <a:gd name="connsiteX711" fmla="*/ 218476 w 430785"/>
              <a:gd name="connsiteY711" fmla="*/ 1900923 h 4352025"/>
              <a:gd name="connsiteX712" fmla="*/ 91546 w 430785"/>
              <a:gd name="connsiteY712" fmla="*/ 1891943 h 4352025"/>
              <a:gd name="connsiteX713" fmla="*/ 179034 w 430785"/>
              <a:gd name="connsiteY713" fmla="*/ 1942423 h 4352025"/>
              <a:gd name="connsiteX714" fmla="*/ 179034 w 430785"/>
              <a:gd name="connsiteY714" fmla="*/ 1943935 h 4352025"/>
              <a:gd name="connsiteX715" fmla="*/ 179034 w 430785"/>
              <a:gd name="connsiteY715" fmla="*/ 1971315 h 4352025"/>
              <a:gd name="connsiteX716" fmla="*/ 179034 w 430785"/>
              <a:gd name="connsiteY716" fmla="*/ 1972827 h 4352025"/>
              <a:gd name="connsiteX717" fmla="*/ 91546 w 430785"/>
              <a:gd name="connsiteY717" fmla="*/ 1922185 h 4352025"/>
              <a:gd name="connsiteX718" fmla="*/ 91546 w 430785"/>
              <a:gd name="connsiteY718" fmla="*/ 1920673 h 4352025"/>
              <a:gd name="connsiteX719" fmla="*/ 91546 w 430785"/>
              <a:gd name="connsiteY719" fmla="*/ 1893455 h 4352025"/>
              <a:gd name="connsiteX720" fmla="*/ 151278 w 430785"/>
              <a:gd name="connsiteY720" fmla="*/ 1860617 h 4352025"/>
              <a:gd name="connsiteX721" fmla="*/ 198512 w 430785"/>
              <a:gd name="connsiteY721" fmla="*/ 1887885 h 4352025"/>
              <a:gd name="connsiteX722" fmla="*/ 198512 w 430785"/>
              <a:gd name="connsiteY722" fmla="*/ 1889399 h 4352025"/>
              <a:gd name="connsiteX723" fmla="*/ 198512 w 430785"/>
              <a:gd name="connsiteY723" fmla="*/ 1916615 h 4352025"/>
              <a:gd name="connsiteX724" fmla="*/ 198512 w 430785"/>
              <a:gd name="connsiteY724" fmla="*/ 1918129 h 4352025"/>
              <a:gd name="connsiteX725" fmla="*/ 151278 w 430785"/>
              <a:gd name="connsiteY725" fmla="*/ 1890860 h 4352025"/>
              <a:gd name="connsiteX726" fmla="*/ 151278 w 430785"/>
              <a:gd name="connsiteY726" fmla="*/ 1889346 h 4352025"/>
              <a:gd name="connsiteX727" fmla="*/ 151278 w 430785"/>
              <a:gd name="connsiteY727" fmla="*/ 1862130 h 4352025"/>
              <a:gd name="connsiteX728" fmla="*/ 361638 w 430785"/>
              <a:gd name="connsiteY728" fmla="*/ 1851579 h 4352025"/>
              <a:gd name="connsiteX729" fmla="*/ 430784 w 430785"/>
              <a:gd name="connsiteY729" fmla="*/ 1891509 h 4352025"/>
              <a:gd name="connsiteX730" fmla="*/ 430784 w 430785"/>
              <a:gd name="connsiteY730" fmla="*/ 1920401 h 4352025"/>
              <a:gd name="connsiteX731" fmla="*/ 361638 w 430785"/>
              <a:gd name="connsiteY731" fmla="*/ 1880309 h 4352025"/>
              <a:gd name="connsiteX732" fmla="*/ 0 w 430785"/>
              <a:gd name="connsiteY732" fmla="*/ 1839029 h 4352025"/>
              <a:gd name="connsiteX733" fmla="*/ 71419 w 430785"/>
              <a:gd name="connsiteY733" fmla="*/ 1880256 h 4352025"/>
              <a:gd name="connsiteX734" fmla="*/ 71419 w 430785"/>
              <a:gd name="connsiteY734" fmla="*/ 1881770 h 4352025"/>
              <a:gd name="connsiteX735" fmla="*/ 71419 w 430785"/>
              <a:gd name="connsiteY735" fmla="*/ 1909148 h 4352025"/>
              <a:gd name="connsiteX736" fmla="*/ 71419 w 430785"/>
              <a:gd name="connsiteY736" fmla="*/ 1910661 h 4352025"/>
              <a:gd name="connsiteX737" fmla="*/ 0 w 430785"/>
              <a:gd name="connsiteY737" fmla="*/ 1869434 h 4352025"/>
              <a:gd name="connsiteX738" fmla="*/ 0 w 430785"/>
              <a:gd name="connsiteY738" fmla="*/ 1867920 h 4352025"/>
              <a:gd name="connsiteX739" fmla="*/ 0 w 430785"/>
              <a:gd name="connsiteY739" fmla="*/ 1840542 h 4352025"/>
              <a:gd name="connsiteX740" fmla="*/ 302231 w 430785"/>
              <a:gd name="connsiteY740" fmla="*/ 1817169 h 4352025"/>
              <a:gd name="connsiteX741" fmla="*/ 334207 w 430785"/>
              <a:gd name="connsiteY741" fmla="*/ 1835835 h 4352025"/>
              <a:gd name="connsiteX742" fmla="*/ 334207 w 430785"/>
              <a:gd name="connsiteY742" fmla="*/ 1864564 h 4352025"/>
              <a:gd name="connsiteX743" fmla="*/ 302231 w 430785"/>
              <a:gd name="connsiteY743" fmla="*/ 1846060 h 4352025"/>
              <a:gd name="connsiteX744" fmla="*/ 395075 w 430785"/>
              <a:gd name="connsiteY744" fmla="*/ 1805157 h 4352025"/>
              <a:gd name="connsiteX745" fmla="*/ 430784 w 430785"/>
              <a:gd name="connsiteY745" fmla="*/ 1825771 h 4352025"/>
              <a:gd name="connsiteX746" fmla="*/ 430784 w 430785"/>
              <a:gd name="connsiteY746" fmla="*/ 1854501 h 4352025"/>
              <a:gd name="connsiteX747" fmla="*/ 395075 w 430785"/>
              <a:gd name="connsiteY747" fmla="*/ 1833887 h 4352025"/>
              <a:gd name="connsiteX748" fmla="*/ 252075 w 430785"/>
              <a:gd name="connsiteY748" fmla="*/ 1788277 h 4352025"/>
              <a:gd name="connsiteX749" fmla="*/ 284213 w 430785"/>
              <a:gd name="connsiteY749" fmla="*/ 1806943 h 4352025"/>
              <a:gd name="connsiteX750" fmla="*/ 284213 w 430785"/>
              <a:gd name="connsiteY750" fmla="*/ 1835673 h 4352025"/>
              <a:gd name="connsiteX751" fmla="*/ 252075 w 430785"/>
              <a:gd name="connsiteY751" fmla="*/ 1817169 h 4352025"/>
              <a:gd name="connsiteX752" fmla="*/ 133585 w 430785"/>
              <a:gd name="connsiteY752" fmla="*/ 1785679 h 4352025"/>
              <a:gd name="connsiteX753" fmla="*/ 196401 w 430785"/>
              <a:gd name="connsiteY753" fmla="*/ 1821875 h 4352025"/>
              <a:gd name="connsiteX754" fmla="*/ 196401 w 430785"/>
              <a:gd name="connsiteY754" fmla="*/ 1850767 h 4352025"/>
              <a:gd name="connsiteX755" fmla="*/ 133585 w 430785"/>
              <a:gd name="connsiteY755" fmla="*/ 1814571 h 4352025"/>
              <a:gd name="connsiteX756" fmla="*/ 0 w 430785"/>
              <a:gd name="connsiteY756" fmla="*/ 1773292 h 4352025"/>
              <a:gd name="connsiteX757" fmla="*/ 131151 w 430785"/>
              <a:gd name="connsiteY757" fmla="*/ 1848931 h 4352025"/>
              <a:gd name="connsiteX758" fmla="*/ 131151 w 430785"/>
              <a:gd name="connsiteY758" fmla="*/ 1850443 h 4352025"/>
              <a:gd name="connsiteX759" fmla="*/ 131151 w 430785"/>
              <a:gd name="connsiteY759" fmla="*/ 1877822 h 4352025"/>
              <a:gd name="connsiteX760" fmla="*/ 131151 w 430785"/>
              <a:gd name="connsiteY760" fmla="*/ 1879335 h 4352025"/>
              <a:gd name="connsiteX761" fmla="*/ 0 w 430785"/>
              <a:gd name="connsiteY761" fmla="*/ 1803534 h 4352025"/>
              <a:gd name="connsiteX762" fmla="*/ 0 w 430785"/>
              <a:gd name="connsiteY762" fmla="*/ 1802022 h 4352025"/>
              <a:gd name="connsiteX763" fmla="*/ 0 w 430785"/>
              <a:gd name="connsiteY763" fmla="*/ 1774804 h 4352025"/>
              <a:gd name="connsiteX764" fmla="*/ 85702 w 430785"/>
              <a:gd name="connsiteY764" fmla="*/ 1758086 h 4352025"/>
              <a:gd name="connsiteX765" fmla="*/ 113458 w 430785"/>
              <a:gd name="connsiteY765" fmla="*/ 1774155 h 4352025"/>
              <a:gd name="connsiteX766" fmla="*/ 113458 w 430785"/>
              <a:gd name="connsiteY766" fmla="*/ 1802885 h 4352025"/>
              <a:gd name="connsiteX767" fmla="*/ 85702 w 430785"/>
              <a:gd name="connsiteY767" fmla="*/ 1786816 h 4352025"/>
              <a:gd name="connsiteX768" fmla="*/ 365209 w 430785"/>
              <a:gd name="connsiteY768" fmla="*/ 1722052 h 4352025"/>
              <a:gd name="connsiteX769" fmla="*/ 430784 w 430785"/>
              <a:gd name="connsiteY769" fmla="*/ 1759871 h 4352025"/>
              <a:gd name="connsiteX770" fmla="*/ 430784 w 430785"/>
              <a:gd name="connsiteY770" fmla="*/ 1788764 h 4352025"/>
              <a:gd name="connsiteX771" fmla="*/ 365209 w 430785"/>
              <a:gd name="connsiteY771" fmla="*/ 1750782 h 4352025"/>
              <a:gd name="connsiteX772" fmla="*/ 129527 w 430785"/>
              <a:gd name="connsiteY772" fmla="*/ 1717508 h 4352025"/>
              <a:gd name="connsiteX773" fmla="*/ 232110 w 430785"/>
              <a:gd name="connsiteY773" fmla="*/ 1776753 h 4352025"/>
              <a:gd name="connsiteX774" fmla="*/ 232110 w 430785"/>
              <a:gd name="connsiteY774" fmla="*/ 1805645 h 4352025"/>
              <a:gd name="connsiteX775" fmla="*/ 129527 w 430785"/>
              <a:gd name="connsiteY775" fmla="*/ 1746400 h 4352025"/>
              <a:gd name="connsiteX776" fmla="*/ 0 w 430785"/>
              <a:gd name="connsiteY776" fmla="*/ 1708581 h 4352025"/>
              <a:gd name="connsiteX777" fmla="*/ 65575 w 430785"/>
              <a:gd name="connsiteY777" fmla="*/ 1746400 h 4352025"/>
              <a:gd name="connsiteX778" fmla="*/ 65575 w 430785"/>
              <a:gd name="connsiteY778" fmla="*/ 1775292 h 4352025"/>
              <a:gd name="connsiteX779" fmla="*/ 0 w 430785"/>
              <a:gd name="connsiteY779" fmla="*/ 1737473 h 4352025"/>
              <a:gd name="connsiteX780" fmla="*/ 379168 w 430785"/>
              <a:gd name="connsiteY780" fmla="*/ 1664268 h 4352025"/>
              <a:gd name="connsiteX781" fmla="*/ 430784 w 430785"/>
              <a:gd name="connsiteY781" fmla="*/ 1694134 h 4352025"/>
              <a:gd name="connsiteX782" fmla="*/ 430784 w 430785"/>
              <a:gd name="connsiteY782" fmla="*/ 1722864 h 4352025"/>
              <a:gd name="connsiteX783" fmla="*/ 379168 w 430785"/>
              <a:gd name="connsiteY783" fmla="*/ 1692998 h 4352025"/>
              <a:gd name="connsiteX784" fmla="*/ 123035 w 430785"/>
              <a:gd name="connsiteY784" fmla="*/ 1648036 h 4352025"/>
              <a:gd name="connsiteX785" fmla="*/ 199161 w 430785"/>
              <a:gd name="connsiteY785" fmla="*/ 1692024 h 4352025"/>
              <a:gd name="connsiteX786" fmla="*/ 199161 w 430785"/>
              <a:gd name="connsiteY786" fmla="*/ 1720754 h 4352025"/>
              <a:gd name="connsiteX787" fmla="*/ 123035 w 430785"/>
              <a:gd name="connsiteY787" fmla="*/ 1676767 h 4352025"/>
              <a:gd name="connsiteX788" fmla="*/ 0 w 430785"/>
              <a:gd name="connsiteY788" fmla="*/ 1642842 h 4352025"/>
              <a:gd name="connsiteX789" fmla="*/ 109563 w 430785"/>
              <a:gd name="connsiteY789" fmla="*/ 1705984 h 4352025"/>
              <a:gd name="connsiteX790" fmla="*/ 109563 w 430785"/>
              <a:gd name="connsiteY790" fmla="*/ 1734713 h 4352025"/>
              <a:gd name="connsiteX791" fmla="*/ 0 w 430785"/>
              <a:gd name="connsiteY791" fmla="*/ 1671573 h 4352025"/>
              <a:gd name="connsiteX792" fmla="*/ 222372 w 430785"/>
              <a:gd name="connsiteY792" fmla="*/ 1639596 h 4352025"/>
              <a:gd name="connsiteX793" fmla="*/ 274151 w 430785"/>
              <a:gd name="connsiteY793" fmla="*/ 1669463 h 4352025"/>
              <a:gd name="connsiteX794" fmla="*/ 274151 w 430785"/>
              <a:gd name="connsiteY794" fmla="*/ 1698193 h 4352025"/>
              <a:gd name="connsiteX795" fmla="*/ 222372 w 430785"/>
              <a:gd name="connsiteY795" fmla="*/ 1668327 h 4352025"/>
              <a:gd name="connsiteX796" fmla="*/ 55836 w 430785"/>
              <a:gd name="connsiteY796" fmla="*/ 1609243 h 4352025"/>
              <a:gd name="connsiteX797" fmla="*/ 103070 w 430785"/>
              <a:gd name="connsiteY797" fmla="*/ 1636512 h 4352025"/>
              <a:gd name="connsiteX798" fmla="*/ 103070 w 430785"/>
              <a:gd name="connsiteY798" fmla="*/ 1665242 h 4352025"/>
              <a:gd name="connsiteX799" fmla="*/ 55836 w 430785"/>
              <a:gd name="connsiteY799" fmla="*/ 1637973 h 4352025"/>
              <a:gd name="connsiteX800" fmla="*/ 355632 w 430785"/>
              <a:gd name="connsiteY800" fmla="*/ 1584895 h 4352025"/>
              <a:gd name="connsiteX801" fmla="*/ 430784 w 430785"/>
              <a:gd name="connsiteY801" fmla="*/ 1628233 h 4352025"/>
              <a:gd name="connsiteX802" fmla="*/ 430784 w 430785"/>
              <a:gd name="connsiteY802" fmla="*/ 1657125 h 4352025"/>
              <a:gd name="connsiteX803" fmla="*/ 355632 w 430785"/>
              <a:gd name="connsiteY803" fmla="*/ 1613625 h 4352025"/>
              <a:gd name="connsiteX804" fmla="*/ 125794 w 430785"/>
              <a:gd name="connsiteY804" fmla="*/ 1583759 h 4352025"/>
              <a:gd name="connsiteX805" fmla="*/ 202407 w 430785"/>
              <a:gd name="connsiteY805" fmla="*/ 1628071 h 4352025"/>
              <a:gd name="connsiteX806" fmla="*/ 202407 w 430785"/>
              <a:gd name="connsiteY806" fmla="*/ 1656801 h 4352025"/>
              <a:gd name="connsiteX807" fmla="*/ 125794 w 430785"/>
              <a:gd name="connsiteY807" fmla="*/ 1612651 h 4352025"/>
              <a:gd name="connsiteX808" fmla="*/ 0 w 430785"/>
              <a:gd name="connsiteY808" fmla="*/ 1576942 h 4352025"/>
              <a:gd name="connsiteX809" fmla="*/ 35709 w 430785"/>
              <a:gd name="connsiteY809" fmla="*/ 1597556 h 4352025"/>
              <a:gd name="connsiteX810" fmla="*/ 35709 w 430785"/>
              <a:gd name="connsiteY810" fmla="*/ 1626448 h 4352025"/>
              <a:gd name="connsiteX811" fmla="*/ 0 w 430785"/>
              <a:gd name="connsiteY811" fmla="*/ 1605834 h 4352025"/>
              <a:gd name="connsiteX812" fmla="*/ 193155 w 430785"/>
              <a:gd name="connsiteY812" fmla="*/ 1556815 h 4352025"/>
              <a:gd name="connsiteX813" fmla="*/ 225293 w 430785"/>
              <a:gd name="connsiteY813" fmla="*/ 1575481 h 4352025"/>
              <a:gd name="connsiteX814" fmla="*/ 225293 w 430785"/>
              <a:gd name="connsiteY814" fmla="*/ 1604211 h 4352025"/>
              <a:gd name="connsiteX815" fmla="*/ 193155 w 430785"/>
              <a:gd name="connsiteY815" fmla="*/ 1585707 h 4352025"/>
              <a:gd name="connsiteX816" fmla="*/ 379168 w 430785"/>
              <a:gd name="connsiteY816" fmla="*/ 1532630 h 4352025"/>
              <a:gd name="connsiteX817" fmla="*/ 430784 w 430785"/>
              <a:gd name="connsiteY817" fmla="*/ 1562496 h 4352025"/>
              <a:gd name="connsiteX818" fmla="*/ 430784 w 430785"/>
              <a:gd name="connsiteY818" fmla="*/ 1591388 h 4352025"/>
              <a:gd name="connsiteX819" fmla="*/ 379168 w 430785"/>
              <a:gd name="connsiteY819" fmla="*/ 1561522 h 4352025"/>
              <a:gd name="connsiteX820" fmla="*/ 0 w 430785"/>
              <a:gd name="connsiteY820" fmla="*/ 1511204 h 4352025"/>
              <a:gd name="connsiteX821" fmla="*/ 105829 w 430785"/>
              <a:gd name="connsiteY821" fmla="*/ 1572234 h 4352025"/>
              <a:gd name="connsiteX822" fmla="*/ 105829 w 430785"/>
              <a:gd name="connsiteY822" fmla="*/ 1601127 h 4352025"/>
              <a:gd name="connsiteX823" fmla="*/ 0 w 430785"/>
              <a:gd name="connsiteY823" fmla="*/ 1539934 h 4352025"/>
              <a:gd name="connsiteX824" fmla="*/ 210847 w 430785"/>
              <a:gd name="connsiteY824" fmla="*/ 1501303 h 4352025"/>
              <a:gd name="connsiteX825" fmla="*/ 258081 w 430785"/>
              <a:gd name="connsiteY825" fmla="*/ 1528572 h 4352025"/>
              <a:gd name="connsiteX826" fmla="*/ 258081 w 430785"/>
              <a:gd name="connsiteY826" fmla="*/ 1557464 h 4352025"/>
              <a:gd name="connsiteX827" fmla="*/ 210847 w 430785"/>
              <a:gd name="connsiteY827" fmla="*/ 1530195 h 4352025"/>
              <a:gd name="connsiteX828" fmla="*/ 71743 w 430785"/>
              <a:gd name="connsiteY828" fmla="*/ 1486857 h 4352025"/>
              <a:gd name="connsiteX829" fmla="*/ 173028 w 430785"/>
              <a:gd name="connsiteY829" fmla="*/ 1545290 h 4352025"/>
              <a:gd name="connsiteX830" fmla="*/ 173028 w 430785"/>
              <a:gd name="connsiteY830" fmla="*/ 1574182 h 4352025"/>
              <a:gd name="connsiteX831" fmla="*/ 71743 w 430785"/>
              <a:gd name="connsiteY831" fmla="*/ 1515587 h 4352025"/>
              <a:gd name="connsiteX832" fmla="*/ 359366 w 430785"/>
              <a:gd name="connsiteY832" fmla="*/ 1455368 h 4352025"/>
              <a:gd name="connsiteX833" fmla="*/ 430785 w 430785"/>
              <a:gd name="connsiteY833" fmla="*/ 1496758 h 4352025"/>
              <a:gd name="connsiteX834" fmla="*/ 430785 w 430785"/>
              <a:gd name="connsiteY834" fmla="*/ 1525488 h 4352025"/>
              <a:gd name="connsiteX835" fmla="*/ 359366 w 430785"/>
              <a:gd name="connsiteY835" fmla="*/ 1484260 h 4352025"/>
              <a:gd name="connsiteX836" fmla="*/ 0 w 430785"/>
              <a:gd name="connsiteY836" fmla="*/ 1445304 h 4352025"/>
              <a:gd name="connsiteX837" fmla="*/ 51779 w 430785"/>
              <a:gd name="connsiteY837" fmla="*/ 1475170 h 4352025"/>
              <a:gd name="connsiteX838" fmla="*/ 51779 w 430785"/>
              <a:gd name="connsiteY838" fmla="*/ 1504062 h 4352025"/>
              <a:gd name="connsiteX839" fmla="*/ 0 w 430785"/>
              <a:gd name="connsiteY839" fmla="*/ 1474196 h 4352025"/>
              <a:gd name="connsiteX840" fmla="*/ 248829 w 430785"/>
              <a:gd name="connsiteY840" fmla="*/ 1391579 h 4352025"/>
              <a:gd name="connsiteX841" fmla="*/ 280805 w 430785"/>
              <a:gd name="connsiteY841" fmla="*/ 1410083 h 4352025"/>
              <a:gd name="connsiteX842" fmla="*/ 280805 w 430785"/>
              <a:gd name="connsiteY842" fmla="*/ 1438975 h 4352025"/>
              <a:gd name="connsiteX843" fmla="*/ 248829 w 430785"/>
              <a:gd name="connsiteY843" fmla="*/ 1420471 h 4352025"/>
              <a:gd name="connsiteX844" fmla="*/ 0 w 430785"/>
              <a:gd name="connsiteY844" fmla="*/ 1379568 h 4352025"/>
              <a:gd name="connsiteX845" fmla="*/ 190883 w 430785"/>
              <a:gd name="connsiteY845" fmla="*/ 1489779 h 4352025"/>
              <a:gd name="connsiteX846" fmla="*/ 190883 w 430785"/>
              <a:gd name="connsiteY846" fmla="*/ 1518509 h 4352025"/>
              <a:gd name="connsiteX847" fmla="*/ 0 w 430785"/>
              <a:gd name="connsiteY847" fmla="*/ 1408459 h 4352025"/>
              <a:gd name="connsiteX848" fmla="*/ 339888 w 430785"/>
              <a:gd name="connsiteY848" fmla="*/ 1378431 h 4352025"/>
              <a:gd name="connsiteX849" fmla="*/ 430784 w 430785"/>
              <a:gd name="connsiteY849" fmla="*/ 1430859 h 4352025"/>
              <a:gd name="connsiteX850" fmla="*/ 430784 w 430785"/>
              <a:gd name="connsiteY850" fmla="*/ 1459751 h 4352025"/>
              <a:gd name="connsiteX851" fmla="*/ 339888 w 430785"/>
              <a:gd name="connsiteY851" fmla="*/ 1407161 h 4352025"/>
              <a:gd name="connsiteX852" fmla="*/ 109563 w 430785"/>
              <a:gd name="connsiteY852" fmla="*/ 1376971 h 4352025"/>
              <a:gd name="connsiteX853" fmla="*/ 141539 w 430785"/>
              <a:gd name="connsiteY853" fmla="*/ 1395475 h 4352025"/>
              <a:gd name="connsiteX854" fmla="*/ 141539 w 430785"/>
              <a:gd name="connsiteY854" fmla="*/ 1424367 h 4352025"/>
              <a:gd name="connsiteX855" fmla="*/ 109563 w 430785"/>
              <a:gd name="connsiteY855" fmla="*/ 1405701 h 4352025"/>
              <a:gd name="connsiteX856" fmla="*/ 199161 w 430785"/>
              <a:gd name="connsiteY856" fmla="*/ 1363012 h 4352025"/>
              <a:gd name="connsiteX857" fmla="*/ 231299 w 430785"/>
              <a:gd name="connsiteY857" fmla="*/ 1381516 h 4352025"/>
              <a:gd name="connsiteX858" fmla="*/ 231299 w 430785"/>
              <a:gd name="connsiteY858" fmla="*/ 1410246 h 4352025"/>
              <a:gd name="connsiteX859" fmla="*/ 199161 w 430785"/>
              <a:gd name="connsiteY859" fmla="*/ 1391742 h 4352025"/>
              <a:gd name="connsiteX860" fmla="*/ 71743 w 430785"/>
              <a:gd name="connsiteY860" fmla="*/ 1355221 h 4352025"/>
              <a:gd name="connsiteX861" fmla="*/ 89435 w 430785"/>
              <a:gd name="connsiteY861" fmla="*/ 1365447 h 4352025"/>
              <a:gd name="connsiteX862" fmla="*/ 89435 w 430785"/>
              <a:gd name="connsiteY862" fmla="*/ 1394177 h 4352025"/>
              <a:gd name="connsiteX863" fmla="*/ 71743 w 430785"/>
              <a:gd name="connsiteY863" fmla="*/ 1383951 h 4352025"/>
              <a:gd name="connsiteX864" fmla="*/ 365209 w 430785"/>
              <a:gd name="connsiteY864" fmla="*/ 1329846 h 4352025"/>
              <a:gd name="connsiteX865" fmla="*/ 430784 w 430785"/>
              <a:gd name="connsiteY865" fmla="*/ 1367665 h 4352025"/>
              <a:gd name="connsiteX866" fmla="*/ 430784 w 430785"/>
              <a:gd name="connsiteY866" fmla="*/ 1396558 h 4352025"/>
              <a:gd name="connsiteX867" fmla="*/ 365209 w 430785"/>
              <a:gd name="connsiteY867" fmla="*/ 1358738 h 4352025"/>
              <a:gd name="connsiteX868" fmla="*/ 0 w 430785"/>
              <a:gd name="connsiteY868" fmla="*/ 1313830 h 4352025"/>
              <a:gd name="connsiteX869" fmla="*/ 51779 w 430785"/>
              <a:gd name="connsiteY869" fmla="*/ 1343696 h 4352025"/>
              <a:gd name="connsiteX870" fmla="*/ 51779 w 430785"/>
              <a:gd name="connsiteY870" fmla="*/ 1372426 h 4352025"/>
              <a:gd name="connsiteX871" fmla="*/ 0 w 430785"/>
              <a:gd name="connsiteY871" fmla="*/ 1342560 h 4352025"/>
              <a:gd name="connsiteX872" fmla="*/ 218476 w 430785"/>
              <a:gd name="connsiteY872" fmla="*/ 1308312 h 4352025"/>
              <a:gd name="connsiteX873" fmla="*/ 250614 w 430785"/>
              <a:gd name="connsiteY873" fmla="*/ 1326816 h 4352025"/>
              <a:gd name="connsiteX874" fmla="*/ 250614 w 430785"/>
              <a:gd name="connsiteY874" fmla="*/ 1355708 h 4352025"/>
              <a:gd name="connsiteX875" fmla="*/ 218476 w 430785"/>
              <a:gd name="connsiteY875" fmla="*/ 1337042 h 4352025"/>
              <a:gd name="connsiteX876" fmla="*/ 91546 w 430785"/>
              <a:gd name="connsiteY876" fmla="*/ 1300845 h 4352025"/>
              <a:gd name="connsiteX877" fmla="*/ 179034 w 430785"/>
              <a:gd name="connsiteY877" fmla="*/ 1351325 h 4352025"/>
              <a:gd name="connsiteX878" fmla="*/ 179034 w 430785"/>
              <a:gd name="connsiteY878" fmla="*/ 1380217 h 4352025"/>
              <a:gd name="connsiteX879" fmla="*/ 91546 w 430785"/>
              <a:gd name="connsiteY879" fmla="*/ 1329575 h 4352025"/>
              <a:gd name="connsiteX880" fmla="*/ 151278 w 430785"/>
              <a:gd name="connsiteY880" fmla="*/ 1269518 h 4352025"/>
              <a:gd name="connsiteX881" fmla="*/ 198512 w 430785"/>
              <a:gd name="connsiteY881" fmla="*/ 1296787 h 4352025"/>
              <a:gd name="connsiteX882" fmla="*/ 198512 w 430785"/>
              <a:gd name="connsiteY882" fmla="*/ 1325517 h 4352025"/>
              <a:gd name="connsiteX883" fmla="*/ 151278 w 430785"/>
              <a:gd name="connsiteY883" fmla="*/ 1298248 h 4352025"/>
              <a:gd name="connsiteX884" fmla="*/ 361638 w 430785"/>
              <a:gd name="connsiteY884" fmla="*/ 1261998 h 4352025"/>
              <a:gd name="connsiteX885" fmla="*/ 430784 w 430785"/>
              <a:gd name="connsiteY885" fmla="*/ 1301927 h 4352025"/>
              <a:gd name="connsiteX886" fmla="*/ 430784 w 430785"/>
              <a:gd name="connsiteY886" fmla="*/ 1330657 h 4352025"/>
              <a:gd name="connsiteX887" fmla="*/ 361638 w 430785"/>
              <a:gd name="connsiteY887" fmla="*/ 1290728 h 4352025"/>
              <a:gd name="connsiteX888" fmla="*/ 0 w 430785"/>
              <a:gd name="connsiteY888" fmla="*/ 1247930 h 4352025"/>
              <a:gd name="connsiteX889" fmla="*/ 71419 w 430785"/>
              <a:gd name="connsiteY889" fmla="*/ 1289158 h 4352025"/>
              <a:gd name="connsiteX890" fmla="*/ 71419 w 430785"/>
              <a:gd name="connsiteY890" fmla="*/ 1318050 h 4352025"/>
              <a:gd name="connsiteX891" fmla="*/ 0 w 430785"/>
              <a:gd name="connsiteY891" fmla="*/ 1276822 h 4352025"/>
              <a:gd name="connsiteX892" fmla="*/ 302231 w 430785"/>
              <a:gd name="connsiteY892" fmla="*/ 1227589 h 4352025"/>
              <a:gd name="connsiteX893" fmla="*/ 334207 w 430785"/>
              <a:gd name="connsiteY893" fmla="*/ 1246093 h 4352025"/>
              <a:gd name="connsiteX894" fmla="*/ 334207 w 430785"/>
              <a:gd name="connsiteY894" fmla="*/ 1274985 h 4352025"/>
              <a:gd name="connsiteX895" fmla="*/ 302231 w 430785"/>
              <a:gd name="connsiteY895" fmla="*/ 1256481 h 4352025"/>
              <a:gd name="connsiteX896" fmla="*/ 395075 w 430785"/>
              <a:gd name="connsiteY896" fmla="*/ 1215576 h 4352025"/>
              <a:gd name="connsiteX897" fmla="*/ 430784 w 430785"/>
              <a:gd name="connsiteY897" fmla="*/ 1236190 h 4352025"/>
              <a:gd name="connsiteX898" fmla="*/ 430784 w 430785"/>
              <a:gd name="connsiteY898" fmla="*/ 1264920 h 4352025"/>
              <a:gd name="connsiteX899" fmla="*/ 395075 w 430785"/>
              <a:gd name="connsiteY899" fmla="*/ 1244306 h 4352025"/>
              <a:gd name="connsiteX900" fmla="*/ 252075 w 430785"/>
              <a:gd name="connsiteY900" fmla="*/ 1198696 h 4352025"/>
              <a:gd name="connsiteX901" fmla="*/ 284213 w 430785"/>
              <a:gd name="connsiteY901" fmla="*/ 1217200 h 4352025"/>
              <a:gd name="connsiteX902" fmla="*/ 284213 w 430785"/>
              <a:gd name="connsiteY902" fmla="*/ 1246092 h 4352025"/>
              <a:gd name="connsiteX903" fmla="*/ 252075 w 430785"/>
              <a:gd name="connsiteY903" fmla="*/ 1227588 h 4352025"/>
              <a:gd name="connsiteX904" fmla="*/ 133585 w 430785"/>
              <a:gd name="connsiteY904" fmla="*/ 1196112 h 4352025"/>
              <a:gd name="connsiteX905" fmla="*/ 196401 w 430785"/>
              <a:gd name="connsiteY905" fmla="*/ 1232308 h 4352025"/>
              <a:gd name="connsiteX906" fmla="*/ 196401 w 430785"/>
              <a:gd name="connsiteY906" fmla="*/ 1261200 h 4352025"/>
              <a:gd name="connsiteX907" fmla="*/ 133585 w 430785"/>
              <a:gd name="connsiteY907" fmla="*/ 1225004 h 4352025"/>
              <a:gd name="connsiteX908" fmla="*/ 0 w 430785"/>
              <a:gd name="connsiteY908" fmla="*/ 1182193 h 4352025"/>
              <a:gd name="connsiteX909" fmla="*/ 131151 w 430785"/>
              <a:gd name="connsiteY909" fmla="*/ 1257832 h 4352025"/>
              <a:gd name="connsiteX910" fmla="*/ 131151 w 430785"/>
              <a:gd name="connsiteY910" fmla="*/ 1286724 h 4352025"/>
              <a:gd name="connsiteX911" fmla="*/ 0 w 430785"/>
              <a:gd name="connsiteY911" fmla="*/ 1210923 h 4352025"/>
              <a:gd name="connsiteX912" fmla="*/ 85702 w 430785"/>
              <a:gd name="connsiteY912" fmla="*/ 1168505 h 4352025"/>
              <a:gd name="connsiteX913" fmla="*/ 113458 w 430785"/>
              <a:gd name="connsiteY913" fmla="*/ 1184574 h 4352025"/>
              <a:gd name="connsiteX914" fmla="*/ 113458 w 430785"/>
              <a:gd name="connsiteY914" fmla="*/ 1213304 h 4352025"/>
              <a:gd name="connsiteX915" fmla="*/ 85702 w 430785"/>
              <a:gd name="connsiteY915" fmla="*/ 1197235 h 4352025"/>
              <a:gd name="connsiteX916" fmla="*/ 365209 w 430785"/>
              <a:gd name="connsiteY916" fmla="*/ 1132472 h 4352025"/>
              <a:gd name="connsiteX917" fmla="*/ 430784 w 430785"/>
              <a:gd name="connsiteY917" fmla="*/ 1170291 h 4352025"/>
              <a:gd name="connsiteX918" fmla="*/ 430784 w 430785"/>
              <a:gd name="connsiteY918" fmla="*/ 1199184 h 4352025"/>
              <a:gd name="connsiteX919" fmla="*/ 365209 w 430785"/>
              <a:gd name="connsiteY919" fmla="*/ 1161202 h 4352025"/>
              <a:gd name="connsiteX920" fmla="*/ 129527 w 430785"/>
              <a:gd name="connsiteY920" fmla="*/ 1127928 h 4352025"/>
              <a:gd name="connsiteX921" fmla="*/ 232110 w 430785"/>
              <a:gd name="connsiteY921" fmla="*/ 1187173 h 4352025"/>
              <a:gd name="connsiteX922" fmla="*/ 232110 w 430785"/>
              <a:gd name="connsiteY922" fmla="*/ 1216065 h 4352025"/>
              <a:gd name="connsiteX923" fmla="*/ 129527 w 430785"/>
              <a:gd name="connsiteY923" fmla="*/ 1156820 h 4352025"/>
              <a:gd name="connsiteX924" fmla="*/ 0 w 430785"/>
              <a:gd name="connsiteY924" fmla="*/ 1119001 h 4352025"/>
              <a:gd name="connsiteX925" fmla="*/ 65575 w 430785"/>
              <a:gd name="connsiteY925" fmla="*/ 1156820 h 4352025"/>
              <a:gd name="connsiteX926" fmla="*/ 65575 w 430785"/>
              <a:gd name="connsiteY926" fmla="*/ 1185713 h 4352025"/>
              <a:gd name="connsiteX927" fmla="*/ 0 w 430785"/>
              <a:gd name="connsiteY927" fmla="*/ 1147731 h 4352025"/>
              <a:gd name="connsiteX928" fmla="*/ 379168 w 430785"/>
              <a:gd name="connsiteY928" fmla="*/ 1074688 h 4352025"/>
              <a:gd name="connsiteX929" fmla="*/ 430784 w 430785"/>
              <a:gd name="connsiteY929" fmla="*/ 1104554 h 4352025"/>
              <a:gd name="connsiteX930" fmla="*/ 430784 w 430785"/>
              <a:gd name="connsiteY930" fmla="*/ 1133284 h 4352025"/>
              <a:gd name="connsiteX931" fmla="*/ 379168 w 430785"/>
              <a:gd name="connsiteY931" fmla="*/ 1103418 h 4352025"/>
              <a:gd name="connsiteX932" fmla="*/ 123035 w 430785"/>
              <a:gd name="connsiteY932" fmla="*/ 1058457 h 4352025"/>
              <a:gd name="connsiteX933" fmla="*/ 199161 w 430785"/>
              <a:gd name="connsiteY933" fmla="*/ 1102444 h 4352025"/>
              <a:gd name="connsiteX934" fmla="*/ 199161 w 430785"/>
              <a:gd name="connsiteY934" fmla="*/ 1131174 h 4352025"/>
              <a:gd name="connsiteX935" fmla="*/ 123035 w 430785"/>
              <a:gd name="connsiteY935" fmla="*/ 1087187 h 4352025"/>
              <a:gd name="connsiteX936" fmla="*/ 0 w 430785"/>
              <a:gd name="connsiteY936" fmla="*/ 1053263 h 4352025"/>
              <a:gd name="connsiteX937" fmla="*/ 109563 w 430785"/>
              <a:gd name="connsiteY937" fmla="*/ 1116404 h 4352025"/>
              <a:gd name="connsiteX938" fmla="*/ 109563 w 430785"/>
              <a:gd name="connsiteY938" fmla="*/ 1145133 h 4352025"/>
              <a:gd name="connsiteX939" fmla="*/ 0 w 430785"/>
              <a:gd name="connsiteY939" fmla="*/ 1081993 h 4352025"/>
              <a:gd name="connsiteX940" fmla="*/ 222372 w 430785"/>
              <a:gd name="connsiteY940" fmla="*/ 1050017 h 4352025"/>
              <a:gd name="connsiteX941" fmla="*/ 274151 w 430785"/>
              <a:gd name="connsiteY941" fmla="*/ 1079883 h 4352025"/>
              <a:gd name="connsiteX942" fmla="*/ 274151 w 430785"/>
              <a:gd name="connsiteY942" fmla="*/ 1108613 h 4352025"/>
              <a:gd name="connsiteX943" fmla="*/ 222372 w 430785"/>
              <a:gd name="connsiteY943" fmla="*/ 1078747 h 4352025"/>
              <a:gd name="connsiteX944" fmla="*/ 55836 w 430785"/>
              <a:gd name="connsiteY944" fmla="*/ 1019664 h 4352025"/>
              <a:gd name="connsiteX945" fmla="*/ 103070 w 430785"/>
              <a:gd name="connsiteY945" fmla="*/ 1046933 h 4352025"/>
              <a:gd name="connsiteX946" fmla="*/ 103070 w 430785"/>
              <a:gd name="connsiteY946" fmla="*/ 1075663 h 4352025"/>
              <a:gd name="connsiteX947" fmla="*/ 55836 w 430785"/>
              <a:gd name="connsiteY947" fmla="*/ 1048394 h 4352025"/>
              <a:gd name="connsiteX948" fmla="*/ 355632 w 430785"/>
              <a:gd name="connsiteY948" fmla="*/ 995316 h 4352025"/>
              <a:gd name="connsiteX949" fmla="*/ 430784 w 430785"/>
              <a:gd name="connsiteY949" fmla="*/ 1038654 h 4352025"/>
              <a:gd name="connsiteX950" fmla="*/ 430784 w 430785"/>
              <a:gd name="connsiteY950" fmla="*/ 1067546 h 4352025"/>
              <a:gd name="connsiteX951" fmla="*/ 355632 w 430785"/>
              <a:gd name="connsiteY951" fmla="*/ 1024046 h 4352025"/>
              <a:gd name="connsiteX952" fmla="*/ 125794 w 430785"/>
              <a:gd name="connsiteY952" fmla="*/ 994180 h 4352025"/>
              <a:gd name="connsiteX953" fmla="*/ 202407 w 430785"/>
              <a:gd name="connsiteY953" fmla="*/ 1038492 h 4352025"/>
              <a:gd name="connsiteX954" fmla="*/ 202407 w 430785"/>
              <a:gd name="connsiteY954" fmla="*/ 1067222 h 4352025"/>
              <a:gd name="connsiteX955" fmla="*/ 125794 w 430785"/>
              <a:gd name="connsiteY955" fmla="*/ 1023072 h 4352025"/>
              <a:gd name="connsiteX956" fmla="*/ 0 w 430785"/>
              <a:gd name="connsiteY956" fmla="*/ 987363 h 4352025"/>
              <a:gd name="connsiteX957" fmla="*/ 35709 w 430785"/>
              <a:gd name="connsiteY957" fmla="*/ 1007977 h 4352025"/>
              <a:gd name="connsiteX958" fmla="*/ 35709 w 430785"/>
              <a:gd name="connsiteY958" fmla="*/ 1036869 h 4352025"/>
              <a:gd name="connsiteX959" fmla="*/ 0 w 430785"/>
              <a:gd name="connsiteY959" fmla="*/ 1016255 h 4352025"/>
              <a:gd name="connsiteX960" fmla="*/ 193155 w 430785"/>
              <a:gd name="connsiteY960" fmla="*/ 967236 h 4352025"/>
              <a:gd name="connsiteX961" fmla="*/ 225293 w 430785"/>
              <a:gd name="connsiteY961" fmla="*/ 985740 h 4352025"/>
              <a:gd name="connsiteX962" fmla="*/ 225293 w 430785"/>
              <a:gd name="connsiteY962" fmla="*/ 1014632 h 4352025"/>
              <a:gd name="connsiteX963" fmla="*/ 193155 w 430785"/>
              <a:gd name="connsiteY963" fmla="*/ 996128 h 4352025"/>
              <a:gd name="connsiteX964" fmla="*/ 379168 w 430785"/>
              <a:gd name="connsiteY964" fmla="*/ 943050 h 4352025"/>
              <a:gd name="connsiteX965" fmla="*/ 430784 w 430785"/>
              <a:gd name="connsiteY965" fmla="*/ 972917 h 4352025"/>
              <a:gd name="connsiteX966" fmla="*/ 430784 w 430785"/>
              <a:gd name="connsiteY966" fmla="*/ 1001808 h 4352025"/>
              <a:gd name="connsiteX967" fmla="*/ 379168 w 430785"/>
              <a:gd name="connsiteY967" fmla="*/ 971942 h 4352025"/>
              <a:gd name="connsiteX968" fmla="*/ 0 w 430785"/>
              <a:gd name="connsiteY968" fmla="*/ 921626 h 4352025"/>
              <a:gd name="connsiteX969" fmla="*/ 105829 w 430785"/>
              <a:gd name="connsiteY969" fmla="*/ 982656 h 4352025"/>
              <a:gd name="connsiteX970" fmla="*/ 105829 w 430785"/>
              <a:gd name="connsiteY970" fmla="*/ 1011548 h 4352025"/>
              <a:gd name="connsiteX971" fmla="*/ 0 w 430785"/>
              <a:gd name="connsiteY971" fmla="*/ 950356 h 4352025"/>
              <a:gd name="connsiteX972" fmla="*/ 210847 w 430785"/>
              <a:gd name="connsiteY972" fmla="*/ 911725 h 4352025"/>
              <a:gd name="connsiteX973" fmla="*/ 258081 w 430785"/>
              <a:gd name="connsiteY973" fmla="*/ 938994 h 4352025"/>
              <a:gd name="connsiteX974" fmla="*/ 258081 w 430785"/>
              <a:gd name="connsiteY974" fmla="*/ 967886 h 4352025"/>
              <a:gd name="connsiteX975" fmla="*/ 210847 w 430785"/>
              <a:gd name="connsiteY975" fmla="*/ 940617 h 4352025"/>
              <a:gd name="connsiteX976" fmla="*/ 71743 w 430785"/>
              <a:gd name="connsiteY976" fmla="*/ 897278 h 4352025"/>
              <a:gd name="connsiteX977" fmla="*/ 173028 w 430785"/>
              <a:gd name="connsiteY977" fmla="*/ 955712 h 4352025"/>
              <a:gd name="connsiteX978" fmla="*/ 173028 w 430785"/>
              <a:gd name="connsiteY978" fmla="*/ 984441 h 4352025"/>
              <a:gd name="connsiteX979" fmla="*/ 71743 w 430785"/>
              <a:gd name="connsiteY979" fmla="*/ 926008 h 4352025"/>
              <a:gd name="connsiteX980" fmla="*/ 359366 w 430785"/>
              <a:gd name="connsiteY980" fmla="*/ 865789 h 4352025"/>
              <a:gd name="connsiteX981" fmla="*/ 430785 w 430785"/>
              <a:gd name="connsiteY981" fmla="*/ 907179 h 4352025"/>
              <a:gd name="connsiteX982" fmla="*/ 430785 w 430785"/>
              <a:gd name="connsiteY982" fmla="*/ 935909 h 4352025"/>
              <a:gd name="connsiteX983" fmla="*/ 359366 w 430785"/>
              <a:gd name="connsiteY983" fmla="*/ 894681 h 4352025"/>
              <a:gd name="connsiteX984" fmla="*/ 0 w 430785"/>
              <a:gd name="connsiteY984" fmla="*/ 855727 h 4352025"/>
              <a:gd name="connsiteX985" fmla="*/ 51779 w 430785"/>
              <a:gd name="connsiteY985" fmla="*/ 885593 h 4352025"/>
              <a:gd name="connsiteX986" fmla="*/ 51779 w 430785"/>
              <a:gd name="connsiteY986" fmla="*/ 914485 h 4352025"/>
              <a:gd name="connsiteX987" fmla="*/ 0 w 430785"/>
              <a:gd name="connsiteY987" fmla="*/ 884619 h 4352025"/>
              <a:gd name="connsiteX988" fmla="*/ 248829 w 430785"/>
              <a:gd name="connsiteY988" fmla="*/ 802000 h 4352025"/>
              <a:gd name="connsiteX989" fmla="*/ 280805 w 430785"/>
              <a:gd name="connsiteY989" fmla="*/ 820504 h 4352025"/>
              <a:gd name="connsiteX990" fmla="*/ 280805 w 430785"/>
              <a:gd name="connsiteY990" fmla="*/ 849396 h 4352025"/>
              <a:gd name="connsiteX991" fmla="*/ 248829 w 430785"/>
              <a:gd name="connsiteY991" fmla="*/ 830730 h 4352025"/>
              <a:gd name="connsiteX992" fmla="*/ 0 w 430785"/>
              <a:gd name="connsiteY992" fmla="*/ 789989 h 4352025"/>
              <a:gd name="connsiteX993" fmla="*/ 190883 w 430785"/>
              <a:gd name="connsiteY993" fmla="*/ 900201 h 4352025"/>
              <a:gd name="connsiteX994" fmla="*/ 190883 w 430785"/>
              <a:gd name="connsiteY994" fmla="*/ 928931 h 4352025"/>
              <a:gd name="connsiteX995" fmla="*/ 0 w 430785"/>
              <a:gd name="connsiteY995" fmla="*/ 818719 h 4352025"/>
              <a:gd name="connsiteX996" fmla="*/ 339888 w 430785"/>
              <a:gd name="connsiteY996" fmla="*/ 788852 h 4352025"/>
              <a:gd name="connsiteX997" fmla="*/ 430784 w 430785"/>
              <a:gd name="connsiteY997" fmla="*/ 841280 h 4352025"/>
              <a:gd name="connsiteX998" fmla="*/ 430784 w 430785"/>
              <a:gd name="connsiteY998" fmla="*/ 870172 h 4352025"/>
              <a:gd name="connsiteX999" fmla="*/ 339888 w 430785"/>
              <a:gd name="connsiteY999" fmla="*/ 817582 h 4352025"/>
              <a:gd name="connsiteX1000" fmla="*/ 109563 w 430785"/>
              <a:gd name="connsiteY1000" fmla="*/ 787392 h 4352025"/>
              <a:gd name="connsiteX1001" fmla="*/ 141539 w 430785"/>
              <a:gd name="connsiteY1001" fmla="*/ 805896 h 4352025"/>
              <a:gd name="connsiteX1002" fmla="*/ 141539 w 430785"/>
              <a:gd name="connsiteY1002" fmla="*/ 834788 h 4352025"/>
              <a:gd name="connsiteX1003" fmla="*/ 109563 w 430785"/>
              <a:gd name="connsiteY1003" fmla="*/ 816122 h 4352025"/>
              <a:gd name="connsiteX1004" fmla="*/ 199161 w 430785"/>
              <a:gd name="connsiteY1004" fmla="*/ 773433 h 4352025"/>
              <a:gd name="connsiteX1005" fmla="*/ 231299 w 430785"/>
              <a:gd name="connsiteY1005" fmla="*/ 791937 h 4352025"/>
              <a:gd name="connsiteX1006" fmla="*/ 231299 w 430785"/>
              <a:gd name="connsiteY1006" fmla="*/ 820667 h 4352025"/>
              <a:gd name="connsiteX1007" fmla="*/ 199161 w 430785"/>
              <a:gd name="connsiteY1007" fmla="*/ 802163 h 4352025"/>
              <a:gd name="connsiteX1008" fmla="*/ 71743 w 430785"/>
              <a:gd name="connsiteY1008" fmla="*/ 765642 h 4352025"/>
              <a:gd name="connsiteX1009" fmla="*/ 89435 w 430785"/>
              <a:gd name="connsiteY1009" fmla="*/ 775868 h 4352025"/>
              <a:gd name="connsiteX1010" fmla="*/ 89435 w 430785"/>
              <a:gd name="connsiteY1010" fmla="*/ 804598 h 4352025"/>
              <a:gd name="connsiteX1011" fmla="*/ 71743 w 430785"/>
              <a:gd name="connsiteY1011" fmla="*/ 794372 h 4352025"/>
              <a:gd name="connsiteX1012" fmla="*/ 365209 w 430785"/>
              <a:gd name="connsiteY1012" fmla="*/ 737238 h 4352025"/>
              <a:gd name="connsiteX1013" fmla="*/ 430784 w 430785"/>
              <a:gd name="connsiteY1013" fmla="*/ 775057 h 4352025"/>
              <a:gd name="connsiteX1014" fmla="*/ 430784 w 430785"/>
              <a:gd name="connsiteY1014" fmla="*/ 803950 h 4352025"/>
              <a:gd name="connsiteX1015" fmla="*/ 365209 w 430785"/>
              <a:gd name="connsiteY1015" fmla="*/ 766130 h 4352025"/>
              <a:gd name="connsiteX1016" fmla="*/ 0 w 430785"/>
              <a:gd name="connsiteY1016" fmla="*/ 724252 h 4352025"/>
              <a:gd name="connsiteX1017" fmla="*/ 51779 w 430785"/>
              <a:gd name="connsiteY1017" fmla="*/ 754118 h 4352025"/>
              <a:gd name="connsiteX1018" fmla="*/ 51779 w 430785"/>
              <a:gd name="connsiteY1018" fmla="*/ 782848 h 4352025"/>
              <a:gd name="connsiteX1019" fmla="*/ 0 w 430785"/>
              <a:gd name="connsiteY1019" fmla="*/ 752982 h 4352025"/>
              <a:gd name="connsiteX1020" fmla="*/ 218476 w 430785"/>
              <a:gd name="connsiteY1020" fmla="*/ 718733 h 4352025"/>
              <a:gd name="connsiteX1021" fmla="*/ 250614 w 430785"/>
              <a:gd name="connsiteY1021" fmla="*/ 737237 h 4352025"/>
              <a:gd name="connsiteX1022" fmla="*/ 250614 w 430785"/>
              <a:gd name="connsiteY1022" fmla="*/ 766129 h 4352025"/>
              <a:gd name="connsiteX1023" fmla="*/ 218476 w 430785"/>
              <a:gd name="connsiteY1023" fmla="*/ 747463 h 4352025"/>
              <a:gd name="connsiteX1024" fmla="*/ 91546 w 430785"/>
              <a:gd name="connsiteY1024" fmla="*/ 711266 h 4352025"/>
              <a:gd name="connsiteX1025" fmla="*/ 179034 w 430785"/>
              <a:gd name="connsiteY1025" fmla="*/ 761746 h 4352025"/>
              <a:gd name="connsiteX1026" fmla="*/ 179034 w 430785"/>
              <a:gd name="connsiteY1026" fmla="*/ 790638 h 4352025"/>
              <a:gd name="connsiteX1027" fmla="*/ 91546 w 430785"/>
              <a:gd name="connsiteY1027" fmla="*/ 739996 h 4352025"/>
              <a:gd name="connsiteX1028" fmla="*/ 151278 w 430785"/>
              <a:gd name="connsiteY1028" fmla="*/ 679940 h 4352025"/>
              <a:gd name="connsiteX1029" fmla="*/ 198512 w 430785"/>
              <a:gd name="connsiteY1029" fmla="*/ 707209 h 4352025"/>
              <a:gd name="connsiteX1030" fmla="*/ 198512 w 430785"/>
              <a:gd name="connsiteY1030" fmla="*/ 735939 h 4352025"/>
              <a:gd name="connsiteX1031" fmla="*/ 151278 w 430785"/>
              <a:gd name="connsiteY1031" fmla="*/ 708670 h 4352025"/>
              <a:gd name="connsiteX1032" fmla="*/ 361638 w 430785"/>
              <a:gd name="connsiteY1032" fmla="*/ 669390 h 4352025"/>
              <a:gd name="connsiteX1033" fmla="*/ 430784 w 430785"/>
              <a:gd name="connsiteY1033" fmla="*/ 709320 h 4352025"/>
              <a:gd name="connsiteX1034" fmla="*/ 430784 w 430785"/>
              <a:gd name="connsiteY1034" fmla="*/ 738212 h 4352025"/>
              <a:gd name="connsiteX1035" fmla="*/ 361638 w 430785"/>
              <a:gd name="connsiteY1035" fmla="*/ 698120 h 4352025"/>
              <a:gd name="connsiteX1036" fmla="*/ 0 w 430785"/>
              <a:gd name="connsiteY1036" fmla="*/ 658352 h 4352025"/>
              <a:gd name="connsiteX1037" fmla="*/ 71419 w 430785"/>
              <a:gd name="connsiteY1037" fmla="*/ 699580 h 4352025"/>
              <a:gd name="connsiteX1038" fmla="*/ 71419 w 430785"/>
              <a:gd name="connsiteY1038" fmla="*/ 728472 h 4352025"/>
              <a:gd name="connsiteX1039" fmla="*/ 0 w 430785"/>
              <a:gd name="connsiteY1039" fmla="*/ 687244 h 4352025"/>
              <a:gd name="connsiteX1040" fmla="*/ 302231 w 430785"/>
              <a:gd name="connsiteY1040" fmla="*/ 634979 h 4352025"/>
              <a:gd name="connsiteX1041" fmla="*/ 334207 w 430785"/>
              <a:gd name="connsiteY1041" fmla="*/ 653645 h 4352025"/>
              <a:gd name="connsiteX1042" fmla="*/ 334207 w 430785"/>
              <a:gd name="connsiteY1042" fmla="*/ 682375 h 4352025"/>
              <a:gd name="connsiteX1043" fmla="*/ 302231 w 430785"/>
              <a:gd name="connsiteY1043" fmla="*/ 663871 h 4352025"/>
              <a:gd name="connsiteX1044" fmla="*/ 395075 w 430785"/>
              <a:gd name="connsiteY1044" fmla="*/ 622968 h 4352025"/>
              <a:gd name="connsiteX1045" fmla="*/ 430784 w 430785"/>
              <a:gd name="connsiteY1045" fmla="*/ 643582 h 4352025"/>
              <a:gd name="connsiteX1046" fmla="*/ 430784 w 430785"/>
              <a:gd name="connsiteY1046" fmla="*/ 672312 h 4352025"/>
              <a:gd name="connsiteX1047" fmla="*/ 395075 w 430785"/>
              <a:gd name="connsiteY1047" fmla="*/ 651698 h 4352025"/>
              <a:gd name="connsiteX1048" fmla="*/ 252075 w 430785"/>
              <a:gd name="connsiteY1048" fmla="*/ 606087 h 4352025"/>
              <a:gd name="connsiteX1049" fmla="*/ 284213 w 430785"/>
              <a:gd name="connsiteY1049" fmla="*/ 624753 h 4352025"/>
              <a:gd name="connsiteX1050" fmla="*/ 284213 w 430785"/>
              <a:gd name="connsiteY1050" fmla="*/ 653483 h 4352025"/>
              <a:gd name="connsiteX1051" fmla="*/ 252075 w 430785"/>
              <a:gd name="connsiteY1051" fmla="*/ 634979 h 4352025"/>
              <a:gd name="connsiteX1052" fmla="*/ 133585 w 430785"/>
              <a:gd name="connsiteY1052" fmla="*/ 603489 h 4352025"/>
              <a:gd name="connsiteX1053" fmla="*/ 196401 w 430785"/>
              <a:gd name="connsiteY1053" fmla="*/ 639685 h 4352025"/>
              <a:gd name="connsiteX1054" fmla="*/ 196401 w 430785"/>
              <a:gd name="connsiteY1054" fmla="*/ 668577 h 4352025"/>
              <a:gd name="connsiteX1055" fmla="*/ 133585 w 430785"/>
              <a:gd name="connsiteY1055" fmla="*/ 632381 h 4352025"/>
              <a:gd name="connsiteX1056" fmla="*/ 0 w 430785"/>
              <a:gd name="connsiteY1056" fmla="*/ 592614 h 4352025"/>
              <a:gd name="connsiteX1057" fmla="*/ 131151 w 430785"/>
              <a:gd name="connsiteY1057" fmla="*/ 668253 h 4352025"/>
              <a:gd name="connsiteX1058" fmla="*/ 131151 w 430785"/>
              <a:gd name="connsiteY1058" fmla="*/ 697145 h 4352025"/>
              <a:gd name="connsiteX1059" fmla="*/ 0 w 430785"/>
              <a:gd name="connsiteY1059" fmla="*/ 621344 h 4352025"/>
              <a:gd name="connsiteX1060" fmla="*/ 85702 w 430785"/>
              <a:gd name="connsiteY1060" fmla="*/ 575896 h 4352025"/>
              <a:gd name="connsiteX1061" fmla="*/ 113458 w 430785"/>
              <a:gd name="connsiteY1061" fmla="*/ 591965 h 4352025"/>
              <a:gd name="connsiteX1062" fmla="*/ 113458 w 430785"/>
              <a:gd name="connsiteY1062" fmla="*/ 620695 h 4352025"/>
              <a:gd name="connsiteX1063" fmla="*/ 85702 w 430785"/>
              <a:gd name="connsiteY1063" fmla="*/ 604626 h 4352025"/>
              <a:gd name="connsiteX1064" fmla="*/ 365209 w 430785"/>
              <a:gd name="connsiteY1064" fmla="*/ 539863 h 4352025"/>
              <a:gd name="connsiteX1065" fmla="*/ 430784 w 430785"/>
              <a:gd name="connsiteY1065" fmla="*/ 577682 h 4352025"/>
              <a:gd name="connsiteX1066" fmla="*/ 430784 w 430785"/>
              <a:gd name="connsiteY1066" fmla="*/ 606575 h 4352025"/>
              <a:gd name="connsiteX1067" fmla="*/ 365209 w 430785"/>
              <a:gd name="connsiteY1067" fmla="*/ 568593 h 4352025"/>
              <a:gd name="connsiteX1068" fmla="*/ 129527 w 430785"/>
              <a:gd name="connsiteY1068" fmla="*/ 535318 h 4352025"/>
              <a:gd name="connsiteX1069" fmla="*/ 232110 w 430785"/>
              <a:gd name="connsiteY1069" fmla="*/ 594563 h 4352025"/>
              <a:gd name="connsiteX1070" fmla="*/ 232110 w 430785"/>
              <a:gd name="connsiteY1070" fmla="*/ 623455 h 4352025"/>
              <a:gd name="connsiteX1071" fmla="*/ 129527 w 430785"/>
              <a:gd name="connsiteY1071" fmla="*/ 564210 h 4352025"/>
              <a:gd name="connsiteX1072" fmla="*/ 0 w 430785"/>
              <a:gd name="connsiteY1072" fmla="*/ 526391 h 4352025"/>
              <a:gd name="connsiteX1073" fmla="*/ 65575 w 430785"/>
              <a:gd name="connsiteY1073" fmla="*/ 564210 h 4352025"/>
              <a:gd name="connsiteX1074" fmla="*/ 65575 w 430785"/>
              <a:gd name="connsiteY1074" fmla="*/ 593102 h 4352025"/>
              <a:gd name="connsiteX1075" fmla="*/ 0 w 430785"/>
              <a:gd name="connsiteY1075" fmla="*/ 555283 h 4352025"/>
              <a:gd name="connsiteX1076" fmla="*/ 379168 w 430785"/>
              <a:gd name="connsiteY1076" fmla="*/ 482079 h 4352025"/>
              <a:gd name="connsiteX1077" fmla="*/ 430784 w 430785"/>
              <a:gd name="connsiteY1077" fmla="*/ 511945 h 4352025"/>
              <a:gd name="connsiteX1078" fmla="*/ 430784 w 430785"/>
              <a:gd name="connsiteY1078" fmla="*/ 540675 h 4352025"/>
              <a:gd name="connsiteX1079" fmla="*/ 379168 w 430785"/>
              <a:gd name="connsiteY1079" fmla="*/ 510809 h 4352025"/>
              <a:gd name="connsiteX1080" fmla="*/ 123035 w 430785"/>
              <a:gd name="connsiteY1080" fmla="*/ 465847 h 4352025"/>
              <a:gd name="connsiteX1081" fmla="*/ 199161 w 430785"/>
              <a:gd name="connsiteY1081" fmla="*/ 509834 h 4352025"/>
              <a:gd name="connsiteX1082" fmla="*/ 199161 w 430785"/>
              <a:gd name="connsiteY1082" fmla="*/ 538564 h 4352025"/>
              <a:gd name="connsiteX1083" fmla="*/ 123035 w 430785"/>
              <a:gd name="connsiteY1083" fmla="*/ 494577 h 4352025"/>
              <a:gd name="connsiteX1084" fmla="*/ 0 w 430785"/>
              <a:gd name="connsiteY1084" fmla="*/ 460653 h 4352025"/>
              <a:gd name="connsiteX1085" fmla="*/ 109563 w 430785"/>
              <a:gd name="connsiteY1085" fmla="*/ 523794 h 4352025"/>
              <a:gd name="connsiteX1086" fmla="*/ 109563 w 430785"/>
              <a:gd name="connsiteY1086" fmla="*/ 552523 h 4352025"/>
              <a:gd name="connsiteX1087" fmla="*/ 0 w 430785"/>
              <a:gd name="connsiteY1087" fmla="*/ 489383 h 4352025"/>
              <a:gd name="connsiteX1088" fmla="*/ 222372 w 430785"/>
              <a:gd name="connsiteY1088" fmla="*/ 457408 h 4352025"/>
              <a:gd name="connsiteX1089" fmla="*/ 274151 w 430785"/>
              <a:gd name="connsiteY1089" fmla="*/ 487274 h 4352025"/>
              <a:gd name="connsiteX1090" fmla="*/ 274151 w 430785"/>
              <a:gd name="connsiteY1090" fmla="*/ 516004 h 4352025"/>
              <a:gd name="connsiteX1091" fmla="*/ 222372 w 430785"/>
              <a:gd name="connsiteY1091" fmla="*/ 486138 h 4352025"/>
              <a:gd name="connsiteX1092" fmla="*/ 55836 w 430785"/>
              <a:gd name="connsiteY1092" fmla="*/ 427054 h 4352025"/>
              <a:gd name="connsiteX1093" fmla="*/ 103070 w 430785"/>
              <a:gd name="connsiteY1093" fmla="*/ 454323 h 4352025"/>
              <a:gd name="connsiteX1094" fmla="*/ 103070 w 430785"/>
              <a:gd name="connsiteY1094" fmla="*/ 483053 h 4352025"/>
              <a:gd name="connsiteX1095" fmla="*/ 55836 w 430785"/>
              <a:gd name="connsiteY1095" fmla="*/ 455784 h 4352025"/>
              <a:gd name="connsiteX1096" fmla="*/ 355632 w 430785"/>
              <a:gd name="connsiteY1096" fmla="*/ 402706 h 4352025"/>
              <a:gd name="connsiteX1097" fmla="*/ 430784 w 430785"/>
              <a:gd name="connsiteY1097" fmla="*/ 446044 h 4352025"/>
              <a:gd name="connsiteX1098" fmla="*/ 430784 w 430785"/>
              <a:gd name="connsiteY1098" fmla="*/ 474936 h 4352025"/>
              <a:gd name="connsiteX1099" fmla="*/ 355632 w 430785"/>
              <a:gd name="connsiteY1099" fmla="*/ 431436 h 4352025"/>
              <a:gd name="connsiteX1100" fmla="*/ 125794 w 430785"/>
              <a:gd name="connsiteY1100" fmla="*/ 401571 h 4352025"/>
              <a:gd name="connsiteX1101" fmla="*/ 202407 w 430785"/>
              <a:gd name="connsiteY1101" fmla="*/ 445883 h 4352025"/>
              <a:gd name="connsiteX1102" fmla="*/ 202407 w 430785"/>
              <a:gd name="connsiteY1102" fmla="*/ 474613 h 4352025"/>
              <a:gd name="connsiteX1103" fmla="*/ 125794 w 430785"/>
              <a:gd name="connsiteY1103" fmla="*/ 430463 h 4352025"/>
              <a:gd name="connsiteX1104" fmla="*/ 0 w 430785"/>
              <a:gd name="connsiteY1104" fmla="*/ 394754 h 4352025"/>
              <a:gd name="connsiteX1105" fmla="*/ 35709 w 430785"/>
              <a:gd name="connsiteY1105" fmla="*/ 415368 h 4352025"/>
              <a:gd name="connsiteX1106" fmla="*/ 35709 w 430785"/>
              <a:gd name="connsiteY1106" fmla="*/ 444260 h 4352025"/>
              <a:gd name="connsiteX1107" fmla="*/ 0 w 430785"/>
              <a:gd name="connsiteY1107" fmla="*/ 423646 h 4352025"/>
              <a:gd name="connsiteX1108" fmla="*/ 193155 w 430785"/>
              <a:gd name="connsiteY1108" fmla="*/ 374627 h 4352025"/>
              <a:gd name="connsiteX1109" fmla="*/ 225293 w 430785"/>
              <a:gd name="connsiteY1109" fmla="*/ 393293 h 4352025"/>
              <a:gd name="connsiteX1110" fmla="*/ 225293 w 430785"/>
              <a:gd name="connsiteY1110" fmla="*/ 422023 h 4352025"/>
              <a:gd name="connsiteX1111" fmla="*/ 193155 w 430785"/>
              <a:gd name="connsiteY1111" fmla="*/ 403519 h 4352025"/>
              <a:gd name="connsiteX1112" fmla="*/ 379168 w 430785"/>
              <a:gd name="connsiteY1112" fmla="*/ 350441 h 4352025"/>
              <a:gd name="connsiteX1113" fmla="*/ 430784 w 430785"/>
              <a:gd name="connsiteY1113" fmla="*/ 380307 h 4352025"/>
              <a:gd name="connsiteX1114" fmla="*/ 430784 w 430785"/>
              <a:gd name="connsiteY1114" fmla="*/ 409199 h 4352025"/>
              <a:gd name="connsiteX1115" fmla="*/ 379168 w 430785"/>
              <a:gd name="connsiteY1115" fmla="*/ 379333 h 4352025"/>
              <a:gd name="connsiteX1116" fmla="*/ 0 w 430785"/>
              <a:gd name="connsiteY1116" fmla="*/ 329016 h 4352025"/>
              <a:gd name="connsiteX1117" fmla="*/ 105829 w 430785"/>
              <a:gd name="connsiteY1117" fmla="*/ 390046 h 4352025"/>
              <a:gd name="connsiteX1118" fmla="*/ 105829 w 430785"/>
              <a:gd name="connsiteY1118" fmla="*/ 418939 h 4352025"/>
              <a:gd name="connsiteX1119" fmla="*/ 0 w 430785"/>
              <a:gd name="connsiteY1119" fmla="*/ 357746 h 4352025"/>
              <a:gd name="connsiteX1120" fmla="*/ 210847 w 430785"/>
              <a:gd name="connsiteY1120" fmla="*/ 319115 h 4352025"/>
              <a:gd name="connsiteX1121" fmla="*/ 258081 w 430785"/>
              <a:gd name="connsiteY1121" fmla="*/ 346384 h 4352025"/>
              <a:gd name="connsiteX1122" fmla="*/ 258081 w 430785"/>
              <a:gd name="connsiteY1122" fmla="*/ 375276 h 4352025"/>
              <a:gd name="connsiteX1123" fmla="*/ 210847 w 430785"/>
              <a:gd name="connsiteY1123" fmla="*/ 348007 h 4352025"/>
              <a:gd name="connsiteX1124" fmla="*/ 71743 w 430785"/>
              <a:gd name="connsiteY1124" fmla="*/ 304669 h 4352025"/>
              <a:gd name="connsiteX1125" fmla="*/ 173028 w 430785"/>
              <a:gd name="connsiteY1125" fmla="*/ 363102 h 4352025"/>
              <a:gd name="connsiteX1126" fmla="*/ 173028 w 430785"/>
              <a:gd name="connsiteY1126" fmla="*/ 391994 h 4352025"/>
              <a:gd name="connsiteX1127" fmla="*/ 71743 w 430785"/>
              <a:gd name="connsiteY1127" fmla="*/ 333399 h 4352025"/>
              <a:gd name="connsiteX1128" fmla="*/ 359366 w 430785"/>
              <a:gd name="connsiteY1128" fmla="*/ 273179 h 4352025"/>
              <a:gd name="connsiteX1129" fmla="*/ 430785 w 430785"/>
              <a:gd name="connsiteY1129" fmla="*/ 314569 h 4352025"/>
              <a:gd name="connsiteX1130" fmla="*/ 430785 w 430785"/>
              <a:gd name="connsiteY1130" fmla="*/ 343299 h 4352025"/>
              <a:gd name="connsiteX1131" fmla="*/ 359366 w 430785"/>
              <a:gd name="connsiteY1131" fmla="*/ 302071 h 4352025"/>
              <a:gd name="connsiteX1132" fmla="*/ 0 w 430785"/>
              <a:gd name="connsiteY1132" fmla="*/ 263116 h 4352025"/>
              <a:gd name="connsiteX1133" fmla="*/ 51779 w 430785"/>
              <a:gd name="connsiteY1133" fmla="*/ 292982 h 4352025"/>
              <a:gd name="connsiteX1134" fmla="*/ 51779 w 430785"/>
              <a:gd name="connsiteY1134" fmla="*/ 321874 h 4352025"/>
              <a:gd name="connsiteX1135" fmla="*/ 0 w 430785"/>
              <a:gd name="connsiteY1135" fmla="*/ 292008 h 4352025"/>
              <a:gd name="connsiteX1136" fmla="*/ 248829 w 430785"/>
              <a:gd name="connsiteY1136" fmla="*/ 209390 h 4352025"/>
              <a:gd name="connsiteX1137" fmla="*/ 280805 w 430785"/>
              <a:gd name="connsiteY1137" fmla="*/ 227894 h 4352025"/>
              <a:gd name="connsiteX1138" fmla="*/ 280805 w 430785"/>
              <a:gd name="connsiteY1138" fmla="*/ 256786 h 4352025"/>
              <a:gd name="connsiteX1139" fmla="*/ 248829 w 430785"/>
              <a:gd name="connsiteY1139" fmla="*/ 238282 h 4352025"/>
              <a:gd name="connsiteX1140" fmla="*/ 0 w 430785"/>
              <a:gd name="connsiteY1140" fmla="*/ 197379 h 4352025"/>
              <a:gd name="connsiteX1141" fmla="*/ 190883 w 430785"/>
              <a:gd name="connsiteY1141" fmla="*/ 307591 h 4352025"/>
              <a:gd name="connsiteX1142" fmla="*/ 190883 w 430785"/>
              <a:gd name="connsiteY1142" fmla="*/ 336321 h 4352025"/>
              <a:gd name="connsiteX1143" fmla="*/ 0 w 430785"/>
              <a:gd name="connsiteY1143" fmla="*/ 226271 h 4352025"/>
              <a:gd name="connsiteX1144" fmla="*/ 339888 w 430785"/>
              <a:gd name="connsiteY1144" fmla="*/ 196242 h 4352025"/>
              <a:gd name="connsiteX1145" fmla="*/ 430784 w 430785"/>
              <a:gd name="connsiteY1145" fmla="*/ 248670 h 4352025"/>
              <a:gd name="connsiteX1146" fmla="*/ 430784 w 430785"/>
              <a:gd name="connsiteY1146" fmla="*/ 277562 h 4352025"/>
              <a:gd name="connsiteX1147" fmla="*/ 339888 w 430785"/>
              <a:gd name="connsiteY1147" fmla="*/ 224972 h 4352025"/>
              <a:gd name="connsiteX1148" fmla="*/ 109563 w 430785"/>
              <a:gd name="connsiteY1148" fmla="*/ 194782 h 4352025"/>
              <a:gd name="connsiteX1149" fmla="*/ 141539 w 430785"/>
              <a:gd name="connsiteY1149" fmla="*/ 213286 h 4352025"/>
              <a:gd name="connsiteX1150" fmla="*/ 141539 w 430785"/>
              <a:gd name="connsiteY1150" fmla="*/ 242178 h 4352025"/>
              <a:gd name="connsiteX1151" fmla="*/ 109563 w 430785"/>
              <a:gd name="connsiteY1151" fmla="*/ 223512 h 4352025"/>
              <a:gd name="connsiteX1152" fmla="*/ 199161 w 430785"/>
              <a:gd name="connsiteY1152" fmla="*/ 180823 h 4352025"/>
              <a:gd name="connsiteX1153" fmla="*/ 231299 w 430785"/>
              <a:gd name="connsiteY1153" fmla="*/ 199327 h 4352025"/>
              <a:gd name="connsiteX1154" fmla="*/ 231299 w 430785"/>
              <a:gd name="connsiteY1154" fmla="*/ 228057 h 4352025"/>
              <a:gd name="connsiteX1155" fmla="*/ 199161 w 430785"/>
              <a:gd name="connsiteY1155" fmla="*/ 209553 h 4352025"/>
              <a:gd name="connsiteX1156" fmla="*/ 71743 w 430785"/>
              <a:gd name="connsiteY1156" fmla="*/ 173032 h 4352025"/>
              <a:gd name="connsiteX1157" fmla="*/ 89435 w 430785"/>
              <a:gd name="connsiteY1157" fmla="*/ 183258 h 4352025"/>
              <a:gd name="connsiteX1158" fmla="*/ 89435 w 430785"/>
              <a:gd name="connsiteY1158" fmla="*/ 211988 h 4352025"/>
              <a:gd name="connsiteX1159" fmla="*/ 71743 w 430785"/>
              <a:gd name="connsiteY1159" fmla="*/ 201762 h 4352025"/>
              <a:gd name="connsiteX1160" fmla="*/ 0 w 430785"/>
              <a:gd name="connsiteY1160" fmla="*/ 131641 h 4352025"/>
              <a:gd name="connsiteX1161" fmla="*/ 51779 w 430785"/>
              <a:gd name="connsiteY1161" fmla="*/ 161507 h 4352025"/>
              <a:gd name="connsiteX1162" fmla="*/ 51779 w 430785"/>
              <a:gd name="connsiteY1162" fmla="*/ 190237 h 4352025"/>
              <a:gd name="connsiteX1163" fmla="*/ 0 w 430785"/>
              <a:gd name="connsiteY1163" fmla="*/ 160371 h 4352025"/>
              <a:gd name="connsiteX1164" fmla="*/ 218476 w 430785"/>
              <a:gd name="connsiteY1164" fmla="*/ 126124 h 4352025"/>
              <a:gd name="connsiteX1165" fmla="*/ 250614 w 430785"/>
              <a:gd name="connsiteY1165" fmla="*/ 144628 h 4352025"/>
              <a:gd name="connsiteX1166" fmla="*/ 250614 w 430785"/>
              <a:gd name="connsiteY1166" fmla="*/ 173520 h 4352025"/>
              <a:gd name="connsiteX1167" fmla="*/ 218476 w 430785"/>
              <a:gd name="connsiteY1167" fmla="*/ 154854 h 4352025"/>
              <a:gd name="connsiteX1168" fmla="*/ 91546 w 430785"/>
              <a:gd name="connsiteY1168" fmla="*/ 118656 h 4352025"/>
              <a:gd name="connsiteX1169" fmla="*/ 179034 w 430785"/>
              <a:gd name="connsiteY1169" fmla="*/ 169136 h 4352025"/>
              <a:gd name="connsiteX1170" fmla="*/ 179034 w 430785"/>
              <a:gd name="connsiteY1170" fmla="*/ 198028 h 4352025"/>
              <a:gd name="connsiteX1171" fmla="*/ 91546 w 430785"/>
              <a:gd name="connsiteY1171" fmla="*/ 147386 h 4352025"/>
              <a:gd name="connsiteX1172" fmla="*/ 151278 w 430785"/>
              <a:gd name="connsiteY1172" fmla="*/ 87325 h 4352025"/>
              <a:gd name="connsiteX1173" fmla="*/ 198512 w 430785"/>
              <a:gd name="connsiteY1173" fmla="*/ 114599 h 4352025"/>
              <a:gd name="connsiteX1174" fmla="*/ 198512 w 430785"/>
              <a:gd name="connsiteY1174" fmla="*/ 143329 h 4352025"/>
              <a:gd name="connsiteX1175" fmla="*/ 151278 w 430785"/>
              <a:gd name="connsiteY1175" fmla="*/ 116060 h 4352025"/>
              <a:gd name="connsiteX1176" fmla="*/ 0 w 430785"/>
              <a:gd name="connsiteY1176" fmla="*/ 65737 h 4352025"/>
              <a:gd name="connsiteX1177" fmla="*/ 71419 w 430785"/>
              <a:gd name="connsiteY1177" fmla="*/ 106970 h 4352025"/>
              <a:gd name="connsiteX1178" fmla="*/ 71419 w 430785"/>
              <a:gd name="connsiteY1178" fmla="*/ 135862 h 4352025"/>
              <a:gd name="connsiteX1179" fmla="*/ 0 w 430785"/>
              <a:gd name="connsiteY1179" fmla="*/ 94633 h 4352025"/>
              <a:gd name="connsiteX1180" fmla="*/ 0 w 430785"/>
              <a:gd name="connsiteY1180" fmla="*/ 0 h 4352025"/>
              <a:gd name="connsiteX1181" fmla="*/ 131151 w 430785"/>
              <a:gd name="connsiteY1181" fmla="*/ 75639 h 4352025"/>
              <a:gd name="connsiteX1182" fmla="*/ 131151 w 430785"/>
              <a:gd name="connsiteY1182" fmla="*/ 104536 h 4352025"/>
              <a:gd name="connsiteX1183" fmla="*/ 0 w 430785"/>
              <a:gd name="connsiteY1183" fmla="*/ 28731 h 435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Lst>
            <a:rect l="l" t="t" r="r" b="b"/>
            <a:pathLst>
              <a:path w="430785" h="4352025">
                <a:moveTo>
                  <a:pt x="365209" y="4285313"/>
                </a:moveTo>
                <a:lnTo>
                  <a:pt x="430784" y="4323132"/>
                </a:lnTo>
                <a:lnTo>
                  <a:pt x="430784" y="4352025"/>
                </a:lnTo>
                <a:lnTo>
                  <a:pt x="365209" y="4314205"/>
                </a:lnTo>
                <a:close/>
                <a:moveTo>
                  <a:pt x="361638" y="4217465"/>
                </a:moveTo>
                <a:lnTo>
                  <a:pt x="430784" y="4257394"/>
                </a:lnTo>
                <a:lnTo>
                  <a:pt x="430784" y="4286124"/>
                </a:lnTo>
                <a:lnTo>
                  <a:pt x="361638" y="4246195"/>
                </a:lnTo>
                <a:close/>
                <a:moveTo>
                  <a:pt x="302231" y="4183055"/>
                </a:moveTo>
                <a:lnTo>
                  <a:pt x="334207" y="4201559"/>
                </a:lnTo>
                <a:lnTo>
                  <a:pt x="334207" y="4230451"/>
                </a:lnTo>
                <a:lnTo>
                  <a:pt x="302231" y="4211947"/>
                </a:lnTo>
                <a:close/>
                <a:moveTo>
                  <a:pt x="395075" y="4171043"/>
                </a:moveTo>
                <a:lnTo>
                  <a:pt x="430784" y="4191657"/>
                </a:lnTo>
                <a:lnTo>
                  <a:pt x="430784" y="4220387"/>
                </a:lnTo>
                <a:lnTo>
                  <a:pt x="395075" y="4199773"/>
                </a:lnTo>
                <a:close/>
                <a:moveTo>
                  <a:pt x="252075" y="4154162"/>
                </a:moveTo>
                <a:lnTo>
                  <a:pt x="284213" y="4172666"/>
                </a:lnTo>
                <a:lnTo>
                  <a:pt x="284213" y="4201558"/>
                </a:lnTo>
                <a:lnTo>
                  <a:pt x="252075" y="4183054"/>
                </a:lnTo>
                <a:close/>
                <a:moveTo>
                  <a:pt x="133585" y="4151565"/>
                </a:moveTo>
                <a:lnTo>
                  <a:pt x="196401" y="4187761"/>
                </a:lnTo>
                <a:lnTo>
                  <a:pt x="196401" y="4216653"/>
                </a:lnTo>
                <a:lnTo>
                  <a:pt x="133585" y="4180457"/>
                </a:lnTo>
                <a:close/>
                <a:moveTo>
                  <a:pt x="85702" y="4123972"/>
                </a:moveTo>
                <a:lnTo>
                  <a:pt x="113458" y="4140041"/>
                </a:lnTo>
                <a:lnTo>
                  <a:pt x="113458" y="4168771"/>
                </a:lnTo>
                <a:lnTo>
                  <a:pt x="85702" y="4152702"/>
                </a:lnTo>
                <a:close/>
                <a:moveTo>
                  <a:pt x="365209" y="4087938"/>
                </a:moveTo>
                <a:lnTo>
                  <a:pt x="430784" y="4125757"/>
                </a:lnTo>
                <a:lnTo>
                  <a:pt x="430784" y="4154650"/>
                </a:lnTo>
                <a:lnTo>
                  <a:pt x="365209" y="4116668"/>
                </a:lnTo>
                <a:close/>
                <a:moveTo>
                  <a:pt x="129527" y="4083393"/>
                </a:moveTo>
                <a:lnTo>
                  <a:pt x="232110" y="4142638"/>
                </a:lnTo>
                <a:lnTo>
                  <a:pt x="232110" y="4171530"/>
                </a:lnTo>
                <a:lnTo>
                  <a:pt x="129527" y="4112285"/>
                </a:lnTo>
                <a:close/>
                <a:moveTo>
                  <a:pt x="0" y="4074466"/>
                </a:moveTo>
                <a:lnTo>
                  <a:pt x="65575" y="4112285"/>
                </a:lnTo>
                <a:lnTo>
                  <a:pt x="65575" y="4141178"/>
                </a:lnTo>
                <a:lnTo>
                  <a:pt x="0" y="4103196"/>
                </a:lnTo>
                <a:close/>
                <a:moveTo>
                  <a:pt x="379168" y="4030154"/>
                </a:moveTo>
                <a:lnTo>
                  <a:pt x="430784" y="4060020"/>
                </a:lnTo>
                <a:lnTo>
                  <a:pt x="430784" y="4088750"/>
                </a:lnTo>
                <a:lnTo>
                  <a:pt x="379168" y="4058884"/>
                </a:lnTo>
                <a:close/>
                <a:moveTo>
                  <a:pt x="123035" y="4013922"/>
                </a:moveTo>
                <a:lnTo>
                  <a:pt x="199161" y="4057909"/>
                </a:lnTo>
                <a:lnTo>
                  <a:pt x="199161" y="4086639"/>
                </a:lnTo>
                <a:lnTo>
                  <a:pt x="123035" y="4042652"/>
                </a:lnTo>
                <a:close/>
                <a:moveTo>
                  <a:pt x="0" y="4008728"/>
                </a:moveTo>
                <a:lnTo>
                  <a:pt x="109563" y="4071869"/>
                </a:lnTo>
                <a:lnTo>
                  <a:pt x="109563" y="4100598"/>
                </a:lnTo>
                <a:lnTo>
                  <a:pt x="0" y="4037458"/>
                </a:lnTo>
                <a:close/>
                <a:moveTo>
                  <a:pt x="222372" y="4005482"/>
                </a:moveTo>
                <a:lnTo>
                  <a:pt x="274151" y="4035348"/>
                </a:lnTo>
                <a:lnTo>
                  <a:pt x="274151" y="4064078"/>
                </a:lnTo>
                <a:lnTo>
                  <a:pt x="222372" y="4034212"/>
                </a:lnTo>
                <a:close/>
                <a:moveTo>
                  <a:pt x="55836" y="3975129"/>
                </a:moveTo>
                <a:lnTo>
                  <a:pt x="103070" y="4002398"/>
                </a:lnTo>
                <a:lnTo>
                  <a:pt x="103070" y="4031128"/>
                </a:lnTo>
                <a:lnTo>
                  <a:pt x="55836" y="4003859"/>
                </a:lnTo>
                <a:close/>
                <a:moveTo>
                  <a:pt x="355632" y="3950782"/>
                </a:moveTo>
                <a:lnTo>
                  <a:pt x="430784" y="3994120"/>
                </a:lnTo>
                <a:lnTo>
                  <a:pt x="430784" y="4023012"/>
                </a:lnTo>
                <a:lnTo>
                  <a:pt x="355632" y="3979512"/>
                </a:lnTo>
                <a:close/>
                <a:moveTo>
                  <a:pt x="125794" y="3949645"/>
                </a:moveTo>
                <a:lnTo>
                  <a:pt x="202407" y="3993957"/>
                </a:lnTo>
                <a:lnTo>
                  <a:pt x="202407" y="4022687"/>
                </a:lnTo>
                <a:lnTo>
                  <a:pt x="125794" y="3978537"/>
                </a:lnTo>
                <a:close/>
                <a:moveTo>
                  <a:pt x="0" y="3942828"/>
                </a:moveTo>
                <a:lnTo>
                  <a:pt x="35709" y="3963442"/>
                </a:lnTo>
                <a:lnTo>
                  <a:pt x="35709" y="3992334"/>
                </a:lnTo>
                <a:lnTo>
                  <a:pt x="0" y="3971720"/>
                </a:lnTo>
                <a:close/>
                <a:moveTo>
                  <a:pt x="193155" y="3922701"/>
                </a:moveTo>
                <a:lnTo>
                  <a:pt x="225293" y="3941205"/>
                </a:lnTo>
                <a:lnTo>
                  <a:pt x="225293" y="3970097"/>
                </a:lnTo>
                <a:lnTo>
                  <a:pt x="193155" y="3951593"/>
                </a:lnTo>
                <a:close/>
                <a:moveTo>
                  <a:pt x="379168" y="3898516"/>
                </a:moveTo>
                <a:lnTo>
                  <a:pt x="430784" y="3928382"/>
                </a:lnTo>
                <a:lnTo>
                  <a:pt x="430784" y="3957274"/>
                </a:lnTo>
                <a:lnTo>
                  <a:pt x="379168" y="3927408"/>
                </a:lnTo>
                <a:close/>
                <a:moveTo>
                  <a:pt x="0" y="3877091"/>
                </a:moveTo>
                <a:lnTo>
                  <a:pt x="105829" y="3938121"/>
                </a:lnTo>
                <a:lnTo>
                  <a:pt x="105829" y="3967013"/>
                </a:lnTo>
                <a:lnTo>
                  <a:pt x="0" y="3905821"/>
                </a:lnTo>
                <a:close/>
                <a:moveTo>
                  <a:pt x="210847" y="3867189"/>
                </a:moveTo>
                <a:lnTo>
                  <a:pt x="258081" y="3894458"/>
                </a:lnTo>
                <a:lnTo>
                  <a:pt x="258081" y="3923350"/>
                </a:lnTo>
                <a:lnTo>
                  <a:pt x="210847" y="3896081"/>
                </a:lnTo>
                <a:close/>
                <a:moveTo>
                  <a:pt x="71743" y="3852743"/>
                </a:moveTo>
                <a:lnTo>
                  <a:pt x="173028" y="3911176"/>
                </a:lnTo>
                <a:lnTo>
                  <a:pt x="173028" y="3939906"/>
                </a:lnTo>
                <a:lnTo>
                  <a:pt x="71743" y="3881473"/>
                </a:lnTo>
                <a:close/>
                <a:moveTo>
                  <a:pt x="359366" y="3821254"/>
                </a:moveTo>
                <a:lnTo>
                  <a:pt x="430785" y="3862644"/>
                </a:lnTo>
                <a:lnTo>
                  <a:pt x="430785" y="3891374"/>
                </a:lnTo>
                <a:lnTo>
                  <a:pt x="359366" y="3850146"/>
                </a:lnTo>
                <a:close/>
                <a:moveTo>
                  <a:pt x="0" y="3811191"/>
                </a:moveTo>
                <a:lnTo>
                  <a:pt x="51779" y="3841057"/>
                </a:lnTo>
                <a:lnTo>
                  <a:pt x="51779" y="3869949"/>
                </a:lnTo>
                <a:lnTo>
                  <a:pt x="0" y="3840083"/>
                </a:lnTo>
                <a:close/>
                <a:moveTo>
                  <a:pt x="248829" y="3757464"/>
                </a:moveTo>
                <a:lnTo>
                  <a:pt x="280805" y="3775968"/>
                </a:lnTo>
                <a:lnTo>
                  <a:pt x="280805" y="3804860"/>
                </a:lnTo>
                <a:lnTo>
                  <a:pt x="248829" y="3786194"/>
                </a:lnTo>
                <a:close/>
                <a:moveTo>
                  <a:pt x="0" y="3745453"/>
                </a:moveTo>
                <a:lnTo>
                  <a:pt x="190883" y="3855665"/>
                </a:lnTo>
                <a:lnTo>
                  <a:pt x="190883" y="3884395"/>
                </a:lnTo>
                <a:lnTo>
                  <a:pt x="0" y="3774183"/>
                </a:lnTo>
                <a:close/>
                <a:moveTo>
                  <a:pt x="339888" y="3744317"/>
                </a:moveTo>
                <a:lnTo>
                  <a:pt x="430784" y="3796745"/>
                </a:lnTo>
                <a:lnTo>
                  <a:pt x="430784" y="3825637"/>
                </a:lnTo>
                <a:lnTo>
                  <a:pt x="339888" y="3773047"/>
                </a:lnTo>
                <a:close/>
                <a:moveTo>
                  <a:pt x="109563" y="3742856"/>
                </a:moveTo>
                <a:lnTo>
                  <a:pt x="141539" y="3761360"/>
                </a:lnTo>
                <a:lnTo>
                  <a:pt x="141539" y="3790252"/>
                </a:lnTo>
                <a:lnTo>
                  <a:pt x="109563" y="3771586"/>
                </a:lnTo>
                <a:close/>
                <a:moveTo>
                  <a:pt x="199161" y="3728897"/>
                </a:moveTo>
                <a:lnTo>
                  <a:pt x="231299" y="3747401"/>
                </a:lnTo>
                <a:lnTo>
                  <a:pt x="231299" y="3776131"/>
                </a:lnTo>
                <a:lnTo>
                  <a:pt x="199161" y="3757627"/>
                </a:lnTo>
                <a:close/>
                <a:moveTo>
                  <a:pt x="71743" y="3721106"/>
                </a:moveTo>
                <a:lnTo>
                  <a:pt x="89435" y="3731332"/>
                </a:lnTo>
                <a:lnTo>
                  <a:pt x="89435" y="3760062"/>
                </a:lnTo>
                <a:lnTo>
                  <a:pt x="71743" y="3749836"/>
                </a:lnTo>
                <a:close/>
                <a:moveTo>
                  <a:pt x="365209" y="3692701"/>
                </a:moveTo>
                <a:lnTo>
                  <a:pt x="430784" y="3730520"/>
                </a:lnTo>
                <a:lnTo>
                  <a:pt x="430784" y="3759413"/>
                </a:lnTo>
                <a:lnTo>
                  <a:pt x="365209" y="3721593"/>
                </a:lnTo>
                <a:close/>
                <a:moveTo>
                  <a:pt x="0" y="3679716"/>
                </a:moveTo>
                <a:lnTo>
                  <a:pt x="51779" y="3709582"/>
                </a:lnTo>
                <a:lnTo>
                  <a:pt x="51779" y="3738312"/>
                </a:lnTo>
                <a:lnTo>
                  <a:pt x="0" y="3708446"/>
                </a:lnTo>
                <a:close/>
                <a:moveTo>
                  <a:pt x="218476" y="3674197"/>
                </a:moveTo>
                <a:lnTo>
                  <a:pt x="250614" y="3692701"/>
                </a:lnTo>
                <a:lnTo>
                  <a:pt x="250614" y="3721593"/>
                </a:lnTo>
                <a:lnTo>
                  <a:pt x="218476" y="3702927"/>
                </a:lnTo>
                <a:close/>
                <a:moveTo>
                  <a:pt x="91546" y="3666730"/>
                </a:moveTo>
                <a:lnTo>
                  <a:pt x="179034" y="3717210"/>
                </a:lnTo>
                <a:lnTo>
                  <a:pt x="179034" y="3746102"/>
                </a:lnTo>
                <a:lnTo>
                  <a:pt x="91546" y="3695460"/>
                </a:lnTo>
                <a:close/>
                <a:moveTo>
                  <a:pt x="151278" y="3635404"/>
                </a:moveTo>
                <a:lnTo>
                  <a:pt x="198512" y="3662673"/>
                </a:lnTo>
                <a:lnTo>
                  <a:pt x="198512" y="3691403"/>
                </a:lnTo>
                <a:lnTo>
                  <a:pt x="151278" y="3664134"/>
                </a:lnTo>
                <a:close/>
                <a:moveTo>
                  <a:pt x="361638" y="3624853"/>
                </a:moveTo>
                <a:lnTo>
                  <a:pt x="430784" y="3664783"/>
                </a:lnTo>
                <a:lnTo>
                  <a:pt x="430784" y="3693675"/>
                </a:lnTo>
                <a:lnTo>
                  <a:pt x="361638" y="3653583"/>
                </a:lnTo>
                <a:close/>
                <a:moveTo>
                  <a:pt x="0" y="3613816"/>
                </a:moveTo>
                <a:lnTo>
                  <a:pt x="71419" y="3655044"/>
                </a:lnTo>
                <a:lnTo>
                  <a:pt x="71419" y="3683936"/>
                </a:lnTo>
                <a:lnTo>
                  <a:pt x="0" y="3642708"/>
                </a:lnTo>
                <a:close/>
                <a:moveTo>
                  <a:pt x="302231" y="3590442"/>
                </a:moveTo>
                <a:lnTo>
                  <a:pt x="334207" y="3609108"/>
                </a:lnTo>
                <a:lnTo>
                  <a:pt x="334207" y="3637838"/>
                </a:lnTo>
                <a:lnTo>
                  <a:pt x="302231" y="3619334"/>
                </a:lnTo>
                <a:close/>
                <a:moveTo>
                  <a:pt x="395075" y="3578431"/>
                </a:moveTo>
                <a:lnTo>
                  <a:pt x="430784" y="3599045"/>
                </a:lnTo>
                <a:lnTo>
                  <a:pt x="430784" y="3627775"/>
                </a:lnTo>
                <a:lnTo>
                  <a:pt x="395075" y="3607161"/>
                </a:lnTo>
                <a:close/>
                <a:moveTo>
                  <a:pt x="252075" y="3561550"/>
                </a:moveTo>
                <a:lnTo>
                  <a:pt x="284213" y="3580216"/>
                </a:lnTo>
                <a:lnTo>
                  <a:pt x="284213" y="3608946"/>
                </a:lnTo>
                <a:lnTo>
                  <a:pt x="252075" y="3590442"/>
                </a:lnTo>
                <a:close/>
                <a:moveTo>
                  <a:pt x="133585" y="3558953"/>
                </a:moveTo>
                <a:lnTo>
                  <a:pt x="196401" y="3595149"/>
                </a:lnTo>
                <a:lnTo>
                  <a:pt x="196401" y="3624041"/>
                </a:lnTo>
                <a:lnTo>
                  <a:pt x="133585" y="3587845"/>
                </a:lnTo>
                <a:close/>
                <a:moveTo>
                  <a:pt x="0" y="3548078"/>
                </a:moveTo>
                <a:lnTo>
                  <a:pt x="131151" y="3623717"/>
                </a:lnTo>
                <a:lnTo>
                  <a:pt x="131151" y="3652609"/>
                </a:lnTo>
                <a:lnTo>
                  <a:pt x="0" y="3576808"/>
                </a:lnTo>
                <a:close/>
                <a:moveTo>
                  <a:pt x="85702" y="3531360"/>
                </a:moveTo>
                <a:lnTo>
                  <a:pt x="113458" y="3547429"/>
                </a:lnTo>
                <a:lnTo>
                  <a:pt x="113458" y="3576159"/>
                </a:lnTo>
                <a:lnTo>
                  <a:pt x="85702" y="3560090"/>
                </a:lnTo>
                <a:close/>
                <a:moveTo>
                  <a:pt x="365209" y="3495326"/>
                </a:moveTo>
                <a:lnTo>
                  <a:pt x="430784" y="3533145"/>
                </a:lnTo>
                <a:lnTo>
                  <a:pt x="430784" y="3562038"/>
                </a:lnTo>
                <a:lnTo>
                  <a:pt x="365209" y="3524056"/>
                </a:lnTo>
                <a:close/>
                <a:moveTo>
                  <a:pt x="129527" y="3490781"/>
                </a:moveTo>
                <a:lnTo>
                  <a:pt x="232110" y="3550026"/>
                </a:lnTo>
                <a:lnTo>
                  <a:pt x="232110" y="3578918"/>
                </a:lnTo>
                <a:lnTo>
                  <a:pt x="129527" y="3519673"/>
                </a:lnTo>
                <a:close/>
                <a:moveTo>
                  <a:pt x="0" y="3481854"/>
                </a:moveTo>
                <a:lnTo>
                  <a:pt x="65575" y="3519673"/>
                </a:lnTo>
                <a:lnTo>
                  <a:pt x="65575" y="3548565"/>
                </a:lnTo>
                <a:lnTo>
                  <a:pt x="0" y="3510746"/>
                </a:lnTo>
                <a:close/>
                <a:moveTo>
                  <a:pt x="379168" y="3437542"/>
                </a:moveTo>
                <a:lnTo>
                  <a:pt x="430784" y="3467408"/>
                </a:lnTo>
                <a:lnTo>
                  <a:pt x="430784" y="3496138"/>
                </a:lnTo>
                <a:lnTo>
                  <a:pt x="379168" y="3466272"/>
                </a:lnTo>
                <a:close/>
                <a:moveTo>
                  <a:pt x="123035" y="3421310"/>
                </a:moveTo>
                <a:lnTo>
                  <a:pt x="199161" y="3465297"/>
                </a:lnTo>
                <a:lnTo>
                  <a:pt x="199161" y="3494027"/>
                </a:lnTo>
                <a:lnTo>
                  <a:pt x="123035" y="3450040"/>
                </a:lnTo>
                <a:close/>
                <a:moveTo>
                  <a:pt x="0" y="3416116"/>
                </a:moveTo>
                <a:lnTo>
                  <a:pt x="109563" y="3479257"/>
                </a:lnTo>
                <a:lnTo>
                  <a:pt x="109563" y="3507986"/>
                </a:lnTo>
                <a:lnTo>
                  <a:pt x="0" y="3444846"/>
                </a:lnTo>
                <a:close/>
                <a:moveTo>
                  <a:pt x="222372" y="3412870"/>
                </a:moveTo>
                <a:lnTo>
                  <a:pt x="274151" y="3442736"/>
                </a:lnTo>
                <a:lnTo>
                  <a:pt x="274151" y="3471466"/>
                </a:lnTo>
                <a:lnTo>
                  <a:pt x="222372" y="3441600"/>
                </a:lnTo>
                <a:close/>
                <a:moveTo>
                  <a:pt x="55836" y="3382517"/>
                </a:moveTo>
                <a:lnTo>
                  <a:pt x="103070" y="3409786"/>
                </a:lnTo>
                <a:lnTo>
                  <a:pt x="103070" y="3438516"/>
                </a:lnTo>
                <a:lnTo>
                  <a:pt x="55836" y="3411247"/>
                </a:lnTo>
                <a:close/>
                <a:moveTo>
                  <a:pt x="355632" y="3358169"/>
                </a:moveTo>
                <a:lnTo>
                  <a:pt x="430784" y="3401507"/>
                </a:lnTo>
                <a:lnTo>
                  <a:pt x="430784" y="3430399"/>
                </a:lnTo>
                <a:lnTo>
                  <a:pt x="355632" y="3386899"/>
                </a:lnTo>
                <a:close/>
                <a:moveTo>
                  <a:pt x="125794" y="3357033"/>
                </a:moveTo>
                <a:lnTo>
                  <a:pt x="202407" y="3401345"/>
                </a:lnTo>
                <a:lnTo>
                  <a:pt x="202407" y="3430075"/>
                </a:lnTo>
                <a:lnTo>
                  <a:pt x="125794" y="3385925"/>
                </a:lnTo>
                <a:close/>
                <a:moveTo>
                  <a:pt x="0" y="3350216"/>
                </a:moveTo>
                <a:lnTo>
                  <a:pt x="35709" y="3370830"/>
                </a:lnTo>
                <a:lnTo>
                  <a:pt x="35709" y="3399722"/>
                </a:lnTo>
                <a:lnTo>
                  <a:pt x="0" y="3379108"/>
                </a:lnTo>
                <a:close/>
                <a:moveTo>
                  <a:pt x="193155" y="3330089"/>
                </a:moveTo>
                <a:lnTo>
                  <a:pt x="225293" y="3348755"/>
                </a:lnTo>
                <a:lnTo>
                  <a:pt x="225293" y="3377485"/>
                </a:lnTo>
                <a:lnTo>
                  <a:pt x="193155" y="3358981"/>
                </a:lnTo>
                <a:close/>
                <a:moveTo>
                  <a:pt x="379168" y="3305904"/>
                </a:moveTo>
                <a:lnTo>
                  <a:pt x="430784" y="3335770"/>
                </a:lnTo>
                <a:lnTo>
                  <a:pt x="430784" y="3364662"/>
                </a:lnTo>
                <a:lnTo>
                  <a:pt x="379168" y="3334796"/>
                </a:lnTo>
                <a:close/>
                <a:moveTo>
                  <a:pt x="0" y="3284478"/>
                </a:moveTo>
                <a:lnTo>
                  <a:pt x="105829" y="3345508"/>
                </a:lnTo>
                <a:lnTo>
                  <a:pt x="105829" y="3374401"/>
                </a:lnTo>
                <a:lnTo>
                  <a:pt x="0" y="3313208"/>
                </a:lnTo>
                <a:close/>
                <a:moveTo>
                  <a:pt x="210847" y="3274577"/>
                </a:moveTo>
                <a:lnTo>
                  <a:pt x="258081" y="3301846"/>
                </a:lnTo>
                <a:lnTo>
                  <a:pt x="258081" y="3330738"/>
                </a:lnTo>
                <a:lnTo>
                  <a:pt x="210847" y="3303469"/>
                </a:lnTo>
                <a:close/>
                <a:moveTo>
                  <a:pt x="71743" y="3260131"/>
                </a:moveTo>
                <a:lnTo>
                  <a:pt x="173028" y="3318564"/>
                </a:lnTo>
                <a:lnTo>
                  <a:pt x="173028" y="3347456"/>
                </a:lnTo>
                <a:lnTo>
                  <a:pt x="71743" y="3288861"/>
                </a:lnTo>
                <a:close/>
                <a:moveTo>
                  <a:pt x="359366" y="3228642"/>
                </a:moveTo>
                <a:lnTo>
                  <a:pt x="430785" y="3270032"/>
                </a:lnTo>
                <a:lnTo>
                  <a:pt x="430785" y="3298762"/>
                </a:lnTo>
                <a:lnTo>
                  <a:pt x="359366" y="3257534"/>
                </a:lnTo>
                <a:close/>
                <a:moveTo>
                  <a:pt x="0" y="3218578"/>
                </a:moveTo>
                <a:lnTo>
                  <a:pt x="51779" y="3248444"/>
                </a:lnTo>
                <a:lnTo>
                  <a:pt x="51779" y="3277336"/>
                </a:lnTo>
                <a:lnTo>
                  <a:pt x="0" y="3247470"/>
                </a:lnTo>
                <a:close/>
                <a:moveTo>
                  <a:pt x="248829" y="3164852"/>
                </a:moveTo>
                <a:lnTo>
                  <a:pt x="280805" y="3183356"/>
                </a:lnTo>
                <a:lnTo>
                  <a:pt x="280805" y="3212248"/>
                </a:lnTo>
                <a:lnTo>
                  <a:pt x="248829" y="3193744"/>
                </a:lnTo>
                <a:close/>
                <a:moveTo>
                  <a:pt x="0" y="3152841"/>
                </a:moveTo>
                <a:lnTo>
                  <a:pt x="190883" y="3263053"/>
                </a:lnTo>
                <a:lnTo>
                  <a:pt x="190883" y="3291783"/>
                </a:lnTo>
                <a:lnTo>
                  <a:pt x="0" y="3181733"/>
                </a:lnTo>
                <a:close/>
                <a:moveTo>
                  <a:pt x="339888" y="3151705"/>
                </a:moveTo>
                <a:lnTo>
                  <a:pt x="430784" y="3204133"/>
                </a:lnTo>
                <a:lnTo>
                  <a:pt x="430784" y="3233025"/>
                </a:lnTo>
                <a:lnTo>
                  <a:pt x="339888" y="3180435"/>
                </a:lnTo>
                <a:close/>
                <a:moveTo>
                  <a:pt x="109563" y="3150244"/>
                </a:moveTo>
                <a:lnTo>
                  <a:pt x="141539" y="3168748"/>
                </a:lnTo>
                <a:lnTo>
                  <a:pt x="141539" y="3197640"/>
                </a:lnTo>
                <a:lnTo>
                  <a:pt x="109563" y="3178974"/>
                </a:lnTo>
                <a:close/>
                <a:moveTo>
                  <a:pt x="199161" y="3136285"/>
                </a:moveTo>
                <a:lnTo>
                  <a:pt x="231299" y="3154789"/>
                </a:lnTo>
                <a:lnTo>
                  <a:pt x="231299" y="3183519"/>
                </a:lnTo>
                <a:lnTo>
                  <a:pt x="199161" y="3165015"/>
                </a:lnTo>
                <a:close/>
                <a:moveTo>
                  <a:pt x="71743" y="3128494"/>
                </a:moveTo>
                <a:lnTo>
                  <a:pt x="89435" y="3138720"/>
                </a:lnTo>
                <a:lnTo>
                  <a:pt x="89435" y="3167450"/>
                </a:lnTo>
                <a:lnTo>
                  <a:pt x="71743" y="3157224"/>
                </a:lnTo>
                <a:close/>
                <a:moveTo>
                  <a:pt x="365209" y="3103126"/>
                </a:moveTo>
                <a:lnTo>
                  <a:pt x="430784" y="3140945"/>
                </a:lnTo>
                <a:lnTo>
                  <a:pt x="430784" y="3169838"/>
                </a:lnTo>
                <a:lnTo>
                  <a:pt x="365209" y="3132018"/>
                </a:lnTo>
                <a:close/>
                <a:moveTo>
                  <a:pt x="0" y="3087103"/>
                </a:moveTo>
                <a:lnTo>
                  <a:pt x="51779" y="3116969"/>
                </a:lnTo>
                <a:lnTo>
                  <a:pt x="51779" y="3145699"/>
                </a:lnTo>
                <a:lnTo>
                  <a:pt x="0" y="3115833"/>
                </a:lnTo>
                <a:close/>
                <a:moveTo>
                  <a:pt x="218476" y="3081585"/>
                </a:moveTo>
                <a:lnTo>
                  <a:pt x="250614" y="3100089"/>
                </a:lnTo>
                <a:lnTo>
                  <a:pt x="250614" y="3128981"/>
                </a:lnTo>
                <a:lnTo>
                  <a:pt x="218476" y="3110315"/>
                </a:lnTo>
                <a:close/>
                <a:moveTo>
                  <a:pt x="91546" y="3074118"/>
                </a:moveTo>
                <a:lnTo>
                  <a:pt x="179034" y="3124598"/>
                </a:lnTo>
                <a:lnTo>
                  <a:pt x="179034" y="3153490"/>
                </a:lnTo>
                <a:lnTo>
                  <a:pt x="91546" y="3102848"/>
                </a:lnTo>
                <a:close/>
                <a:moveTo>
                  <a:pt x="151278" y="3042791"/>
                </a:moveTo>
                <a:lnTo>
                  <a:pt x="198512" y="3070060"/>
                </a:lnTo>
                <a:lnTo>
                  <a:pt x="198512" y="3098790"/>
                </a:lnTo>
                <a:lnTo>
                  <a:pt x="151278" y="3071521"/>
                </a:lnTo>
                <a:close/>
                <a:moveTo>
                  <a:pt x="361638" y="3035278"/>
                </a:moveTo>
                <a:lnTo>
                  <a:pt x="430784" y="3075207"/>
                </a:lnTo>
                <a:lnTo>
                  <a:pt x="430784" y="3103937"/>
                </a:lnTo>
                <a:lnTo>
                  <a:pt x="361638" y="3064008"/>
                </a:lnTo>
                <a:close/>
                <a:moveTo>
                  <a:pt x="0" y="3021203"/>
                </a:moveTo>
                <a:lnTo>
                  <a:pt x="71419" y="3062431"/>
                </a:lnTo>
                <a:lnTo>
                  <a:pt x="71419" y="3091323"/>
                </a:lnTo>
                <a:lnTo>
                  <a:pt x="0" y="3050095"/>
                </a:lnTo>
                <a:close/>
                <a:moveTo>
                  <a:pt x="302231" y="3000868"/>
                </a:moveTo>
                <a:lnTo>
                  <a:pt x="334207" y="3019372"/>
                </a:lnTo>
                <a:lnTo>
                  <a:pt x="334207" y="3048264"/>
                </a:lnTo>
                <a:lnTo>
                  <a:pt x="302231" y="3029760"/>
                </a:lnTo>
                <a:close/>
                <a:moveTo>
                  <a:pt x="395075" y="2988856"/>
                </a:moveTo>
                <a:lnTo>
                  <a:pt x="430784" y="3009470"/>
                </a:lnTo>
                <a:lnTo>
                  <a:pt x="430784" y="3038200"/>
                </a:lnTo>
                <a:lnTo>
                  <a:pt x="395075" y="3017586"/>
                </a:lnTo>
                <a:close/>
                <a:moveTo>
                  <a:pt x="252075" y="2971975"/>
                </a:moveTo>
                <a:lnTo>
                  <a:pt x="284213" y="2990479"/>
                </a:lnTo>
                <a:lnTo>
                  <a:pt x="284213" y="3019371"/>
                </a:lnTo>
                <a:lnTo>
                  <a:pt x="252075" y="3000867"/>
                </a:lnTo>
                <a:close/>
                <a:moveTo>
                  <a:pt x="133585" y="2969378"/>
                </a:moveTo>
                <a:lnTo>
                  <a:pt x="196401" y="3005574"/>
                </a:lnTo>
                <a:lnTo>
                  <a:pt x="196401" y="3034466"/>
                </a:lnTo>
                <a:lnTo>
                  <a:pt x="133585" y="2998270"/>
                </a:lnTo>
                <a:close/>
                <a:moveTo>
                  <a:pt x="0" y="2955466"/>
                </a:moveTo>
                <a:lnTo>
                  <a:pt x="131151" y="3031105"/>
                </a:lnTo>
                <a:lnTo>
                  <a:pt x="131151" y="3059997"/>
                </a:lnTo>
                <a:lnTo>
                  <a:pt x="0" y="2984196"/>
                </a:lnTo>
                <a:close/>
                <a:moveTo>
                  <a:pt x="85702" y="2941785"/>
                </a:moveTo>
                <a:lnTo>
                  <a:pt x="113458" y="2957854"/>
                </a:lnTo>
                <a:lnTo>
                  <a:pt x="113458" y="2986584"/>
                </a:lnTo>
                <a:lnTo>
                  <a:pt x="85702" y="2970515"/>
                </a:lnTo>
                <a:close/>
                <a:moveTo>
                  <a:pt x="365209" y="2905751"/>
                </a:moveTo>
                <a:lnTo>
                  <a:pt x="430784" y="2943570"/>
                </a:lnTo>
                <a:lnTo>
                  <a:pt x="430784" y="2972463"/>
                </a:lnTo>
                <a:lnTo>
                  <a:pt x="365209" y="2934481"/>
                </a:lnTo>
                <a:close/>
                <a:moveTo>
                  <a:pt x="129527" y="2901206"/>
                </a:moveTo>
                <a:lnTo>
                  <a:pt x="232110" y="2960451"/>
                </a:lnTo>
                <a:lnTo>
                  <a:pt x="232110" y="2989343"/>
                </a:lnTo>
                <a:lnTo>
                  <a:pt x="129527" y="2930098"/>
                </a:lnTo>
                <a:close/>
                <a:moveTo>
                  <a:pt x="0" y="2892279"/>
                </a:moveTo>
                <a:lnTo>
                  <a:pt x="65575" y="2930098"/>
                </a:lnTo>
                <a:lnTo>
                  <a:pt x="65575" y="2958991"/>
                </a:lnTo>
                <a:lnTo>
                  <a:pt x="0" y="2921009"/>
                </a:lnTo>
                <a:close/>
                <a:moveTo>
                  <a:pt x="379168" y="2847967"/>
                </a:moveTo>
                <a:lnTo>
                  <a:pt x="430784" y="2877833"/>
                </a:lnTo>
                <a:lnTo>
                  <a:pt x="430784" y="2906563"/>
                </a:lnTo>
                <a:lnTo>
                  <a:pt x="379168" y="2876697"/>
                </a:lnTo>
                <a:close/>
                <a:moveTo>
                  <a:pt x="123035" y="2831735"/>
                </a:moveTo>
                <a:lnTo>
                  <a:pt x="199161" y="2875722"/>
                </a:lnTo>
                <a:lnTo>
                  <a:pt x="199161" y="2904452"/>
                </a:lnTo>
                <a:lnTo>
                  <a:pt x="123035" y="2860465"/>
                </a:lnTo>
                <a:close/>
                <a:moveTo>
                  <a:pt x="0" y="2826541"/>
                </a:moveTo>
                <a:lnTo>
                  <a:pt x="109563" y="2889682"/>
                </a:lnTo>
                <a:lnTo>
                  <a:pt x="109563" y="2918411"/>
                </a:lnTo>
                <a:lnTo>
                  <a:pt x="0" y="2855271"/>
                </a:lnTo>
                <a:close/>
                <a:moveTo>
                  <a:pt x="222372" y="2823295"/>
                </a:moveTo>
                <a:lnTo>
                  <a:pt x="274151" y="2853161"/>
                </a:lnTo>
                <a:lnTo>
                  <a:pt x="274151" y="2881891"/>
                </a:lnTo>
                <a:lnTo>
                  <a:pt x="222372" y="2852025"/>
                </a:lnTo>
                <a:close/>
                <a:moveTo>
                  <a:pt x="55836" y="2792942"/>
                </a:moveTo>
                <a:lnTo>
                  <a:pt x="103070" y="2820211"/>
                </a:lnTo>
                <a:lnTo>
                  <a:pt x="103070" y="2848941"/>
                </a:lnTo>
                <a:lnTo>
                  <a:pt x="55836" y="2821672"/>
                </a:lnTo>
                <a:close/>
                <a:moveTo>
                  <a:pt x="355632" y="2768595"/>
                </a:moveTo>
                <a:lnTo>
                  <a:pt x="430784" y="2811933"/>
                </a:lnTo>
                <a:lnTo>
                  <a:pt x="430784" y="2840825"/>
                </a:lnTo>
                <a:lnTo>
                  <a:pt x="355632" y="2797325"/>
                </a:lnTo>
                <a:close/>
                <a:moveTo>
                  <a:pt x="125794" y="2767458"/>
                </a:moveTo>
                <a:lnTo>
                  <a:pt x="202407" y="2811770"/>
                </a:lnTo>
                <a:lnTo>
                  <a:pt x="202407" y="2840500"/>
                </a:lnTo>
                <a:lnTo>
                  <a:pt x="125794" y="2796350"/>
                </a:lnTo>
                <a:close/>
                <a:moveTo>
                  <a:pt x="0" y="2760641"/>
                </a:moveTo>
                <a:lnTo>
                  <a:pt x="35709" y="2781255"/>
                </a:lnTo>
                <a:lnTo>
                  <a:pt x="35709" y="2810147"/>
                </a:lnTo>
                <a:lnTo>
                  <a:pt x="0" y="2789533"/>
                </a:lnTo>
                <a:close/>
                <a:moveTo>
                  <a:pt x="193155" y="2740514"/>
                </a:moveTo>
                <a:lnTo>
                  <a:pt x="225293" y="2759018"/>
                </a:lnTo>
                <a:lnTo>
                  <a:pt x="225293" y="2787910"/>
                </a:lnTo>
                <a:lnTo>
                  <a:pt x="193155" y="2769406"/>
                </a:lnTo>
                <a:close/>
                <a:moveTo>
                  <a:pt x="379168" y="2716330"/>
                </a:moveTo>
                <a:lnTo>
                  <a:pt x="430784" y="2746195"/>
                </a:lnTo>
                <a:lnTo>
                  <a:pt x="430784" y="2775087"/>
                </a:lnTo>
                <a:lnTo>
                  <a:pt x="379168" y="2745221"/>
                </a:lnTo>
                <a:close/>
                <a:moveTo>
                  <a:pt x="0" y="2694905"/>
                </a:moveTo>
                <a:lnTo>
                  <a:pt x="105829" y="2755934"/>
                </a:lnTo>
                <a:lnTo>
                  <a:pt x="105829" y="2784826"/>
                </a:lnTo>
                <a:lnTo>
                  <a:pt x="0" y="2723635"/>
                </a:lnTo>
                <a:close/>
                <a:moveTo>
                  <a:pt x="210847" y="2685004"/>
                </a:moveTo>
                <a:lnTo>
                  <a:pt x="258081" y="2712272"/>
                </a:lnTo>
                <a:lnTo>
                  <a:pt x="258081" y="2741163"/>
                </a:lnTo>
                <a:lnTo>
                  <a:pt x="210847" y="2713894"/>
                </a:lnTo>
                <a:close/>
                <a:moveTo>
                  <a:pt x="71743" y="2670558"/>
                </a:moveTo>
                <a:lnTo>
                  <a:pt x="173028" y="2728990"/>
                </a:lnTo>
                <a:lnTo>
                  <a:pt x="173028" y="2757719"/>
                </a:lnTo>
                <a:lnTo>
                  <a:pt x="71743" y="2699287"/>
                </a:lnTo>
                <a:close/>
                <a:moveTo>
                  <a:pt x="359366" y="2639069"/>
                </a:moveTo>
                <a:lnTo>
                  <a:pt x="430785" y="2680459"/>
                </a:lnTo>
                <a:lnTo>
                  <a:pt x="430785" y="2709188"/>
                </a:lnTo>
                <a:lnTo>
                  <a:pt x="359366" y="2667961"/>
                </a:lnTo>
                <a:close/>
                <a:moveTo>
                  <a:pt x="0" y="2629007"/>
                </a:moveTo>
                <a:lnTo>
                  <a:pt x="51779" y="2658872"/>
                </a:lnTo>
                <a:lnTo>
                  <a:pt x="51779" y="2687764"/>
                </a:lnTo>
                <a:lnTo>
                  <a:pt x="0" y="2657898"/>
                </a:lnTo>
                <a:close/>
                <a:moveTo>
                  <a:pt x="248829" y="2575282"/>
                </a:moveTo>
                <a:lnTo>
                  <a:pt x="280805" y="2593785"/>
                </a:lnTo>
                <a:lnTo>
                  <a:pt x="280805" y="2622677"/>
                </a:lnTo>
                <a:lnTo>
                  <a:pt x="248829" y="2604011"/>
                </a:lnTo>
                <a:close/>
                <a:moveTo>
                  <a:pt x="0" y="2563271"/>
                </a:moveTo>
                <a:lnTo>
                  <a:pt x="190883" y="2673480"/>
                </a:lnTo>
                <a:lnTo>
                  <a:pt x="190883" y="2702209"/>
                </a:lnTo>
                <a:lnTo>
                  <a:pt x="0" y="2592000"/>
                </a:lnTo>
                <a:close/>
                <a:moveTo>
                  <a:pt x="339888" y="2562134"/>
                </a:moveTo>
                <a:lnTo>
                  <a:pt x="430784" y="2614561"/>
                </a:lnTo>
                <a:lnTo>
                  <a:pt x="430784" y="2643452"/>
                </a:lnTo>
                <a:lnTo>
                  <a:pt x="339888" y="2590864"/>
                </a:lnTo>
                <a:close/>
                <a:moveTo>
                  <a:pt x="109563" y="2560674"/>
                </a:moveTo>
                <a:lnTo>
                  <a:pt x="141539" y="2579178"/>
                </a:lnTo>
                <a:lnTo>
                  <a:pt x="141539" y="2608069"/>
                </a:lnTo>
                <a:lnTo>
                  <a:pt x="109563" y="2589403"/>
                </a:lnTo>
                <a:close/>
                <a:moveTo>
                  <a:pt x="199161" y="2546715"/>
                </a:moveTo>
                <a:lnTo>
                  <a:pt x="231299" y="2565219"/>
                </a:lnTo>
                <a:lnTo>
                  <a:pt x="231299" y="2593948"/>
                </a:lnTo>
                <a:lnTo>
                  <a:pt x="199161" y="2575445"/>
                </a:lnTo>
                <a:close/>
                <a:moveTo>
                  <a:pt x="71743" y="2538924"/>
                </a:moveTo>
                <a:lnTo>
                  <a:pt x="89435" y="2549150"/>
                </a:lnTo>
                <a:lnTo>
                  <a:pt x="89435" y="2577879"/>
                </a:lnTo>
                <a:lnTo>
                  <a:pt x="71743" y="2567654"/>
                </a:lnTo>
                <a:close/>
                <a:moveTo>
                  <a:pt x="365209" y="2510521"/>
                </a:moveTo>
                <a:lnTo>
                  <a:pt x="430784" y="2548339"/>
                </a:lnTo>
                <a:lnTo>
                  <a:pt x="430784" y="2549851"/>
                </a:lnTo>
                <a:lnTo>
                  <a:pt x="430784" y="2577231"/>
                </a:lnTo>
                <a:lnTo>
                  <a:pt x="430784" y="2578744"/>
                </a:lnTo>
                <a:lnTo>
                  <a:pt x="365209" y="2540924"/>
                </a:lnTo>
                <a:lnTo>
                  <a:pt x="365209" y="2539411"/>
                </a:lnTo>
                <a:lnTo>
                  <a:pt x="365209" y="2512032"/>
                </a:lnTo>
                <a:close/>
                <a:moveTo>
                  <a:pt x="0" y="2497536"/>
                </a:moveTo>
                <a:lnTo>
                  <a:pt x="51779" y="2527401"/>
                </a:lnTo>
                <a:lnTo>
                  <a:pt x="51779" y="2556130"/>
                </a:lnTo>
                <a:lnTo>
                  <a:pt x="0" y="2526265"/>
                </a:lnTo>
                <a:close/>
                <a:moveTo>
                  <a:pt x="218476" y="2492017"/>
                </a:moveTo>
                <a:lnTo>
                  <a:pt x="250614" y="2510521"/>
                </a:lnTo>
                <a:lnTo>
                  <a:pt x="250614" y="2539411"/>
                </a:lnTo>
                <a:lnTo>
                  <a:pt x="218476" y="2520746"/>
                </a:lnTo>
                <a:close/>
                <a:moveTo>
                  <a:pt x="91546" y="2484549"/>
                </a:moveTo>
                <a:lnTo>
                  <a:pt x="179034" y="2535029"/>
                </a:lnTo>
                <a:lnTo>
                  <a:pt x="179034" y="2563920"/>
                </a:lnTo>
                <a:lnTo>
                  <a:pt x="91546" y="2513279"/>
                </a:lnTo>
                <a:close/>
                <a:moveTo>
                  <a:pt x="151278" y="2453225"/>
                </a:moveTo>
                <a:lnTo>
                  <a:pt x="198512" y="2480494"/>
                </a:lnTo>
                <a:lnTo>
                  <a:pt x="198512" y="2509222"/>
                </a:lnTo>
                <a:lnTo>
                  <a:pt x="151278" y="2481954"/>
                </a:lnTo>
                <a:close/>
                <a:moveTo>
                  <a:pt x="361638" y="2442673"/>
                </a:moveTo>
                <a:lnTo>
                  <a:pt x="430784" y="2482603"/>
                </a:lnTo>
                <a:lnTo>
                  <a:pt x="430784" y="2484113"/>
                </a:lnTo>
                <a:lnTo>
                  <a:pt x="430784" y="2511495"/>
                </a:lnTo>
                <a:lnTo>
                  <a:pt x="430784" y="2512843"/>
                </a:lnTo>
                <a:lnTo>
                  <a:pt x="361638" y="2472914"/>
                </a:lnTo>
                <a:lnTo>
                  <a:pt x="361638" y="2471404"/>
                </a:lnTo>
                <a:lnTo>
                  <a:pt x="361638" y="2444184"/>
                </a:lnTo>
                <a:close/>
                <a:moveTo>
                  <a:pt x="0" y="2431635"/>
                </a:moveTo>
                <a:lnTo>
                  <a:pt x="71419" y="2472864"/>
                </a:lnTo>
                <a:lnTo>
                  <a:pt x="71419" y="2501756"/>
                </a:lnTo>
                <a:lnTo>
                  <a:pt x="0" y="2460528"/>
                </a:lnTo>
                <a:close/>
                <a:moveTo>
                  <a:pt x="302231" y="2408259"/>
                </a:moveTo>
                <a:lnTo>
                  <a:pt x="334207" y="2426926"/>
                </a:lnTo>
                <a:lnTo>
                  <a:pt x="334207" y="2428279"/>
                </a:lnTo>
                <a:lnTo>
                  <a:pt x="334207" y="2455660"/>
                </a:lnTo>
                <a:lnTo>
                  <a:pt x="334207" y="2457171"/>
                </a:lnTo>
                <a:lnTo>
                  <a:pt x="302231" y="2438667"/>
                </a:lnTo>
                <a:lnTo>
                  <a:pt x="302231" y="2437153"/>
                </a:lnTo>
                <a:lnTo>
                  <a:pt x="302231" y="2409775"/>
                </a:lnTo>
                <a:close/>
                <a:moveTo>
                  <a:pt x="395075" y="2396248"/>
                </a:moveTo>
                <a:lnTo>
                  <a:pt x="430784" y="2416860"/>
                </a:lnTo>
                <a:lnTo>
                  <a:pt x="430784" y="2418376"/>
                </a:lnTo>
                <a:lnTo>
                  <a:pt x="430784" y="2445595"/>
                </a:lnTo>
                <a:lnTo>
                  <a:pt x="430784" y="2447106"/>
                </a:lnTo>
                <a:lnTo>
                  <a:pt x="395075" y="2426492"/>
                </a:lnTo>
                <a:lnTo>
                  <a:pt x="395075" y="2424979"/>
                </a:lnTo>
                <a:lnTo>
                  <a:pt x="395075" y="2397762"/>
                </a:lnTo>
                <a:close/>
                <a:moveTo>
                  <a:pt x="252075" y="2379368"/>
                </a:moveTo>
                <a:lnTo>
                  <a:pt x="284213" y="2398033"/>
                </a:lnTo>
                <a:lnTo>
                  <a:pt x="284213" y="2399385"/>
                </a:lnTo>
                <a:lnTo>
                  <a:pt x="284213" y="2426766"/>
                </a:lnTo>
                <a:lnTo>
                  <a:pt x="284213" y="2428278"/>
                </a:lnTo>
                <a:lnTo>
                  <a:pt x="252075" y="2409774"/>
                </a:lnTo>
                <a:lnTo>
                  <a:pt x="252075" y="2408259"/>
                </a:lnTo>
                <a:lnTo>
                  <a:pt x="252075" y="2380881"/>
                </a:lnTo>
                <a:close/>
                <a:moveTo>
                  <a:pt x="133585" y="2376770"/>
                </a:moveTo>
                <a:lnTo>
                  <a:pt x="196401" y="2412967"/>
                </a:lnTo>
                <a:lnTo>
                  <a:pt x="196401" y="2414480"/>
                </a:lnTo>
                <a:lnTo>
                  <a:pt x="196401" y="2441861"/>
                </a:lnTo>
                <a:lnTo>
                  <a:pt x="196401" y="2443372"/>
                </a:lnTo>
                <a:lnTo>
                  <a:pt x="133585" y="2407176"/>
                </a:lnTo>
                <a:lnTo>
                  <a:pt x="133585" y="2405663"/>
                </a:lnTo>
                <a:lnTo>
                  <a:pt x="133585" y="2378284"/>
                </a:lnTo>
                <a:close/>
                <a:moveTo>
                  <a:pt x="0" y="2365896"/>
                </a:moveTo>
                <a:lnTo>
                  <a:pt x="131151" y="2441537"/>
                </a:lnTo>
                <a:lnTo>
                  <a:pt x="131151" y="2470429"/>
                </a:lnTo>
                <a:lnTo>
                  <a:pt x="0" y="2394624"/>
                </a:lnTo>
                <a:close/>
                <a:moveTo>
                  <a:pt x="85702" y="2349180"/>
                </a:moveTo>
                <a:lnTo>
                  <a:pt x="113458" y="2365247"/>
                </a:lnTo>
                <a:lnTo>
                  <a:pt x="113458" y="2366760"/>
                </a:lnTo>
                <a:lnTo>
                  <a:pt x="113458" y="2393975"/>
                </a:lnTo>
                <a:lnTo>
                  <a:pt x="113458" y="2395490"/>
                </a:lnTo>
                <a:lnTo>
                  <a:pt x="85702" y="2379421"/>
                </a:lnTo>
                <a:lnTo>
                  <a:pt x="85702" y="2377908"/>
                </a:lnTo>
                <a:lnTo>
                  <a:pt x="85702" y="2350691"/>
                </a:lnTo>
                <a:close/>
                <a:moveTo>
                  <a:pt x="365209" y="2313147"/>
                </a:moveTo>
                <a:lnTo>
                  <a:pt x="430784" y="2350965"/>
                </a:lnTo>
                <a:lnTo>
                  <a:pt x="430784" y="2352476"/>
                </a:lnTo>
                <a:lnTo>
                  <a:pt x="430784" y="2379855"/>
                </a:lnTo>
                <a:lnTo>
                  <a:pt x="430784" y="2381369"/>
                </a:lnTo>
                <a:lnTo>
                  <a:pt x="365209" y="2343388"/>
                </a:lnTo>
                <a:lnTo>
                  <a:pt x="365209" y="2341876"/>
                </a:lnTo>
                <a:lnTo>
                  <a:pt x="365209" y="2314657"/>
                </a:lnTo>
                <a:close/>
                <a:moveTo>
                  <a:pt x="129527" y="2308603"/>
                </a:moveTo>
                <a:lnTo>
                  <a:pt x="232110" y="2367845"/>
                </a:lnTo>
                <a:lnTo>
                  <a:pt x="232110" y="2369358"/>
                </a:lnTo>
                <a:lnTo>
                  <a:pt x="232110" y="2396735"/>
                </a:lnTo>
                <a:lnTo>
                  <a:pt x="232110" y="2398250"/>
                </a:lnTo>
                <a:lnTo>
                  <a:pt x="129527" y="2339005"/>
                </a:lnTo>
                <a:lnTo>
                  <a:pt x="129527" y="2337494"/>
                </a:lnTo>
                <a:lnTo>
                  <a:pt x="129527" y="2310113"/>
                </a:lnTo>
                <a:close/>
                <a:moveTo>
                  <a:pt x="0" y="2299676"/>
                </a:moveTo>
                <a:lnTo>
                  <a:pt x="65575" y="2337494"/>
                </a:lnTo>
                <a:lnTo>
                  <a:pt x="65575" y="2339005"/>
                </a:lnTo>
                <a:lnTo>
                  <a:pt x="65575" y="2366384"/>
                </a:lnTo>
                <a:lnTo>
                  <a:pt x="65575" y="2367898"/>
                </a:lnTo>
                <a:lnTo>
                  <a:pt x="0" y="2329916"/>
                </a:lnTo>
                <a:lnTo>
                  <a:pt x="0" y="2328568"/>
                </a:lnTo>
                <a:lnTo>
                  <a:pt x="0" y="2301187"/>
                </a:lnTo>
                <a:close/>
                <a:moveTo>
                  <a:pt x="379168" y="2255364"/>
                </a:moveTo>
                <a:lnTo>
                  <a:pt x="430784" y="2285232"/>
                </a:lnTo>
                <a:lnTo>
                  <a:pt x="430784" y="2286739"/>
                </a:lnTo>
                <a:lnTo>
                  <a:pt x="430784" y="2313959"/>
                </a:lnTo>
                <a:lnTo>
                  <a:pt x="430784" y="2315469"/>
                </a:lnTo>
                <a:lnTo>
                  <a:pt x="379168" y="2285604"/>
                </a:lnTo>
                <a:lnTo>
                  <a:pt x="379168" y="2284096"/>
                </a:lnTo>
                <a:lnTo>
                  <a:pt x="379168" y="2256874"/>
                </a:lnTo>
                <a:close/>
                <a:moveTo>
                  <a:pt x="123035" y="2239134"/>
                </a:moveTo>
                <a:lnTo>
                  <a:pt x="199161" y="2283122"/>
                </a:lnTo>
                <a:lnTo>
                  <a:pt x="199161" y="2284630"/>
                </a:lnTo>
                <a:lnTo>
                  <a:pt x="199161" y="2311849"/>
                </a:lnTo>
                <a:lnTo>
                  <a:pt x="199161" y="2313359"/>
                </a:lnTo>
                <a:lnTo>
                  <a:pt x="123035" y="2269373"/>
                </a:lnTo>
                <a:lnTo>
                  <a:pt x="123035" y="2267865"/>
                </a:lnTo>
                <a:lnTo>
                  <a:pt x="123035" y="2240642"/>
                </a:lnTo>
                <a:close/>
                <a:moveTo>
                  <a:pt x="0" y="2233939"/>
                </a:moveTo>
                <a:lnTo>
                  <a:pt x="109563" y="2297080"/>
                </a:lnTo>
                <a:lnTo>
                  <a:pt x="109563" y="2298590"/>
                </a:lnTo>
                <a:lnTo>
                  <a:pt x="109563" y="2325808"/>
                </a:lnTo>
                <a:lnTo>
                  <a:pt x="109563" y="2327318"/>
                </a:lnTo>
                <a:lnTo>
                  <a:pt x="0" y="2264179"/>
                </a:lnTo>
                <a:lnTo>
                  <a:pt x="0" y="2262671"/>
                </a:lnTo>
                <a:lnTo>
                  <a:pt x="0" y="2235449"/>
                </a:lnTo>
                <a:close/>
                <a:moveTo>
                  <a:pt x="222372" y="2230691"/>
                </a:moveTo>
                <a:lnTo>
                  <a:pt x="274151" y="2260562"/>
                </a:lnTo>
                <a:lnTo>
                  <a:pt x="274151" y="2262070"/>
                </a:lnTo>
                <a:lnTo>
                  <a:pt x="274151" y="2289290"/>
                </a:lnTo>
                <a:lnTo>
                  <a:pt x="274151" y="2290800"/>
                </a:lnTo>
                <a:lnTo>
                  <a:pt x="222372" y="2260933"/>
                </a:lnTo>
                <a:lnTo>
                  <a:pt x="222372" y="2259425"/>
                </a:lnTo>
                <a:lnTo>
                  <a:pt x="222372" y="2232203"/>
                </a:lnTo>
                <a:close/>
                <a:moveTo>
                  <a:pt x="55836" y="2200333"/>
                </a:moveTo>
                <a:lnTo>
                  <a:pt x="103070" y="2227605"/>
                </a:lnTo>
                <a:lnTo>
                  <a:pt x="103070" y="2229117"/>
                </a:lnTo>
                <a:lnTo>
                  <a:pt x="103070" y="2256340"/>
                </a:lnTo>
                <a:lnTo>
                  <a:pt x="103070" y="2257848"/>
                </a:lnTo>
                <a:lnTo>
                  <a:pt x="55836" y="2230580"/>
                </a:lnTo>
                <a:lnTo>
                  <a:pt x="55836" y="2229066"/>
                </a:lnTo>
                <a:lnTo>
                  <a:pt x="55836" y="2201849"/>
                </a:lnTo>
                <a:close/>
                <a:moveTo>
                  <a:pt x="355632" y="2175992"/>
                </a:moveTo>
                <a:lnTo>
                  <a:pt x="430784" y="2219322"/>
                </a:lnTo>
                <a:lnTo>
                  <a:pt x="430784" y="2220840"/>
                </a:lnTo>
                <a:lnTo>
                  <a:pt x="430784" y="2248221"/>
                </a:lnTo>
                <a:lnTo>
                  <a:pt x="430784" y="2249731"/>
                </a:lnTo>
                <a:lnTo>
                  <a:pt x="355632" y="2206231"/>
                </a:lnTo>
                <a:lnTo>
                  <a:pt x="355632" y="2204714"/>
                </a:lnTo>
                <a:lnTo>
                  <a:pt x="355632" y="2177501"/>
                </a:lnTo>
                <a:close/>
                <a:moveTo>
                  <a:pt x="125794" y="2174857"/>
                </a:moveTo>
                <a:lnTo>
                  <a:pt x="202407" y="2219161"/>
                </a:lnTo>
                <a:lnTo>
                  <a:pt x="202407" y="2220677"/>
                </a:lnTo>
                <a:lnTo>
                  <a:pt x="202407" y="2247898"/>
                </a:lnTo>
                <a:lnTo>
                  <a:pt x="202407" y="2249408"/>
                </a:lnTo>
                <a:lnTo>
                  <a:pt x="125794" y="2205256"/>
                </a:lnTo>
                <a:lnTo>
                  <a:pt x="125794" y="2203741"/>
                </a:lnTo>
                <a:lnTo>
                  <a:pt x="125794" y="2176365"/>
                </a:lnTo>
                <a:close/>
                <a:moveTo>
                  <a:pt x="0" y="2168040"/>
                </a:moveTo>
                <a:lnTo>
                  <a:pt x="35709" y="2188649"/>
                </a:lnTo>
                <a:lnTo>
                  <a:pt x="35709" y="2190162"/>
                </a:lnTo>
                <a:lnTo>
                  <a:pt x="35709" y="2217536"/>
                </a:lnTo>
                <a:lnTo>
                  <a:pt x="35709" y="2219053"/>
                </a:lnTo>
                <a:lnTo>
                  <a:pt x="0" y="2198439"/>
                </a:lnTo>
                <a:lnTo>
                  <a:pt x="0" y="2196925"/>
                </a:lnTo>
                <a:lnTo>
                  <a:pt x="0" y="2169553"/>
                </a:lnTo>
                <a:close/>
                <a:moveTo>
                  <a:pt x="193155" y="2147913"/>
                </a:moveTo>
                <a:lnTo>
                  <a:pt x="225293" y="2166579"/>
                </a:lnTo>
                <a:lnTo>
                  <a:pt x="225293" y="2167930"/>
                </a:lnTo>
                <a:lnTo>
                  <a:pt x="225293" y="2195303"/>
                </a:lnTo>
                <a:lnTo>
                  <a:pt x="225293" y="2196816"/>
                </a:lnTo>
                <a:lnTo>
                  <a:pt x="193155" y="2178313"/>
                </a:lnTo>
                <a:lnTo>
                  <a:pt x="193155" y="2176800"/>
                </a:lnTo>
                <a:lnTo>
                  <a:pt x="193155" y="2149426"/>
                </a:lnTo>
                <a:close/>
                <a:moveTo>
                  <a:pt x="379168" y="2123728"/>
                </a:moveTo>
                <a:lnTo>
                  <a:pt x="430784" y="2153594"/>
                </a:lnTo>
                <a:lnTo>
                  <a:pt x="430784" y="2155106"/>
                </a:lnTo>
                <a:lnTo>
                  <a:pt x="430784" y="2182481"/>
                </a:lnTo>
                <a:lnTo>
                  <a:pt x="430784" y="2183993"/>
                </a:lnTo>
                <a:lnTo>
                  <a:pt x="379168" y="2154132"/>
                </a:lnTo>
                <a:lnTo>
                  <a:pt x="379168" y="2152619"/>
                </a:lnTo>
                <a:lnTo>
                  <a:pt x="379168" y="2125240"/>
                </a:lnTo>
                <a:close/>
                <a:moveTo>
                  <a:pt x="0" y="2102302"/>
                </a:moveTo>
                <a:lnTo>
                  <a:pt x="105829" y="2163332"/>
                </a:lnTo>
                <a:lnTo>
                  <a:pt x="105829" y="2164846"/>
                </a:lnTo>
                <a:lnTo>
                  <a:pt x="105829" y="2192218"/>
                </a:lnTo>
                <a:lnTo>
                  <a:pt x="105829" y="2193733"/>
                </a:lnTo>
                <a:lnTo>
                  <a:pt x="0" y="2132546"/>
                </a:lnTo>
                <a:lnTo>
                  <a:pt x="0" y="2131032"/>
                </a:lnTo>
                <a:lnTo>
                  <a:pt x="0" y="2103816"/>
                </a:lnTo>
                <a:close/>
                <a:moveTo>
                  <a:pt x="210847" y="2092402"/>
                </a:moveTo>
                <a:lnTo>
                  <a:pt x="258081" y="2119670"/>
                </a:lnTo>
                <a:lnTo>
                  <a:pt x="258081" y="2121183"/>
                </a:lnTo>
                <a:lnTo>
                  <a:pt x="258081" y="2148562"/>
                </a:lnTo>
                <a:lnTo>
                  <a:pt x="258081" y="2150075"/>
                </a:lnTo>
                <a:lnTo>
                  <a:pt x="210847" y="2122806"/>
                </a:lnTo>
                <a:lnTo>
                  <a:pt x="210847" y="2121294"/>
                </a:lnTo>
                <a:lnTo>
                  <a:pt x="210847" y="2093914"/>
                </a:lnTo>
                <a:close/>
                <a:moveTo>
                  <a:pt x="71743" y="2077956"/>
                </a:moveTo>
                <a:lnTo>
                  <a:pt x="173028" y="2136388"/>
                </a:lnTo>
                <a:lnTo>
                  <a:pt x="173028" y="2137901"/>
                </a:lnTo>
                <a:lnTo>
                  <a:pt x="173028" y="2165280"/>
                </a:lnTo>
                <a:lnTo>
                  <a:pt x="173028" y="2166631"/>
                </a:lnTo>
                <a:lnTo>
                  <a:pt x="71743" y="2108198"/>
                </a:lnTo>
                <a:lnTo>
                  <a:pt x="71743" y="2106685"/>
                </a:lnTo>
                <a:lnTo>
                  <a:pt x="71743" y="2079468"/>
                </a:lnTo>
                <a:close/>
                <a:moveTo>
                  <a:pt x="359366" y="2046466"/>
                </a:moveTo>
                <a:lnTo>
                  <a:pt x="430785" y="2087856"/>
                </a:lnTo>
                <a:lnTo>
                  <a:pt x="430785" y="2089368"/>
                </a:lnTo>
                <a:lnTo>
                  <a:pt x="430785" y="2116586"/>
                </a:lnTo>
                <a:lnTo>
                  <a:pt x="430785" y="2118098"/>
                </a:lnTo>
                <a:lnTo>
                  <a:pt x="359366" y="2076870"/>
                </a:lnTo>
                <a:lnTo>
                  <a:pt x="359366" y="2075358"/>
                </a:lnTo>
                <a:lnTo>
                  <a:pt x="359366" y="2047978"/>
                </a:lnTo>
                <a:close/>
                <a:moveTo>
                  <a:pt x="0" y="2036403"/>
                </a:moveTo>
                <a:lnTo>
                  <a:pt x="51779" y="2066268"/>
                </a:lnTo>
                <a:lnTo>
                  <a:pt x="51779" y="2067782"/>
                </a:lnTo>
                <a:lnTo>
                  <a:pt x="51779" y="2095161"/>
                </a:lnTo>
                <a:lnTo>
                  <a:pt x="51779" y="2096674"/>
                </a:lnTo>
                <a:lnTo>
                  <a:pt x="0" y="2066808"/>
                </a:lnTo>
                <a:lnTo>
                  <a:pt x="0" y="2065295"/>
                </a:lnTo>
                <a:lnTo>
                  <a:pt x="0" y="2037916"/>
                </a:lnTo>
                <a:close/>
                <a:moveTo>
                  <a:pt x="248829" y="1982676"/>
                </a:moveTo>
                <a:lnTo>
                  <a:pt x="280805" y="2001181"/>
                </a:lnTo>
                <a:lnTo>
                  <a:pt x="280805" y="2002693"/>
                </a:lnTo>
                <a:lnTo>
                  <a:pt x="280805" y="2030074"/>
                </a:lnTo>
                <a:lnTo>
                  <a:pt x="280805" y="2031585"/>
                </a:lnTo>
                <a:lnTo>
                  <a:pt x="248829" y="2012920"/>
                </a:lnTo>
                <a:lnTo>
                  <a:pt x="248829" y="2011569"/>
                </a:lnTo>
                <a:lnTo>
                  <a:pt x="248829" y="1984189"/>
                </a:lnTo>
                <a:close/>
                <a:moveTo>
                  <a:pt x="0" y="1970665"/>
                </a:moveTo>
                <a:lnTo>
                  <a:pt x="190883" y="2080878"/>
                </a:lnTo>
                <a:lnTo>
                  <a:pt x="190883" y="2082390"/>
                </a:lnTo>
                <a:lnTo>
                  <a:pt x="190883" y="2109608"/>
                </a:lnTo>
                <a:lnTo>
                  <a:pt x="190883" y="2111120"/>
                </a:lnTo>
                <a:lnTo>
                  <a:pt x="0" y="2000908"/>
                </a:lnTo>
                <a:lnTo>
                  <a:pt x="0" y="1999558"/>
                </a:lnTo>
                <a:lnTo>
                  <a:pt x="0" y="1972178"/>
                </a:lnTo>
                <a:close/>
                <a:moveTo>
                  <a:pt x="339888" y="1969528"/>
                </a:moveTo>
                <a:lnTo>
                  <a:pt x="430784" y="2021957"/>
                </a:lnTo>
                <a:lnTo>
                  <a:pt x="430784" y="2023469"/>
                </a:lnTo>
                <a:lnTo>
                  <a:pt x="430784" y="2050848"/>
                </a:lnTo>
                <a:lnTo>
                  <a:pt x="430784" y="2052361"/>
                </a:lnTo>
                <a:lnTo>
                  <a:pt x="339888" y="1999771"/>
                </a:lnTo>
                <a:lnTo>
                  <a:pt x="339888" y="1998259"/>
                </a:lnTo>
                <a:lnTo>
                  <a:pt x="339888" y="1971041"/>
                </a:lnTo>
                <a:close/>
                <a:moveTo>
                  <a:pt x="109563" y="1968068"/>
                </a:moveTo>
                <a:lnTo>
                  <a:pt x="141539" y="1986573"/>
                </a:lnTo>
                <a:lnTo>
                  <a:pt x="141539" y="1988085"/>
                </a:lnTo>
                <a:lnTo>
                  <a:pt x="141539" y="2015465"/>
                </a:lnTo>
                <a:lnTo>
                  <a:pt x="141539" y="2016977"/>
                </a:lnTo>
                <a:lnTo>
                  <a:pt x="109563" y="1998311"/>
                </a:lnTo>
                <a:lnTo>
                  <a:pt x="109563" y="1996799"/>
                </a:lnTo>
                <a:lnTo>
                  <a:pt x="109563" y="1969581"/>
                </a:lnTo>
                <a:close/>
                <a:moveTo>
                  <a:pt x="199161" y="1954110"/>
                </a:moveTo>
                <a:lnTo>
                  <a:pt x="231299" y="1972614"/>
                </a:lnTo>
                <a:lnTo>
                  <a:pt x="231299" y="1974126"/>
                </a:lnTo>
                <a:lnTo>
                  <a:pt x="231299" y="2001344"/>
                </a:lnTo>
                <a:lnTo>
                  <a:pt x="231299" y="2002856"/>
                </a:lnTo>
                <a:lnTo>
                  <a:pt x="199161" y="1984352"/>
                </a:lnTo>
                <a:lnTo>
                  <a:pt x="199161" y="1982839"/>
                </a:lnTo>
                <a:lnTo>
                  <a:pt x="199161" y="1955622"/>
                </a:lnTo>
                <a:close/>
                <a:moveTo>
                  <a:pt x="71743" y="1946319"/>
                </a:moveTo>
                <a:lnTo>
                  <a:pt x="89435" y="1956544"/>
                </a:lnTo>
                <a:lnTo>
                  <a:pt x="89435" y="1958057"/>
                </a:lnTo>
                <a:lnTo>
                  <a:pt x="89435" y="1985275"/>
                </a:lnTo>
                <a:lnTo>
                  <a:pt x="89435" y="1986787"/>
                </a:lnTo>
                <a:lnTo>
                  <a:pt x="71743" y="1976561"/>
                </a:lnTo>
                <a:lnTo>
                  <a:pt x="71743" y="1975049"/>
                </a:lnTo>
                <a:lnTo>
                  <a:pt x="71743" y="1947831"/>
                </a:lnTo>
                <a:close/>
                <a:moveTo>
                  <a:pt x="365209" y="1919427"/>
                </a:moveTo>
                <a:lnTo>
                  <a:pt x="430784" y="1957246"/>
                </a:lnTo>
                <a:lnTo>
                  <a:pt x="430784" y="1986139"/>
                </a:lnTo>
                <a:lnTo>
                  <a:pt x="365209" y="1948319"/>
                </a:lnTo>
                <a:close/>
                <a:moveTo>
                  <a:pt x="0" y="1904928"/>
                </a:moveTo>
                <a:lnTo>
                  <a:pt x="51779" y="1934794"/>
                </a:lnTo>
                <a:lnTo>
                  <a:pt x="51779" y="1936307"/>
                </a:lnTo>
                <a:lnTo>
                  <a:pt x="51779" y="1963523"/>
                </a:lnTo>
                <a:lnTo>
                  <a:pt x="51779" y="1965037"/>
                </a:lnTo>
                <a:lnTo>
                  <a:pt x="0" y="1935171"/>
                </a:lnTo>
                <a:lnTo>
                  <a:pt x="0" y="1933658"/>
                </a:lnTo>
                <a:lnTo>
                  <a:pt x="0" y="1906441"/>
                </a:lnTo>
                <a:close/>
                <a:moveTo>
                  <a:pt x="218476" y="1899410"/>
                </a:moveTo>
                <a:lnTo>
                  <a:pt x="250614" y="1917914"/>
                </a:lnTo>
                <a:lnTo>
                  <a:pt x="250614" y="1919427"/>
                </a:lnTo>
                <a:lnTo>
                  <a:pt x="250614" y="1946806"/>
                </a:lnTo>
                <a:lnTo>
                  <a:pt x="250614" y="1948319"/>
                </a:lnTo>
                <a:lnTo>
                  <a:pt x="218476" y="1929652"/>
                </a:lnTo>
                <a:lnTo>
                  <a:pt x="218476" y="1928140"/>
                </a:lnTo>
                <a:lnTo>
                  <a:pt x="218476" y="1900923"/>
                </a:lnTo>
                <a:close/>
                <a:moveTo>
                  <a:pt x="91546" y="1891943"/>
                </a:moveTo>
                <a:lnTo>
                  <a:pt x="179034" y="1942423"/>
                </a:lnTo>
                <a:lnTo>
                  <a:pt x="179034" y="1943935"/>
                </a:lnTo>
                <a:lnTo>
                  <a:pt x="179034" y="1971315"/>
                </a:lnTo>
                <a:lnTo>
                  <a:pt x="179034" y="1972827"/>
                </a:lnTo>
                <a:lnTo>
                  <a:pt x="91546" y="1922185"/>
                </a:lnTo>
                <a:lnTo>
                  <a:pt x="91546" y="1920673"/>
                </a:lnTo>
                <a:lnTo>
                  <a:pt x="91546" y="1893455"/>
                </a:lnTo>
                <a:close/>
                <a:moveTo>
                  <a:pt x="151278" y="1860617"/>
                </a:moveTo>
                <a:lnTo>
                  <a:pt x="198512" y="1887885"/>
                </a:lnTo>
                <a:lnTo>
                  <a:pt x="198512" y="1889399"/>
                </a:lnTo>
                <a:lnTo>
                  <a:pt x="198512" y="1916615"/>
                </a:lnTo>
                <a:lnTo>
                  <a:pt x="198512" y="1918129"/>
                </a:lnTo>
                <a:lnTo>
                  <a:pt x="151278" y="1890860"/>
                </a:lnTo>
                <a:lnTo>
                  <a:pt x="151278" y="1889346"/>
                </a:lnTo>
                <a:lnTo>
                  <a:pt x="151278" y="1862130"/>
                </a:lnTo>
                <a:close/>
                <a:moveTo>
                  <a:pt x="361638" y="1851579"/>
                </a:moveTo>
                <a:lnTo>
                  <a:pt x="430784" y="1891509"/>
                </a:lnTo>
                <a:lnTo>
                  <a:pt x="430784" y="1920401"/>
                </a:lnTo>
                <a:lnTo>
                  <a:pt x="361638" y="1880309"/>
                </a:lnTo>
                <a:close/>
                <a:moveTo>
                  <a:pt x="0" y="1839029"/>
                </a:moveTo>
                <a:lnTo>
                  <a:pt x="71419" y="1880256"/>
                </a:lnTo>
                <a:lnTo>
                  <a:pt x="71419" y="1881770"/>
                </a:lnTo>
                <a:lnTo>
                  <a:pt x="71419" y="1909148"/>
                </a:lnTo>
                <a:lnTo>
                  <a:pt x="71419" y="1910661"/>
                </a:lnTo>
                <a:lnTo>
                  <a:pt x="0" y="1869434"/>
                </a:lnTo>
                <a:lnTo>
                  <a:pt x="0" y="1867920"/>
                </a:lnTo>
                <a:lnTo>
                  <a:pt x="0" y="1840542"/>
                </a:lnTo>
                <a:close/>
                <a:moveTo>
                  <a:pt x="302231" y="1817169"/>
                </a:moveTo>
                <a:lnTo>
                  <a:pt x="334207" y="1835835"/>
                </a:lnTo>
                <a:lnTo>
                  <a:pt x="334207" y="1864564"/>
                </a:lnTo>
                <a:lnTo>
                  <a:pt x="302231" y="1846060"/>
                </a:lnTo>
                <a:close/>
                <a:moveTo>
                  <a:pt x="395075" y="1805157"/>
                </a:moveTo>
                <a:lnTo>
                  <a:pt x="430784" y="1825771"/>
                </a:lnTo>
                <a:lnTo>
                  <a:pt x="430784" y="1854501"/>
                </a:lnTo>
                <a:lnTo>
                  <a:pt x="395075" y="1833887"/>
                </a:lnTo>
                <a:close/>
                <a:moveTo>
                  <a:pt x="252075" y="1788277"/>
                </a:moveTo>
                <a:lnTo>
                  <a:pt x="284213" y="1806943"/>
                </a:lnTo>
                <a:lnTo>
                  <a:pt x="284213" y="1835673"/>
                </a:lnTo>
                <a:lnTo>
                  <a:pt x="252075" y="1817169"/>
                </a:lnTo>
                <a:close/>
                <a:moveTo>
                  <a:pt x="133585" y="1785679"/>
                </a:moveTo>
                <a:lnTo>
                  <a:pt x="196401" y="1821875"/>
                </a:lnTo>
                <a:lnTo>
                  <a:pt x="196401" y="1850767"/>
                </a:lnTo>
                <a:lnTo>
                  <a:pt x="133585" y="1814571"/>
                </a:lnTo>
                <a:close/>
                <a:moveTo>
                  <a:pt x="0" y="1773292"/>
                </a:moveTo>
                <a:lnTo>
                  <a:pt x="131151" y="1848931"/>
                </a:lnTo>
                <a:lnTo>
                  <a:pt x="131151" y="1850443"/>
                </a:lnTo>
                <a:lnTo>
                  <a:pt x="131151" y="1877822"/>
                </a:lnTo>
                <a:lnTo>
                  <a:pt x="131151" y="1879335"/>
                </a:lnTo>
                <a:lnTo>
                  <a:pt x="0" y="1803534"/>
                </a:lnTo>
                <a:lnTo>
                  <a:pt x="0" y="1802022"/>
                </a:lnTo>
                <a:lnTo>
                  <a:pt x="0" y="1774804"/>
                </a:lnTo>
                <a:close/>
                <a:moveTo>
                  <a:pt x="85702" y="1758086"/>
                </a:moveTo>
                <a:lnTo>
                  <a:pt x="113458" y="1774155"/>
                </a:lnTo>
                <a:lnTo>
                  <a:pt x="113458" y="1802885"/>
                </a:lnTo>
                <a:lnTo>
                  <a:pt x="85702" y="1786816"/>
                </a:lnTo>
                <a:close/>
                <a:moveTo>
                  <a:pt x="365209" y="1722052"/>
                </a:moveTo>
                <a:lnTo>
                  <a:pt x="430784" y="1759871"/>
                </a:lnTo>
                <a:lnTo>
                  <a:pt x="430784" y="1788764"/>
                </a:lnTo>
                <a:lnTo>
                  <a:pt x="365209" y="1750782"/>
                </a:lnTo>
                <a:close/>
                <a:moveTo>
                  <a:pt x="129527" y="1717508"/>
                </a:moveTo>
                <a:lnTo>
                  <a:pt x="232110" y="1776753"/>
                </a:lnTo>
                <a:lnTo>
                  <a:pt x="232110" y="1805645"/>
                </a:lnTo>
                <a:lnTo>
                  <a:pt x="129527" y="1746400"/>
                </a:lnTo>
                <a:close/>
                <a:moveTo>
                  <a:pt x="0" y="1708581"/>
                </a:moveTo>
                <a:lnTo>
                  <a:pt x="65575" y="1746400"/>
                </a:lnTo>
                <a:lnTo>
                  <a:pt x="65575" y="1775292"/>
                </a:lnTo>
                <a:lnTo>
                  <a:pt x="0" y="1737473"/>
                </a:lnTo>
                <a:close/>
                <a:moveTo>
                  <a:pt x="379168" y="1664268"/>
                </a:moveTo>
                <a:lnTo>
                  <a:pt x="430784" y="1694134"/>
                </a:lnTo>
                <a:lnTo>
                  <a:pt x="430784" y="1722864"/>
                </a:lnTo>
                <a:lnTo>
                  <a:pt x="379168" y="1692998"/>
                </a:lnTo>
                <a:close/>
                <a:moveTo>
                  <a:pt x="123035" y="1648036"/>
                </a:moveTo>
                <a:lnTo>
                  <a:pt x="199161" y="1692024"/>
                </a:lnTo>
                <a:lnTo>
                  <a:pt x="199161" y="1720754"/>
                </a:lnTo>
                <a:lnTo>
                  <a:pt x="123035" y="1676767"/>
                </a:lnTo>
                <a:close/>
                <a:moveTo>
                  <a:pt x="0" y="1642842"/>
                </a:moveTo>
                <a:lnTo>
                  <a:pt x="109563" y="1705984"/>
                </a:lnTo>
                <a:lnTo>
                  <a:pt x="109563" y="1734713"/>
                </a:lnTo>
                <a:lnTo>
                  <a:pt x="0" y="1671573"/>
                </a:lnTo>
                <a:close/>
                <a:moveTo>
                  <a:pt x="222372" y="1639596"/>
                </a:moveTo>
                <a:lnTo>
                  <a:pt x="274151" y="1669463"/>
                </a:lnTo>
                <a:lnTo>
                  <a:pt x="274151" y="1698193"/>
                </a:lnTo>
                <a:lnTo>
                  <a:pt x="222372" y="1668327"/>
                </a:lnTo>
                <a:close/>
                <a:moveTo>
                  <a:pt x="55836" y="1609243"/>
                </a:moveTo>
                <a:lnTo>
                  <a:pt x="103070" y="1636512"/>
                </a:lnTo>
                <a:lnTo>
                  <a:pt x="103070" y="1665242"/>
                </a:lnTo>
                <a:lnTo>
                  <a:pt x="55836" y="1637973"/>
                </a:lnTo>
                <a:close/>
                <a:moveTo>
                  <a:pt x="355632" y="1584895"/>
                </a:moveTo>
                <a:lnTo>
                  <a:pt x="430784" y="1628233"/>
                </a:lnTo>
                <a:lnTo>
                  <a:pt x="430784" y="1657125"/>
                </a:lnTo>
                <a:lnTo>
                  <a:pt x="355632" y="1613625"/>
                </a:lnTo>
                <a:close/>
                <a:moveTo>
                  <a:pt x="125794" y="1583759"/>
                </a:moveTo>
                <a:lnTo>
                  <a:pt x="202407" y="1628071"/>
                </a:lnTo>
                <a:lnTo>
                  <a:pt x="202407" y="1656801"/>
                </a:lnTo>
                <a:lnTo>
                  <a:pt x="125794" y="1612651"/>
                </a:lnTo>
                <a:close/>
                <a:moveTo>
                  <a:pt x="0" y="1576942"/>
                </a:moveTo>
                <a:lnTo>
                  <a:pt x="35709" y="1597556"/>
                </a:lnTo>
                <a:lnTo>
                  <a:pt x="35709" y="1626448"/>
                </a:lnTo>
                <a:lnTo>
                  <a:pt x="0" y="1605834"/>
                </a:lnTo>
                <a:close/>
                <a:moveTo>
                  <a:pt x="193155" y="1556815"/>
                </a:moveTo>
                <a:lnTo>
                  <a:pt x="225293" y="1575481"/>
                </a:lnTo>
                <a:lnTo>
                  <a:pt x="225293" y="1604211"/>
                </a:lnTo>
                <a:lnTo>
                  <a:pt x="193155" y="1585707"/>
                </a:lnTo>
                <a:close/>
                <a:moveTo>
                  <a:pt x="379168" y="1532630"/>
                </a:moveTo>
                <a:lnTo>
                  <a:pt x="430784" y="1562496"/>
                </a:lnTo>
                <a:lnTo>
                  <a:pt x="430784" y="1591388"/>
                </a:lnTo>
                <a:lnTo>
                  <a:pt x="379168" y="1561522"/>
                </a:lnTo>
                <a:close/>
                <a:moveTo>
                  <a:pt x="0" y="1511204"/>
                </a:moveTo>
                <a:lnTo>
                  <a:pt x="105829" y="1572234"/>
                </a:lnTo>
                <a:lnTo>
                  <a:pt x="105829" y="1601127"/>
                </a:lnTo>
                <a:lnTo>
                  <a:pt x="0" y="1539934"/>
                </a:lnTo>
                <a:close/>
                <a:moveTo>
                  <a:pt x="210847" y="1501303"/>
                </a:moveTo>
                <a:lnTo>
                  <a:pt x="258081" y="1528572"/>
                </a:lnTo>
                <a:lnTo>
                  <a:pt x="258081" y="1557464"/>
                </a:lnTo>
                <a:lnTo>
                  <a:pt x="210847" y="1530195"/>
                </a:lnTo>
                <a:close/>
                <a:moveTo>
                  <a:pt x="71743" y="1486857"/>
                </a:moveTo>
                <a:lnTo>
                  <a:pt x="173028" y="1545290"/>
                </a:lnTo>
                <a:lnTo>
                  <a:pt x="173028" y="1574182"/>
                </a:lnTo>
                <a:lnTo>
                  <a:pt x="71743" y="1515587"/>
                </a:lnTo>
                <a:close/>
                <a:moveTo>
                  <a:pt x="359366" y="1455368"/>
                </a:moveTo>
                <a:lnTo>
                  <a:pt x="430785" y="1496758"/>
                </a:lnTo>
                <a:lnTo>
                  <a:pt x="430785" y="1525488"/>
                </a:lnTo>
                <a:lnTo>
                  <a:pt x="359366" y="1484260"/>
                </a:lnTo>
                <a:close/>
                <a:moveTo>
                  <a:pt x="0" y="1445304"/>
                </a:moveTo>
                <a:lnTo>
                  <a:pt x="51779" y="1475170"/>
                </a:lnTo>
                <a:lnTo>
                  <a:pt x="51779" y="1504062"/>
                </a:lnTo>
                <a:lnTo>
                  <a:pt x="0" y="1474196"/>
                </a:lnTo>
                <a:close/>
                <a:moveTo>
                  <a:pt x="248829" y="1391579"/>
                </a:moveTo>
                <a:lnTo>
                  <a:pt x="280805" y="1410083"/>
                </a:lnTo>
                <a:lnTo>
                  <a:pt x="280805" y="1438975"/>
                </a:lnTo>
                <a:lnTo>
                  <a:pt x="248829" y="1420471"/>
                </a:lnTo>
                <a:close/>
                <a:moveTo>
                  <a:pt x="0" y="1379568"/>
                </a:moveTo>
                <a:lnTo>
                  <a:pt x="190883" y="1489779"/>
                </a:lnTo>
                <a:lnTo>
                  <a:pt x="190883" y="1518509"/>
                </a:lnTo>
                <a:lnTo>
                  <a:pt x="0" y="1408459"/>
                </a:lnTo>
                <a:close/>
                <a:moveTo>
                  <a:pt x="339888" y="1378431"/>
                </a:moveTo>
                <a:lnTo>
                  <a:pt x="430784" y="1430859"/>
                </a:lnTo>
                <a:lnTo>
                  <a:pt x="430784" y="1459751"/>
                </a:lnTo>
                <a:lnTo>
                  <a:pt x="339888" y="1407161"/>
                </a:lnTo>
                <a:close/>
                <a:moveTo>
                  <a:pt x="109563" y="1376971"/>
                </a:moveTo>
                <a:lnTo>
                  <a:pt x="141539" y="1395475"/>
                </a:lnTo>
                <a:lnTo>
                  <a:pt x="141539" y="1424367"/>
                </a:lnTo>
                <a:lnTo>
                  <a:pt x="109563" y="1405701"/>
                </a:lnTo>
                <a:close/>
                <a:moveTo>
                  <a:pt x="199161" y="1363012"/>
                </a:moveTo>
                <a:lnTo>
                  <a:pt x="231299" y="1381516"/>
                </a:lnTo>
                <a:lnTo>
                  <a:pt x="231299" y="1410246"/>
                </a:lnTo>
                <a:lnTo>
                  <a:pt x="199161" y="1391742"/>
                </a:lnTo>
                <a:close/>
                <a:moveTo>
                  <a:pt x="71743" y="1355221"/>
                </a:moveTo>
                <a:lnTo>
                  <a:pt x="89435" y="1365447"/>
                </a:lnTo>
                <a:lnTo>
                  <a:pt x="89435" y="1394177"/>
                </a:lnTo>
                <a:lnTo>
                  <a:pt x="71743" y="1383951"/>
                </a:lnTo>
                <a:close/>
                <a:moveTo>
                  <a:pt x="365209" y="1329846"/>
                </a:moveTo>
                <a:lnTo>
                  <a:pt x="430784" y="1367665"/>
                </a:lnTo>
                <a:lnTo>
                  <a:pt x="430784" y="1396558"/>
                </a:lnTo>
                <a:lnTo>
                  <a:pt x="365209" y="1358738"/>
                </a:lnTo>
                <a:close/>
                <a:moveTo>
                  <a:pt x="0" y="1313830"/>
                </a:moveTo>
                <a:lnTo>
                  <a:pt x="51779" y="1343696"/>
                </a:lnTo>
                <a:lnTo>
                  <a:pt x="51779" y="1372426"/>
                </a:lnTo>
                <a:lnTo>
                  <a:pt x="0" y="1342560"/>
                </a:lnTo>
                <a:close/>
                <a:moveTo>
                  <a:pt x="218476" y="1308312"/>
                </a:moveTo>
                <a:lnTo>
                  <a:pt x="250614" y="1326816"/>
                </a:lnTo>
                <a:lnTo>
                  <a:pt x="250614" y="1355708"/>
                </a:lnTo>
                <a:lnTo>
                  <a:pt x="218476" y="1337042"/>
                </a:lnTo>
                <a:close/>
                <a:moveTo>
                  <a:pt x="91546" y="1300845"/>
                </a:moveTo>
                <a:lnTo>
                  <a:pt x="179034" y="1351325"/>
                </a:lnTo>
                <a:lnTo>
                  <a:pt x="179034" y="1380217"/>
                </a:lnTo>
                <a:lnTo>
                  <a:pt x="91546" y="1329575"/>
                </a:lnTo>
                <a:close/>
                <a:moveTo>
                  <a:pt x="151278" y="1269518"/>
                </a:moveTo>
                <a:lnTo>
                  <a:pt x="198512" y="1296787"/>
                </a:lnTo>
                <a:lnTo>
                  <a:pt x="198512" y="1325517"/>
                </a:lnTo>
                <a:lnTo>
                  <a:pt x="151278" y="1298248"/>
                </a:lnTo>
                <a:close/>
                <a:moveTo>
                  <a:pt x="361638" y="1261998"/>
                </a:moveTo>
                <a:lnTo>
                  <a:pt x="430784" y="1301927"/>
                </a:lnTo>
                <a:lnTo>
                  <a:pt x="430784" y="1330657"/>
                </a:lnTo>
                <a:lnTo>
                  <a:pt x="361638" y="1290728"/>
                </a:lnTo>
                <a:close/>
                <a:moveTo>
                  <a:pt x="0" y="1247930"/>
                </a:moveTo>
                <a:lnTo>
                  <a:pt x="71419" y="1289158"/>
                </a:lnTo>
                <a:lnTo>
                  <a:pt x="71419" y="1318050"/>
                </a:lnTo>
                <a:lnTo>
                  <a:pt x="0" y="1276822"/>
                </a:lnTo>
                <a:close/>
                <a:moveTo>
                  <a:pt x="302231" y="1227589"/>
                </a:moveTo>
                <a:lnTo>
                  <a:pt x="334207" y="1246093"/>
                </a:lnTo>
                <a:lnTo>
                  <a:pt x="334207" y="1274985"/>
                </a:lnTo>
                <a:lnTo>
                  <a:pt x="302231" y="1256481"/>
                </a:lnTo>
                <a:close/>
                <a:moveTo>
                  <a:pt x="395075" y="1215576"/>
                </a:moveTo>
                <a:lnTo>
                  <a:pt x="430784" y="1236190"/>
                </a:lnTo>
                <a:lnTo>
                  <a:pt x="430784" y="1264920"/>
                </a:lnTo>
                <a:lnTo>
                  <a:pt x="395075" y="1244306"/>
                </a:lnTo>
                <a:close/>
                <a:moveTo>
                  <a:pt x="252075" y="1198696"/>
                </a:moveTo>
                <a:lnTo>
                  <a:pt x="284213" y="1217200"/>
                </a:lnTo>
                <a:lnTo>
                  <a:pt x="284213" y="1246092"/>
                </a:lnTo>
                <a:lnTo>
                  <a:pt x="252075" y="1227588"/>
                </a:lnTo>
                <a:close/>
                <a:moveTo>
                  <a:pt x="133585" y="1196112"/>
                </a:moveTo>
                <a:lnTo>
                  <a:pt x="196401" y="1232308"/>
                </a:lnTo>
                <a:lnTo>
                  <a:pt x="196401" y="1261200"/>
                </a:lnTo>
                <a:lnTo>
                  <a:pt x="133585" y="1225004"/>
                </a:lnTo>
                <a:close/>
                <a:moveTo>
                  <a:pt x="0" y="1182193"/>
                </a:moveTo>
                <a:lnTo>
                  <a:pt x="131151" y="1257832"/>
                </a:lnTo>
                <a:lnTo>
                  <a:pt x="131151" y="1286724"/>
                </a:lnTo>
                <a:lnTo>
                  <a:pt x="0" y="1210923"/>
                </a:lnTo>
                <a:close/>
                <a:moveTo>
                  <a:pt x="85702" y="1168505"/>
                </a:moveTo>
                <a:lnTo>
                  <a:pt x="113458" y="1184574"/>
                </a:lnTo>
                <a:lnTo>
                  <a:pt x="113458" y="1213304"/>
                </a:lnTo>
                <a:lnTo>
                  <a:pt x="85702" y="1197235"/>
                </a:lnTo>
                <a:close/>
                <a:moveTo>
                  <a:pt x="365209" y="1132472"/>
                </a:moveTo>
                <a:lnTo>
                  <a:pt x="430784" y="1170291"/>
                </a:lnTo>
                <a:lnTo>
                  <a:pt x="430784" y="1199184"/>
                </a:lnTo>
                <a:lnTo>
                  <a:pt x="365209" y="1161202"/>
                </a:lnTo>
                <a:close/>
                <a:moveTo>
                  <a:pt x="129527" y="1127928"/>
                </a:moveTo>
                <a:lnTo>
                  <a:pt x="232110" y="1187173"/>
                </a:lnTo>
                <a:lnTo>
                  <a:pt x="232110" y="1216065"/>
                </a:lnTo>
                <a:lnTo>
                  <a:pt x="129527" y="1156820"/>
                </a:lnTo>
                <a:close/>
                <a:moveTo>
                  <a:pt x="0" y="1119001"/>
                </a:moveTo>
                <a:lnTo>
                  <a:pt x="65575" y="1156820"/>
                </a:lnTo>
                <a:lnTo>
                  <a:pt x="65575" y="1185713"/>
                </a:lnTo>
                <a:lnTo>
                  <a:pt x="0" y="1147731"/>
                </a:lnTo>
                <a:close/>
                <a:moveTo>
                  <a:pt x="379168" y="1074688"/>
                </a:moveTo>
                <a:lnTo>
                  <a:pt x="430784" y="1104554"/>
                </a:lnTo>
                <a:lnTo>
                  <a:pt x="430784" y="1133284"/>
                </a:lnTo>
                <a:lnTo>
                  <a:pt x="379168" y="1103418"/>
                </a:lnTo>
                <a:close/>
                <a:moveTo>
                  <a:pt x="123035" y="1058457"/>
                </a:moveTo>
                <a:lnTo>
                  <a:pt x="199161" y="1102444"/>
                </a:lnTo>
                <a:lnTo>
                  <a:pt x="199161" y="1131174"/>
                </a:lnTo>
                <a:lnTo>
                  <a:pt x="123035" y="1087187"/>
                </a:lnTo>
                <a:close/>
                <a:moveTo>
                  <a:pt x="0" y="1053263"/>
                </a:moveTo>
                <a:lnTo>
                  <a:pt x="109563" y="1116404"/>
                </a:lnTo>
                <a:lnTo>
                  <a:pt x="109563" y="1145133"/>
                </a:lnTo>
                <a:lnTo>
                  <a:pt x="0" y="1081993"/>
                </a:lnTo>
                <a:close/>
                <a:moveTo>
                  <a:pt x="222372" y="1050017"/>
                </a:moveTo>
                <a:lnTo>
                  <a:pt x="274151" y="1079883"/>
                </a:lnTo>
                <a:lnTo>
                  <a:pt x="274151" y="1108613"/>
                </a:lnTo>
                <a:lnTo>
                  <a:pt x="222372" y="1078747"/>
                </a:lnTo>
                <a:close/>
                <a:moveTo>
                  <a:pt x="55836" y="1019664"/>
                </a:moveTo>
                <a:lnTo>
                  <a:pt x="103070" y="1046933"/>
                </a:lnTo>
                <a:lnTo>
                  <a:pt x="103070" y="1075663"/>
                </a:lnTo>
                <a:lnTo>
                  <a:pt x="55836" y="1048394"/>
                </a:lnTo>
                <a:close/>
                <a:moveTo>
                  <a:pt x="355632" y="995316"/>
                </a:moveTo>
                <a:lnTo>
                  <a:pt x="430784" y="1038654"/>
                </a:lnTo>
                <a:lnTo>
                  <a:pt x="430784" y="1067546"/>
                </a:lnTo>
                <a:lnTo>
                  <a:pt x="355632" y="1024046"/>
                </a:lnTo>
                <a:close/>
                <a:moveTo>
                  <a:pt x="125794" y="994180"/>
                </a:moveTo>
                <a:lnTo>
                  <a:pt x="202407" y="1038492"/>
                </a:lnTo>
                <a:lnTo>
                  <a:pt x="202407" y="1067222"/>
                </a:lnTo>
                <a:lnTo>
                  <a:pt x="125794" y="1023072"/>
                </a:lnTo>
                <a:close/>
                <a:moveTo>
                  <a:pt x="0" y="987363"/>
                </a:moveTo>
                <a:lnTo>
                  <a:pt x="35709" y="1007977"/>
                </a:lnTo>
                <a:lnTo>
                  <a:pt x="35709" y="1036869"/>
                </a:lnTo>
                <a:lnTo>
                  <a:pt x="0" y="1016255"/>
                </a:lnTo>
                <a:close/>
                <a:moveTo>
                  <a:pt x="193155" y="967236"/>
                </a:moveTo>
                <a:lnTo>
                  <a:pt x="225293" y="985740"/>
                </a:lnTo>
                <a:lnTo>
                  <a:pt x="225293" y="1014632"/>
                </a:lnTo>
                <a:lnTo>
                  <a:pt x="193155" y="996128"/>
                </a:lnTo>
                <a:close/>
                <a:moveTo>
                  <a:pt x="379168" y="943050"/>
                </a:moveTo>
                <a:lnTo>
                  <a:pt x="430784" y="972917"/>
                </a:lnTo>
                <a:lnTo>
                  <a:pt x="430784" y="1001808"/>
                </a:lnTo>
                <a:lnTo>
                  <a:pt x="379168" y="971942"/>
                </a:lnTo>
                <a:close/>
                <a:moveTo>
                  <a:pt x="0" y="921626"/>
                </a:moveTo>
                <a:lnTo>
                  <a:pt x="105829" y="982656"/>
                </a:lnTo>
                <a:lnTo>
                  <a:pt x="105829" y="1011548"/>
                </a:lnTo>
                <a:lnTo>
                  <a:pt x="0" y="950356"/>
                </a:lnTo>
                <a:close/>
                <a:moveTo>
                  <a:pt x="210847" y="911725"/>
                </a:moveTo>
                <a:lnTo>
                  <a:pt x="258081" y="938994"/>
                </a:lnTo>
                <a:lnTo>
                  <a:pt x="258081" y="967886"/>
                </a:lnTo>
                <a:lnTo>
                  <a:pt x="210847" y="940617"/>
                </a:lnTo>
                <a:close/>
                <a:moveTo>
                  <a:pt x="71743" y="897278"/>
                </a:moveTo>
                <a:lnTo>
                  <a:pt x="173028" y="955712"/>
                </a:lnTo>
                <a:lnTo>
                  <a:pt x="173028" y="984441"/>
                </a:lnTo>
                <a:lnTo>
                  <a:pt x="71743" y="926008"/>
                </a:lnTo>
                <a:close/>
                <a:moveTo>
                  <a:pt x="359366" y="865789"/>
                </a:moveTo>
                <a:lnTo>
                  <a:pt x="430785" y="907179"/>
                </a:lnTo>
                <a:lnTo>
                  <a:pt x="430785" y="935909"/>
                </a:lnTo>
                <a:lnTo>
                  <a:pt x="359366" y="894681"/>
                </a:lnTo>
                <a:close/>
                <a:moveTo>
                  <a:pt x="0" y="855727"/>
                </a:moveTo>
                <a:lnTo>
                  <a:pt x="51779" y="885593"/>
                </a:lnTo>
                <a:lnTo>
                  <a:pt x="51779" y="914485"/>
                </a:lnTo>
                <a:lnTo>
                  <a:pt x="0" y="884619"/>
                </a:lnTo>
                <a:close/>
                <a:moveTo>
                  <a:pt x="248829" y="802000"/>
                </a:moveTo>
                <a:lnTo>
                  <a:pt x="280805" y="820504"/>
                </a:lnTo>
                <a:lnTo>
                  <a:pt x="280805" y="849396"/>
                </a:lnTo>
                <a:lnTo>
                  <a:pt x="248829" y="830730"/>
                </a:lnTo>
                <a:close/>
                <a:moveTo>
                  <a:pt x="0" y="789989"/>
                </a:moveTo>
                <a:lnTo>
                  <a:pt x="190883" y="900201"/>
                </a:lnTo>
                <a:lnTo>
                  <a:pt x="190883" y="928931"/>
                </a:lnTo>
                <a:lnTo>
                  <a:pt x="0" y="818719"/>
                </a:lnTo>
                <a:close/>
                <a:moveTo>
                  <a:pt x="339888" y="788852"/>
                </a:moveTo>
                <a:lnTo>
                  <a:pt x="430784" y="841280"/>
                </a:lnTo>
                <a:lnTo>
                  <a:pt x="430784" y="870172"/>
                </a:lnTo>
                <a:lnTo>
                  <a:pt x="339888" y="817582"/>
                </a:lnTo>
                <a:close/>
                <a:moveTo>
                  <a:pt x="109563" y="787392"/>
                </a:moveTo>
                <a:lnTo>
                  <a:pt x="141539" y="805896"/>
                </a:lnTo>
                <a:lnTo>
                  <a:pt x="141539" y="834788"/>
                </a:lnTo>
                <a:lnTo>
                  <a:pt x="109563" y="816122"/>
                </a:lnTo>
                <a:close/>
                <a:moveTo>
                  <a:pt x="199161" y="773433"/>
                </a:moveTo>
                <a:lnTo>
                  <a:pt x="231299" y="791937"/>
                </a:lnTo>
                <a:lnTo>
                  <a:pt x="231299" y="820667"/>
                </a:lnTo>
                <a:lnTo>
                  <a:pt x="199161" y="802163"/>
                </a:lnTo>
                <a:close/>
                <a:moveTo>
                  <a:pt x="71743" y="765642"/>
                </a:moveTo>
                <a:lnTo>
                  <a:pt x="89435" y="775868"/>
                </a:lnTo>
                <a:lnTo>
                  <a:pt x="89435" y="804598"/>
                </a:lnTo>
                <a:lnTo>
                  <a:pt x="71743" y="794372"/>
                </a:lnTo>
                <a:close/>
                <a:moveTo>
                  <a:pt x="365209" y="737238"/>
                </a:moveTo>
                <a:lnTo>
                  <a:pt x="430784" y="775057"/>
                </a:lnTo>
                <a:lnTo>
                  <a:pt x="430784" y="803950"/>
                </a:lnTo>
                <a:lnTo>
                  <a:pt x="365209" y="766130"/>
                </a:lnTo>
                <a:close/>
                <a:moveTo>
                  <a:pt x="0" y="724252"/>
                </a:moveTo>
                <a:lnTo>
                  <a:pt x="51779" y="754118"/>
                </a:lnTo>
                <a:lnTo>
                  <a:pt x="51779" y="782848"/>
                </a:lnTo>
                <a:lnTo>
                  <a:pt x="0" y="752982"/>
                </a:lnTo>
                <a:close/>
                <a:moveTo>
                  <a:pt x="218476" y="718733"/>
                </a:moveTo>
                <a:lnTo>
                  <a:pt x="250614" y="737237"/>
                </a:lnTo>
                <a:lnTo>
                  <a:pt x="250614" y="766129"/>
                </a:lnTo>
                <a:lnTo>
                  <a:pt x="218476" y="747463"/>
                </a:lnTo>
                <a:close/>
                <a:moveTo>
                  <a:pt x="91546" y="711266"/>
                </a:moveTo>
                <a:lnTo>
                  <a:pt x="179034" y="761746"/>
                </a:lnTo>
                <a:lnTo>
                  <a:pt x="179034" y="790638"/>
                </a:lnTo>
                <a:lnTo>
                  <a:pt x="91546" y="739996"/>
                </a:lnTo>
                <a:close/>
                <a:moveTo>
                  <a:pt x="151278" y="679940"/>
                </a:moveTo>
                <a:lnTo>
                  <a:pt x="198512" y="707209"/>
                </a:lnTo>
                <a:lnTo>
                  <a:pt x="198512" y="735939"/>
                </a:lnTo>
                <a:lnTo>
                  <a:pt x="151278" y="708670"/>
                </a:lnTo>
                <a:close/>
                <a:moveTo>
                  <a:pt x="361638" y="669390"/>
                </a:moveTo>
                <a:lnTo>
                  <a:pt x="430784" y="709320"/>
                </a:lnTo>
                <a:lnTo>
                  <a:pt x="430784" y="738212"/>
                </a:lnTo>
                <a:lnTo>
                  <a:pt x="361638" y="698120"/>
                </a:lnTo>
                <a:close/>
                <a:moveTo>
                  <a:pt x="0" y="658352"/>
                </a:moveTo>
                <a:lnTo>
                  <a:pt x="71419" y="699580"/>
                </a:lnTo>
                <a:lnTo>
                  <a:pt x="71419" y="728472"/>
                </a:lnTo>
                <a:lnTo>
                  <a:pt x="0" y="687244"/>
                </a:lnTo>
                <a:close/>
                <a:moveTo>
                  <a:pt x="302231" y="634979"/>
                </a:moveTo>
                <a:lnTo>
                  <a:pt x="334207" y="653645"/>
                </a:lnTo>
                <a:lnTo>
                  <a:pt x="334207" y="682375"/>
                </a:lnTo>
                <a:lnTo>
                  <a:pt x="302231" y="663871"/>
                </a:lnTo>
                <a:close/>
                <a:moveTo>
                  <a:pt x="395075" y="622968"/>
                </a:moveTo>
                <a:lnTo>
                  <a:pt x="430784" y="643582"/>
                </a:lnTo>
                <a:lnTo>
                  <a:pt x="430784" y="672312"/>
                </a:lnTo>
                <a:lnTo>
                  <a:pt x="395075" y="651698"/>
                </a:lnTo>
                <a:close/>
                <a:moveTo>
                  <a:pt x="252075" y="606087"/>
                </a:moveTo>
                <a:lnTo>
                  <a:pt x="284213" y="624753"/>
                </a:lnTo>
                <a:lnTo>
                  <a:pt x="284213" y="653483"/>
                </a:lnTo>
                <a:lnTo>
                  <a:pt x="252075" y="634979"/>
                </a:lnTo>
                <a:close/>
                <a:moveTo>
                  <a:pt x="133585" y="603489"/>
                </a:moveTo>
                <a:lnTo>
                  <a:pt x="196401" y="639685"/>
                </a:lnTo>
                <a:lnTo>
                  <a:pt x="196401" y="668577"/>
                </a:lnTo>
                <a:lnTo>
                  <a:pt x="133585" y="632381"/>
                </a:lnTo>
                <a:close/>
                <a:moveTo>
                  <a:pt x="0" y="592614"/>
                </a:moveTo>
                <a:lnTo>
                  <a:pt x="131151" y="668253"/>
                </a:lnTo>
                <a:lnTo>
                  <a:pt x="131151" y="697145"/>
                </a:lnTo>
                <a:lnTo>
                  <a:pt x="0" y="621344"/>
                </a:lnTo>
                <a:close/>
                <a:moveTo>
                  <a:pt x="85702" y="575896"/>
                </a:moveTo>
                <a:lnTo>
                  <a:pt x="113458" y="591965"/>
                </a:lnTo>
                <a:lnTo>
                  <a:pt x="113458" y="620695"/>
                </a:lnTo>
                <a:lnTo>
                  <a:pt x="85702" y="604626"/>
                </a:lnTo>
                <a:close/>
                <a:moveTo>
                  <a:pt x="365209" y="539863"/>
                </a:moveTo>
                <a:lnTo>
                  <a:pt x="430784" y="577682"/>
                </a:lnTo>
                <a:lnTo>
                  <a:pt x="430784" y="606575"/>
                </a:lnTo>
                <a:lnTo>
                  <a:pt x="365209" y="568593"/>
                </a:lnTo>
                <a:close/>
                <a:moveTo>
                  <a:pt x="129527" y="535318"/>
                </a:moveTo>
                <a:lnTo>
                  <a:pt x="232110" y="594563"/>
                </a:lnTo>
                <a:lnTo>
                  <a:pt x="232110" y="623455"/>
                </a:lnTo>
                <a:lnTo>
                  <a:pt x="129527" y="564210"/>
                </a:lnTo>
                <a:close/>
                <a:moveTo>
                  <a:pt x="0" y="526391"/>
                </a:moveTo>
                <a:lnTo>
                  <a:pt x="65575" y="564210"/>
                </a:lnTo>
                <a:lnTo>
                  <a:pt x="65575" y="593102"/>
                </a:lnTo>
                <a:lnTo>
                  <a:pt x="0" y="555283"/>
                </a:lnTo>
                <a:close/>
                <a:moveTo>
                  <a:pt x="379168" y="482079"/>
                </a:moveTo>
                <a:lnTo>
                  <a:pt x="430784" y="511945"/>
                </a:lnTo>
                <a:lnTo>
                  <a:pt x="430784" y="540675"/>
                </a:lnTo>
                <a:lnTo>
                  <a:pt x="379168" y="510809"/>
                </a:lnTo>
                <a:close/>
                <a:moveTo>
                  <a:pt x="123035" y="465847"/>
                </a:moveTo>
                <a:lnTo>
                  <a:pt x="199161" y="509834"/>
                </a:lnTo>
                <a:lnTo>
                  <a:pt x="199161" y="538564"/>
                </a:lnTo>
                <a:lnTo>
                  <a:pt x="123035" y="494577"/>
                </a:lnTo>
                <a:close/>
                <a:moveTo>
                  <a:pt x="0" y="460653"/>
                </a:moveTo>
                <a:lnTo>
                  <a:pt x="109563" y="523794"/>
                </a:lnTo>
                <a:lnTo>
                  <a:pt x="109563" y="552523"/>
                </a:lnTo>
                <a:lnTo>
                  <a:pt x="0" y="489383"/>
                </a:lnTo>
                <a:close/>
                <a:moveTo>
                  <a:pt x="222372" y="457408"/>
                </a:moveTo>
                <a:lnTo>
                  <a:pt x="274151" y="487274"/>
                </a:lnTo>
                <a:lnTo>
                  <a:pt x="274151" y="516004"/>
                </a:lnTo>
                <a:lnTo>
                  <a:pt x="222372" y="486138"/>
                </a:lnTo>
                <a:close/>
                <a:moveTo>
                  <a:pt x="55836" y="427054"/>
                </a:moveTo>
                <a:lnTo>
                  <a:pt x="103070" y="454323"/>
                </a:lnTo>
                <a:lnTo>
                  <a:pt x="103070" y="483053"/>
                </a:lnTo>
                <a:lnTo>
                  <a:pt x="55836" y="455784"/>
                </a:lnTo>
                <a:close/>
                <a:moveTo>
                  <a:pt x="355632" y="402706"/>
                </a:moveTo>
                <a:lnTo>
                  <a:pt x="430784" y="446044"/>
                </a:lnTo>
                <a:lnTo>
                  <a:pt x="430784" y="474936"/>
                </a:lnTo>
                <a:lnTo>
                  <a:pt x="355632" y="431436"/>
                </a:lnTo>
                <a:close/>
                <a:moveTo>
                  <a:pt x="125794" y="401571"/>
                </a:moveTo>
                <a:lnTo>
                  <a:pt x="202407" y="445883"/>
                </a:lnTo>
                <a:lnTo>
                  <a:pt x="202407" y="474613"/>
                </a:lnTo>
                <a:lnTo>
                  <a:pt x="125794" y="430463"/>
                </a:lnTo>
                <a:close/>
                <a:moveTo>
                  <a:pt x="0" y="394754"/>
                </a:moveTo>
                <a:lnTo>
                  <a:pt x="35709" y="415368"/>
                </a:lnTo>
                <a:lnTo>
                  <a:pt x="35709" y="444260"/>
                </a:lnTo>
                <a:lnTo>
                  <a:pt x="0" y="423646"/>
                </a:lnTo>
                <a:close/>
                <a:moveTo>
                  <a:pt x="193155" y="374627"/>
                </a:moveTo>
                <a:lnTo>
                  <a:pt x="225293" y="393293"/>
                </a:lnTo>
                <a:lnTo>
                  <a:pt x="225293" y="422023"/>
                </a:lnTo>
                <a:lnTo>
                  <a:pt x="193155" y="403519"/>
                </a:lnTo>
                <a:close/>
                <a:moveTo>
                  <a:pt x="379168" y="350441"/>
                </a:moveTo>
                <a:lnTo>
                  <a:pt x="430784" y="380307"/>
                </a:lnTo>
                <a:lnTo>
                  <a:pt x="430784" y="409199"/>
                </a:lnTo>
                <a:lnTo>
                  <a:pt x="379168" y="379333"/>
                </a:lnTo>
                <a:close/>
                <a:moveTo>
                  <a:pt x="0" y="329016"/>
                </a:moveTo>
                <a:lnTo>
                  <a:pt x="105829" y="390046"/>
                </a:lnTo>
                <a:lnTo>
                  <a:pt x="105829" y="418939"/>
                </a:lnTo>
                <a:lnTo>
                  <a:pt x="0" y="357746"/>
                </a:lnTo>
                <a:close/>
                <a:moveTo>
                  <a:pt x="210847" y="319115"/>
                </a:moveTo>
                <a:lnTo>
                  <a:pt x="258081" y="346384"/>
                </a:lnTo>
                <a:lnTo>
                  <a:pt x="258081" y="375276"/>
                </a:lnTo>
                <a:lnTo>
                  <a:pt x="210847" y="348007"/>
                </a:lnTo>
                <a:close/>
                <a:moveTo>
                  <a:pt x="71743" y="304669"/>
                </a:moveTo>
                <a:lnTo>
                  <a:pt x="173028" y="363102"/>
                </a:lnTo>
                <a:lnTo>
                  <a:pt x="173028" y="391994"/>
                </a:lnTo>
                <a:lnTo>
                  <a:pt x="71743" y="333399"/>
                </a:lnTo>
                <a:close/>
                <a:moveTo>
                  <a:pt x="359366" y="273179"/>
                </a:moveTo>
                <a:lnTo>
                  <a:pt x="430785" y="314569"/>
                </a:lnTo>
                <a:lnTo>
                  <a:pt x="430785" y="343299"/>
                </a:lnTo>
                <a:lnTo>
                  <a:pt x="359366" y="302071"/>
                </a:lnTo>
                <a:close/>
                <a:moveTo>
                  <a:pt x="0" y="263116"/>
                </a:moveTo>
                <a:lnTo>
                  <a:pt x="51779" y="292982"/>
                </a:lnTo>
                <a:lnTo>
                  <a:pt x="51779" y="321874"/>
                </a:lnTo>
                <a:lnTo>
                  <a:pt x="0" y="292008"/>
                </a:lnTo>
                <a:close/>
                <a:moveTo>
                  <a:pt x="248829" y="209390"/>
                </a:moveTo>
                <a:lnTo>
                  <a:pt x="280805" y="227894"/>
                </a:lnTo>
                <a:lnTo>
                  <a:pt x="280805" y="256786"/>
                </a:lnTo>
                <a:lnTo>
                  <a:pt x="248829" y="238282"/>
                </a:lnTo>
                <a:close/>
                <a:moveTo>
                  <a:pt x="0" y="197379"/>
                </a:moveTo>
                <a:lnTo>
                  <a:pt x="190883" y="307591"/>
                </a:lnTo>
                <a:lnTo>
                  <a:pt x="190883" y="336321"/>
                </a:lnTo>
                <a:lnTo>
                  <a:pt x="0" y="226271"/>
                </a:lnTo>
                <a:close/>
                <a:moveTo>
                  <a:pt x="339888" y="196242"/>
                </a:moveTo>
                <a:lnTo>
                  <a:pt x="430784" y="248670"/>
                </a:lnTo>
                <a:lnTo>
                  <a:pt x="430784" y="277562"/>
                </a:lnTo>
                <a:lnTo>
                  <a:pt x="339888" y="224972"/>
                </a:lnTo>
                <a:close/>
                <a:moveTo>
                  <a:pt x="109563" y="194782"/>
                </a:moveTo>
                <a:lnTo>
                  <a:pt x="141539" y="213286"/>
                </a:lnTo>
                <a:lnTo>
                  <a:pt x="141539" y="242178"/>
                </a:lnTo>
                <a:lnTo>
                  <a:pt x="109563" y="223512"/>
                </a:lnTo>
                <a:close/>
                <a:moveTo>
                  <a:pt x="199161" y="180823"/>
                </a:moveTo>
                <a:lnTo>
                  <a:pt x="231299" y="199327"/>
                </a:lnTo>
                <a:lnTo>
                  <a:pt x="231299" y="228057"/>
                </a:lnTo>
                <a:lnTo>
                  <a:pt x="199161" y="209553"/>
                </a:lnTo>
                <a:close/>
                <a:moveTo>
                  <a:pt x="71743" y="173032"/>
                </a:moveTo>
                <a:lnTo>
                  <a:pt x="89435" y="183258"/>
                </a:lnTo>
                <a:lnTo>
                  <a:pt x="89435" y="211988"/>
                </a:lnTo>
                <a:lnTo>
                  <a:pt x="71743" y="201762"/>
                </a:lnTo>
                <a:close/>
                <a:moveTo>
                  <a:pt x="0" y="131641"/>
                </a:moveTo>
                <a:lnTo>
                  <a:pt x="51779" y="161507"/>
                </a:lnTo>
                <a:lnTo>
                  <a:pt x="51779" y="190237"/>
                </a:lnTo>
                <a:lnTo>
                  <a:pt x="0" y="160371"/>
                </a:lnTo>
                <a:close/>
                <a:moveTo>
                  <a:pt x="218476" y="126124"/>
                </a:moveTo>
                <a:lnTo>
                  <a:pt x="250614" y="144628"/>
                </a:lnTo>
                <a:lnTo>
                  <a:pt x="250614" y="173520"/>
                </a:lnTo>
                <a:lnTo>
                  <a:pt x="218476" y="154854"/>
                </a:lnTo>
                <a:close/>
                <a:moveTo>
                  <a:pt x="91546" y="118656"/>
                </a:moveTo>
                <a:lnTo>
                  <a:pt x="179034" y="169136"/>
                </a:lnTo>
                <a:lnTo>
                  <a:pt x="179034" y="198028"/>
                </a:lnTo>
                <a:lnTo>
                  <a:pt x="91546" y="147386"/>
                </a:lnTo>
                <a:close/>
                <a:moveTo>
                  <a:pt x="151278" y="87325"/>
                </a:moveTo>
                <a:lnTo>
                  <a:pt x="198512" y="114599"/>
                </a:lnTo>
                <a:lnTo>
                  <a:pt x="198512" y="143329"/>
                </a:lnTo>
                <a:lnTo>
                  <a:pt x="151278" y="116060"/>
                </a:lnTo>
                <a:close/>
                <a:moveTo>
                  <a:pt x="0" y="65737"/>
                </a:moveTo>
                <a:lnTo>
                  <a:pt x="71419" y="106970"/>
                </a:lnTo>
                <a:lnTo>
                  <a:pt x="71419" y="135862"/>
                </a:lnTo>
                <a:lnTo>
                  <a:pt x="0" y="94633"/>
                </a:lnTo>
                <a:close/>
                <a:moveTo>
                  <a:pt x="0" y="0"/>
                </a:moveTo>
                <a:lnTo>
                  <a:pt x="131151" y="75639"/>
                </a:lnTo>
                <a:lnTo>
                  <a:pt x="131151" y="104536"/>
                </a:lnTo>
                <a:lnTo>
                  <a:pt x="0" y="28731"/>
                </a:lnTo>
                <a:close/>
              </a:path>
            </a:pathLst>
          </a:custGeom>
          <a:gradFill>
            <a:gsLst>
              <a:gs pos="0">
                <a:schemeClr val="tx1">
                  <a:lumMod val="65000"/>
                </a:schemeClr>
              </a:gs>
              <a:gs pos="99000">
                <a:schemeClr val="tx1">
                  <a:lumMod val="95000"/>
                </a:schemeClr>
              </a:gs>
            </a:gsLst>
            <a:lin ang="18900000" scaled="1"/>
          </a:gradFill>
          <a:ln w="0" cap="flat">
            <a:noFill/>
            <a:prstDash val="solid"/>
            <a:miter/>
          </a:ln>
        </p:spPr>
        <p:txBody>
          <a:bodyPr rtlCol="0" anchor="ctr"/>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lang="en-US" sz="1620" b="0" i="0" u="none" strike="noStrike" kern="1200" cap="none" spc="0" normalizeH="0" baseline="0" noProof="0">
              <a:ln>
                <a:noFill/>
              </a:ln>
              <a:solidFill>
                <a:srgbClr val="FFFFFF"/>
              </a:solidFill>
              <a:effectLst/>
              <a:uLnTx/>
              <a:uFillTx/>
              <a:latin typeface="Segoe UI Regular" panose="020F0502020204030204"/>
              <a:ea typeface="+mn-ea"/>
              <a:cs typeface="+mn-cs"/>
            </a:endParaRPr>
          </a:p>
        </p:txBody>
      </p:sp>
      <p:sp>
        <p:nvSpPr>
          <p:cNvPr id="3" name="Freeform: Shape 2">
            <a:extLst>
              <a:ext uri="{FF2B5EF4-FFF2-40B4-BE49-F238E27FC236}">
                <a16:creationId xmlns:a16="http://schemas.microsoft.com/office/drawing/2014/main" id="{B4CC3966-F809-06B2-7AC6-41B3375E1D39}"/>
              </a:ext>
              <a:ext uri="{C183D7F6-B498-43B3-948B-1728B52AA6E4}">
                <adec:decorative xmlns:adec="http://schemas.microsoft.com/office/drawing/2017/decorative" val="1"/>
              </a:ext>
            </a:extLst>
          </p:cNvPr>
          <p:cNvSpPr/>
          <p:nvPr/>
        </p:nvSpPr>
        <p:spPr>
          <a:xfrm>
            <a:off x="957578" y="680112"/>
            <a:ext cx="387707" cy="3916823"/>
          </a:xfrm>
          <a:custGeom>
            <a:avLst/>
            <a:gdLst>
              <a:gd name="connsiteX0" fmla="*/ 365209 w 430785"/>
              <a:gd name="connsiteY0" fmla="*/ 4285313 h 4352025"/>
              <a:gd name="connsiteX1" fmla="*/ 430784 w 430785"/>
              <a:gd name="connsiteY1" fmla="*/ 4323132 h 4352025"/>
              <a:gd name="connsiteX2" fmla="*/ 430784 w 430785"/>
              <a:gd name="connsiteY2" fmla="*/ 4352025 h 4352025"/>
              <a:gd name="connsiteX3" fmla="*/ 365209 w 430785"/>
              <a:gd name="connsiteY3" fmla="*/ 4314205 h 4352025"/>
              <a:gd name="connsiteX4" fmla="*/ 361638 w 430785"/>
              <a:gd name="connsiteY4" fmla="*/ 4217465 h 4352025"/>
              <a:gd name="connsiteX5" fmla="*/ 430784 w 430785"/>
              <a:gd name="connsiteY5" fmla="*/ 4257394 h 4352025"/>
              <a:gd name="connsiteX6" fmla="*/ 430784 w 430785"/>
              <a:gd name="connsiteY6" fmla="*/ 4286124 h 4352025"/>
              <a:gd name="connsiteX7" fmla="*/ 361638 w 430785"/>
              <a:gd name="connsiteY7" fmla="*/ 4246195 h 4352025"/>
              <a:gd name="connsiteX8" fmla="*/ 302231 w 430785"/>
              <a:gd name="connsiteY8" fmla="*/ 4183055 h 4352025"/>
              <a:gd name="connsiteX9" fmla="*/ 334207 w 430785"/>
              <a:gd name="connsiteY9" fmla="*/ 4201559 h 4352025"/>
              <a:gd name="connsiteX10" fmla="*/ 334207 w 430785"/>
              <a:gd name="connsiteY10" fmla="*/ 4230451 h 4352025"/>
              <a:gd name="connsiteX11" fmla="*/ 302231 w 430785"/>
              <a:gd name="connsiteY11" fmla="*/ 4211947 h 4352025"/>
              <a:gd name="connsiteX12" fmla="*/ 395075 w 430785"/>
              <a:gd name="connsiteY12" fmla="*/ 4171043 h 4352025"/>
              <a:gd name="connsiteX13" fmla="*/ 430784 w 430785"/>
              <a:gd name="connsiteY13" fmla="*/ 4191657 h 4352025"/>
              <a:gd name="connsiteX14" fmla="*/ 430784 w 430785"/>
              <a:gd name="connsiteY14" fmla="*/ 4220387 h 4352025"/>
              <a:gd name="connsiteX15" fmla="*/ 395075 w 430785"/>
              <a:gd name="connsiteY15" fmla="*/ 4199773 h 4352025"/>
              <a:gd name="connsiteX16" fmla="*/ 252075 w 430785"/>
              <a:gd name="connsiteY16" fmla="*/ 4154162 h 4352025"/>
              <a:gd name="connsiteX17" fmla="*/ 284213 w 430785"/>
              <a:gd name="connsiteY17" fmla="*/ 4172666 h 4352025"/>
              <a:gd name="connsiteX18" fmla="*/ 284213 w 430785"/>
              <a:gd name="connsiteY18" fmla="*/ 4201558 h 4352025"/>
              <a:gd name="connsiteX19" fmla="*/ 252075 w 430785"/>
              <a:gd name="connsiteY19" fmla="*/ 4183054 h 4352025"/>
              <a:gd name="connsiteX20" fmla="*/ 133585 w 430785"/>
              <a:gd name="connsiteY20" fmla="*/ 4151565 h 4352025"/>
              <a:gd name="connsiteX21" fmla="*/ 196401 w 430785"/>
              <a:gd name="connsiteY21" fmla="*/ 4187761 h 4352025"/>
              <a:gd name="connsiteX22" fmla="*/ 196401 w 430785"/>
              <a:gd name="connsiteY22" fmla="*/ 4216653 h 4352025"/>
              <a:gd name="connsiteX23" fmla="*/ 133585 w 430785"/>
              <a:gd name="connsiteY23" fmla="*/ 4180457 h 4352025"/>
              <a:gd name="connsiteX24" fmla="*/ 85702 w 430785"/>
              <a:gd name="connsiteY24" fmla="*/ 4123972 h 4352025"/>
              <a:gd name="connsiteX25" fmla="*/ 113458 w 430785"/>
              <a:gd name="connsiteY25" fmla="*/ 4140041 h 4352025"/>
              <a:gd name="connsiteX26" fmla="*/ 113458 w 430785"/>
              <a:gd name="connsiteY26" fmla="*/ 4168771 h 4352025"/>
              <a:gd name="connsiteX27" fmla="*/ 85702 w 430785"/>
              <a:gd name="connsiteY27" fmla="*/ 4152702 h 4352025"/>
              <a:gd name="connsiteX28" fmla="*/ 365209 w 430785"/>
              <a:gd name="connsiteY28" fmla="*/ 4087938 h 4352025"/>
              <a:gd name="connsiteX29" fmla="*/ 430784 w 430785"/>
              <a:gd name="connsiteY29" fmla="*/ 4125757 h 4352025"/>
              <a:gd name="connsiteX30" fmla="*/ 430784 w 430785"/>
              <a:gd name="connsiteY30" fmla="*/ 4154650 h 4352025"/>
              <a:gd name="connsiteX31" fmla="*/ 365209 w 430785"/>
              <a:gd name="connsiteY31" fmla="*/ 4116668 h 4352025"/>
              <a:gd name="connsiteX32" fmla="*/ 129527 w 430785"/>
              <a:gd name="connsiteY32" fmla="*/ 4083393 h 4352025"/>
              <a:gd name="connsiteX33" fmla="*/ 232110 w 430785"/>
              <a:gd name="connsiteY33" fmla="*/ 4142638 h 4352025"/>
              <a:gd name="connsiteX34" fmla="*/ 232110 w 430785"/>
              <a:gd name="connsiteY34" fmla="*/ 4171530 h 4352025"/>
              <a:gd name="connsiteX35" fmla="*/ 129527 w 430785"/>
              <a:gd name="connsiteY35" fmla="*/ 4112285 h 4352025"/>
              <a:gd name="connsiteX36" fmla="*/ 0 w 430785"/>
              <a:gd name="connsiteY36" fmla="*/ 4074466 h 4352025"/>
              <a:gd name="connsiteX37" fmla="*/ 65575 w 430785"/>
              <a:gd name="connsiteY37" fmla="*/ 4112285 h 4352025"/>
              <a:gd name="connsiteX38" fmla="*/ 65575 w 430785"/>
              <a:gd name="connsiteY38" fmla="*/ 4141178 h 4352025"/>
              <a:gd name="connsiteX39" fmla="*/ 0 w 430785"/>
              <a:gd name="connsiteY39" fmla="*/ 4103196 h 4352025"/>
              <a:gd name="connsiteX40" fmla="*/ 379168 w 430785"/>
              <a:gd name="connsiteY40" fmla="*/ 4030154 h 4352025"/>
              <a:gd name="connsiteX41" fmla="*/ 430784 w 430785"/>
              <a:gd name="connsiteY41" fmla="*/ 4060020 h 4352025"/>
              <a:gd name="connsiteX42" fmla="*/ 430784 w 430785"/>
              <a:gd name="connsiteY42" fmla="*/ 4088750 h 4352025"/>
              <a:gd name="connsiteX43" fmla="*/ 379168 w 430785"/>
              <a:gd name="connsiteY43" fmla="*/ 4058884 h 4352025"/>
              <a:gd name="connsiteX44" fmla="*/ 123035 w 430785"/>
              <a:gd name="connsiteY44" fmla="*/ 4013922 h 4352025"/>
              <a:gd name="connsiteX45" fmla="*/ 199161 w 430785"/>
              <a:gd name="connsiteY45" fmla="*/ 4057909 h 4352025"/>
              <a:gd name="connsiteX46" fmla="*/ 199161 w 430785"/>
              <a:gd name="connsiteY46" fmla="*/ 4086639 h 4352025"/>
              <a:gd name="connsiteX47" fmla="*/ 123035 w 430785"/>
              <a:gd name="connsiteY47" fmla="*/ 4042652 h 4352025"/>
              <a:gd name="connsiteX48" fmla="*/ 0 w 430785"/>
              <a:gd name="connsiteY48" fmla="*/ 4008728 h 4352025"/>
              <a:gd name="connsiteX49" fmla="*/ 109563 w 430785"/>
              <a:gd name="connsiteY49" fmla="*/ 4071869 h 4352025"/>
              <a:gd name="connsiteX50" fmla="*/ 109563 w 430785"/>
              <a:gd name="connsiteY50" fmla="*/ 4100598 h 4352025"/>
              <a:gd name="connsiteX51" fmla="*/ 0 w 430785"/>
              <a:gd name="connsiteY51" fmla="*/ 4037458 h 4352025"/>
              <a:gd name="connsiteX52" fmla="*/ 222372 w 430785"/>
              <a:gd name="connsiteY52" fmla="*/ 4005482 h 4352025"/>
              <a:gd name="connsiteX53" fmla="*/ 274151 w 430785"/>
              <a:gd name="connsiteY53" fmla="*/ 4035348 h 4352025"/>
              <a:gd name="connsiteX54" fmla="*/ 274151 w 430785"/>
              <a:gd name="connsiteY54" fmla="*/ 4064078 h 4352025"/>
              <a:gd name="connsiteX55" fmla="*/ 222372 w 430785"/>
              <a:gd name="connsiteY55" fmla="*/ 4034212 h 4352025"/>
              <a:gd name="connsiteX56" fmla="*/ 55836 w 430785"/>
              <a:gd name="connsiteY56" fmla="*/ 3975129 h 4352025"/>
              <a:gd name="connsiteX57" fmla="*/ 103070 w 430785"/>
              <a:gd name="connsiteY57" fmla="*/ 4002398 h 4352025"/>
              <a:gd name="connsiteX58" fmla="*/ 103070 w 430785"/>
              <a:gd name="connsiteY58" fmla="*/ 4031128 h 4352025"/>
              <a:gd name="connsiteX59" fmla="*/ 55836 w 430785"/>
              <a:gd name="connsiteY59" fmla="*/ 4003859 h 4352025"/>
              <a:gd name="connsiteX60" fmla="*/ 355632 w 430785"/>
              <a:gd name="connsiteY60" fmla="*/ 3950782 h 4352025"/>
              <a:gd name="connsiteX61" fmla="*/ 430784 w 430785"/>
              <a:gd name="connsiteY61" fmla="*/ 3994120 h 4352025"/>
              <a:gd name="connsiteX62" fmla="*/ 430784 w 430785"/>
              <a:gd name="connsiteY62" fmla="*/ 4023012 h 4352025"/>
              <a:gd name="connsiteX63" fmla="*/ 355632 w 430785"/>
              <a:gd name="connsiteY63" fmla="*/ 3979512 h 4352025"/>
              <a:gd name="connsiteX64" fmla="*/ 125794 w 430785"/>
              <a:gd name="connsiteY64" fmla="*/ 3949645 h 4352025"/>
              <a:gd name="connsiteX65" fmla="*/ 202407 w 430785"/>
              <a:gd name="connsiteY65" fmla="*/ 3993957 h 4352025"/>
              <a:gd name="connsiteX66" fmla="*/ 202407 w 430785"/>
              <a:gd name="connsiteY66" fmla="*/ 4022687 h 4352025"/>
              <a:gd name="connsiteX67" fmla="*/ 125794 w 430785"/>
              <a:gd name="connsiteY67" fmla="*/ 3978537 h 4352025"/>
              <a:gd name="connsiteX68" fmla="*/ 0 w 430785"/>
              <a:gd name="connsiteY68" fmla="*/ 3942828 h 4352025"/>
              <a:gd name="connsiteX69" fmla="*/ 35709 w 430785"/>
              <a:gd name="connsiteY69" fmla="*/ 3963442 h 4352025"/>
              <a:gd name="connsiteX70" fmla="*/ 35709 w 430785"/>
              <a:gd name="connsiteY70" fmla="*/ 3992334 h 4352025"/>
              <a:gd name="connsiteX71" fmla="*/ 0 w 430785"/>
              <a:gd name="connsiteY71" fmla="*/ 3971720 h 4352025"/>
              <a:gd name="connsiteX72" fmla="*/ 193155 w 430785"/>
              <a:gd name="connsiteY72" fmla="*/ 3922701 h 4352025"/>
              <a:gd name="connsiteX73" fmla="*/ 225293 w 430785"/>
              <a:gd name="connsiteY73" fmla="*/ 3941205 h 4352025"/>
              <a:gd name="connsiteX74" fmla="*/ 225293 w 430785"/>
              <a:gd name="connsiteY74" fmla="*/ 3970097 h 4352025"/>
              <a:gd name="connsiteX75" fmla="*/ 193155 w 430785"/>
              <a:gd name="connsiteY75" fmla="*/ 3951593 h 4352025"/>
              <a:gd name="connsiteX76" fmla="*/ 379168 w 430785"/>
              <a:gd name="connsiteY76" fmla="*/ 3898516 h 4352025"/>
              <a:gd name="connsiteX77" fmla="*/ 430784 w 430785"/>
              <a:gd name="connsiteY77" fmla="*/ 3928382 h 4352025"/>
              <a:gd name="connsiteX78" fmla="*/ 430784 w 430785"/>
              <a:gd name="connsiteY78" fmla="*/ 3957274 h 4352025"/>
              <a:gd name="connsiteX79" fmla="*/ 379168 w 430785"/>
              <a:gd name="connsiteY79" fmla="*/ 3927408 h 4352025"/>
              <a:gd name="connsiteX80" fmla="*/ 0 w 430785"/>
              <a:gd name="connsiteY80" fmla="*/ 3877091 h 4352025"/>
              <a:gd name="connsiteX81" fmla="*/ 105829 w 430785"/>
              <a:gd name="connsiteY81" fmla="*/ 3938121 h 4352025"/>
              <a:gd name="connsiteX82" fmla="*/ 105829 w 430785"/>
              <a:gd name="connsiteY82" fmla="*/ 3967013 h 4352025"/>
              <a:gd name="connsiteX83" fmla="*/ 0 w 430785"/>
              <a:gd name="connsiteY83" fmla="*/ 3905821 h 4352025"/>
              <a:gd name="connsiteX84" fmla="*/ 210847 w 430785"/>
              <a:gd name="connsiteY84" fmla="*/ 3867189 h 4352025"/>
              <a:gd name="connsiteX85" fmla="*/ 258081 w 430785"/>
              <a:gd name="connsiteY85" fmla="*/ 3894458 h 4352025"/>
              <a:gd name="connsiteX86" fmla="*/ 258081 w 430785"/>
              <a:gd name="connsiteY86" fmla="*/ 3923350 h 4352025"/>
              <a:gd name="connsiteX87" fmla="*/ 210847 w 430785"/>
              <a:gd name="connsiteY87" fmla="*/ 3896081 h 4352025"/>
              <a:gd name="connsiteX88" fmla="*/ 71743 w 430785"/>
              <a:gd name="connsiteY88" fmla="*/ 3852743 h 4352025"/>
              <a:gd name="connsiteX89" fmla="*/ 173028 w 430785"/>
              <a:gd name="connsiteY89" fmla="*/ 3911176 h 4352025"/>
              <a:gd name="connsiteX90" fmla="*/ 173028 w 430785"/>
              <a:gd name="connsiteY90" fmla="*/ 3939906 h 4352025"/>
              <a:gd name="connsiteX91" fmla="*/ 71743 w 430785"/>
              <a:gd name="connsiteY91" fmla="*/ 3881473 h 4352025"/>
              <a:gd name="connsiteX92" fmla="*/ 359366 w 430785"/>
              <a:gd name="connsiteY92" fmla="*/ 3821254 h 4352025"/>
              <a:gd name="connsiteX93" fmla="*/ 430785 w 430785"/>
              <a:gd name="connsiteY93" fmla="*/ 3862644 h 4352025"/>
              <a:gd name="connsiteX94" fmla="*/ 430785 w 430785"/>
              <a:gd name="connsiteY94" fmla="*/ 3891374 h 4352025"/>
              <a:gd name="connsiteX95" fmla="*/ 359366 w 430785"/>
              <a:gd name="connsiteY95" fmla="*/ 3850146 h 4352025"/>
              <a:gd name="connsiteX96" fmla="*/ 0 w 430785"/>
              <a:gd name="connsiteY96" fmla="*/ 3811191 h 4352025"/>
              <a:gd name="connsiteX97" fmla="*/ 51779 w 430785"/>
              <a:gd name="connsiteY97" fmla="*/ 3841057 h 4352025"/>
              <a:gd name="connsiteX98" fmla="*/ 51779 w 430785"/>
              <a:gd name="connsiteY98" fmla="*/ 3869949 h 4352025"/>
              <a:gd name="connsiteX99" fmla="*/ 0 w 430785"/>
              <a:gd name="connsiteY99" fmla="*/ 3840083 h 4352025"/>
              <a:gd name="connsiteX100" fmla="*/ 248829 w 430785"/>
              <a:gd name="connsiteY100" fmla="*/ 3757464 h 4352025"/>
              <a:gd name="connsiteX101" fmla="*/ 280805 w 430785"/>
              <a:gd name="connsiteY101" fmla="*/ 3775968 h 4352025"/>
              <a:gd name="connsiteX102" fmla="*/ 280805 w 430785"/>
              <a:gd name="connsiteY102" fmla="*/ 3804860 h 4352025"/>
              <a:gd name="connsiteX103" fmla="*/ 248829 w 430785"/>
              <a:gd name="connsiteY103" fmla="*/ 3786194 h 4352025"/>
              <a:gd name="connsiteX104" fmla="*/ 0 w 430785"/>
              <a:gd name="connsiteY104" fmla="*/ 3745453 h 4352025"/>
              <a:gd name="connsiteX105" fmla="*/ 190883 w 430785"/>
              <a:gd name="connsiteY105" fmla="*/ 3855665 h 4352025"/>
              <a:gd name="connsiteX106" fmla="*/ 190883 w 430785"/>
              <a:gd name="connsiteY106" fmla="*/ 3884395 h 4352025"/>
              <a:gd name="connsiteX107" fmla="*/ 0 w 430785"/>
              <a:gd name="connsiteY107" fmla="*/ 3774183 h 4352025"/>
              <a:gd name="connsiteX108" fmla="*/ 339888 w 430785"/>
              <a:gd name="connsiteY108" fmla="*/ 3744317 h 4352025"/>
              <a:gd name="connsiteX109" fmla="*/ 430784 w 430785"/>
              <a:gd name="connsiteY109" fmla="*/ 3796745 h 4352025"/>
              <a:gd name="connsiteX110" fmla="*/ 430784 w 430785"/>
              <a:gd name="connsiteY110" fmla="*/ 3825637 h 4352025"/>
              <a:gd name="connsiteX111" fmla="*/ 339888 w 430785"/>
              <a:gd name="connsiteY111" fmla="*/ 3773047 h 4352025"/>
              <a:gd name="connsiteX112" fmla="*/ 109563 w 430785"/>
              <a:gd name="connsiteY112" fmla="*/ 3742856 h 4352025"/>
              <a:gd name="connsiteX113" fmla="*/ 141539 w 430785"/>
              <a:gd name="connsiteY113" fmla="*/ 3761360 h 4352025"/>
              <a:gd name="connsiteX114" fmla="*/ 141539 w 430785"/>
              <a:gd name="connsiteY114" fmla="*/ 3790252 h 4352025"/>
              <a:gd name="connsiteX115" fmla="*/ 109563 w 430785"/>
              <a:gd name="connsiteY115" fmla="*/ 3771586 h 4352025"/>
              <a:gd name="connsiteX116" fmla="*/ 199161 w 430785"/>
              <a:gd name="connsiteY116" fmla="*/ 3728897 h 4352025"/>
              <a:gd name="connsiteX117" fmla="*/ 231299 w 430785"/>
              <a:gd name="connsiteY117" fmla="*/ 3747401 h 4352025"/>
              <a:gd name="connsiteX118" fmla="*/ 231299 w 430785"/>
              <a:gd name="connsiteY118" fmla="*/ 3776131 h 4352025"/>
              <a:gd name="connsiteX119" fmla="*/ 199161 w 430785"/>
              <a:gd name="connsiteY119" fmla="*/ 3757627 h 4352025"/>
              <a:gd name="connsiteX120" fmla="*/ 71743 w 430785"/>
              <a:gd name="connsiteY120" fmla="*/ 3721106 h 4352025"/>
              <a:gd name="connsiteX121" fmla="*/ 89435 w 430785"/>
              <a:gd name="connsiteY121" fmla="*/ 3731332 h 4352025"/>
              <a:gd name="connsiteX122" fmla="*/ 89435 w 430785"/>
              <a:gd name="connsiteY122" fmla="*/ 3760062 h 4352025"/>
              <a:gd name="connsiteX123" fmla="*/ 71743 w 430785"/>
              <a:gd name="connsiteY123" fmla="*/ 3749836 h 4352025"/>
              <a:gd name="connsiteX124" fmla="*/ 365209 w 430785"/>
              <a:gd name="connsiteY124" fmla="*/ 3692701 h 4352025"/>
              <a:gd name="connsiteX125" fmla="*/ 430784 w 430785"/>
              <a:gd name="connsiteY125" fmla="*/ 3730520 h 4352025"/>
              <a:gd name="connsiteX126" fmla="*/ 430784 w 430785"/>
              <a:gd name="connsiteY126" fmla="*/ 3759413 h 4352025"/>
              <a:gd name="connsiteX127" fmla="*/ 365209 w 430785"/>
              <a:gd name="connsiteY127" fmla="*/ 3721593 h 4352025"/>
              <a:gd name="connsiteX128" fmla="*/ 0 w 430785"/>
              <a:gd name="connsiteY128" fmla="*/ 3679716 h 4352025"/>
              <a:gd name="connsiteX129" fmla="*/ 51779 w 430785"/>
              <a:gd name="connsiteY129" fmla="*/ 3709582 h 4352025"/>
              <a:gd name="connsiteX130" fmla="*/ 51779 w 430785"/>
              <a:gd name="connsiteY130" fmla="*/ 3738312 h 4352025"/>
              <a:gd name="connsiteX131" fmla="*/ 0 w 430785"/>
              <a:gd name="connsiteY131" fmla="*/ 3708446 h 4352025"/>
              <a:gd name="connsiteX132" fmla="*/ 218476 w 430785"/>
              <a:gd name="connsiteY132" fmla="*/ 3674197 h 4352025"/>
              <a:gd name="connsiteX133" fmla="*/ 250614 w 430785"/>
              <a:gd name="connsiteY133" fmla="*/ 3692701 h 4352025"/>
              <a:gd name="connsiteX134" fmla="*/ 250614 w 430785"/>
              <a:gd name="connsiteY134" fmla="*/ 3721593 h 4352025"/>
              <a:gd name="connsiteX135" fmla="*/ 218476 w 430785"/>
              <a:gd name="connsiteY135" fmla="*/ 3702927 h 4352025"/>
              <a:gd name="connsiteX136" fmla="*/ 91546 w 430785"/>
              <a:gd name="connsiteY136" fmla="*/ 3666730 h 4352025"/>
              <a:gd name="connsiteX137" fmla="*/ 179034 w 430785"/>
              <a:gd name="connsiteY137" fmla="*/ 3717210 h 4352025"/>
              <a:gd name="connsiteX138" fmla="*/ 179034 w 430785"/>
              <a:gd name="connsiteY138" fmla="*/ 3746102 h 4352025"/>
              <a:gd name="connsiteX139" fmla="*/ 91546 w 430785"/>
              <a:gd name="connsiteY139" fmla="*/ 3695460 h 4352025"/>
              <a:gd name="connsiteX140" fmla="*/ 151278 w 430785"/>
              <a:gd name="connsiteY140" fmla="*/ 3635404 h 4352025"/>
              <a:gd name="connsiteX141" fmla="*/ 198512 w 430785"/>
              <a:gd name="connsiteY141" fmla="*/ 3662673 h 4352025"/>
              <a:gd name="connsiteX142" fmla="*/ 198512 w 430785"/>
              <a:gd name="connsiteY142" fmla="*/ 3691403 h 4352025"/>
              <a:gd name="connsiteX143" fmla="*/ 151278 w 430785"/>
              <a:gd name="connsiteY143" fmla="*/ 3664134 h 4352025"/>
              <a:gd name="connsiteX144" fmla="*/ 361638 w 430785"/>
              <a:gd name="connsiteY144" fmla="*/ 3624853 h 4352025"/>
              <a:gd name="connsiteX145" fmla="*/ 430784 w 430785"/>
              <a:gd name="connsiteY145" fmla="*/ 3664783 h 4352025"/>
              <a:gd name="connsiteX146" fmla="*/ 430784 w 430785"/>
              <a:gd name="connsiteY146" fmla="*/ 3693675 h 4352025"/>
              <a:gd name="connsiteX147" fmla="*/ 361638 w 430785"/>
              <a:gd name="connsiteY147" fmla="*/ 3653583 h 4352025"/>
              <a:gd name="connsiteX148" fmla="*/ 0 w 430785"/>
              <a:gd name="connsiteY148" fmla="*/ 3613816 h 4352025"/>
              <a:gd name="connsiteX149" fmla="*/ 71419 w 430785"/>
              <a:gd name="connsiteY149" fmla="*/ 3655044 h 4352025"/>
              <a:gd name="connsiteX150" fmla="*/ 71419 w 430785"/>
              <a:gd name="connsiteY150" fmla="*/ 3683936 h 4352025"/>
              <a:gd name="connsiteX151" fmla="*/ 0 w 430785"/>
              <a:gd name="connsiteY151" fmla="*/ 3642708 h 4352025"/>
              <a:gd name="connsiteX152" fmla="*/ 302231 w 430785"/>
              <a:gd name="connsiteY152" fmla="*/ 3590442 h 4352025"/>
              <a:gd name="connsiteX153" fmla="*/ 334207 w 430785"/>
              <a:gd name="connsiteY153" fmla="*/ 3609108 h 4352025"/>
              <a:gd name="connsiteX154" fmla="*/ 334207 w 430785"/>
              <a:gd name="connsiteY154" fmla="*/ 3637838 h 4352025"/>
              <a:gd name="connsiteX155" fmla="*/ 302231 w 430785"/>
              <a:gd name="connsiteY155" fmla="*/ 3619334 h 4352025"/>
              <a:gd name="connsiteX156" fmla="*/ 395075 w 430785"/>
              <a:gd name="connsiteY156" fmla="*/ 3578431 h 4352025"/>
              <a:gd name="connsiteX157" fmla="*/ 430784 w 430785"/>
              <a:gd name="connsiteY157" fmla="*/ 3599045 h 4352025"/>
              <a:gd name="connsiteX158" fmla="*/ 430784 w 430785"/>
              <a:gd name="connsiteY158" fmla="*/ 3627775 h 4352025"/>
              <a:gd name="connsiteX159" fmla="*/ 395075 w 430785"/>
              <a:gd name="connsiteY159" fmla="*/ 3607161 h 4352025"/>
              <a:gd name="connsiteX160" fmla="*/ 252075 w 430785"/>
              <a:gd name="connsiteY160" fmla="*/ 3561550 h 4352025"/>
              <a:gd name="connsiteX161" fmla="*/ 284213 w 430785"/>
              <a:gd name="connsiteY161" fmla="*/ 3580216 h 4352025"/>
              <a:gd name="connsiteX162" fmla="*/ 284213 w 430785"/>
              <a:gd name="connsiteY162" fmla="*/ 3608946 h 4352025"/>
              <a:gd name="connsiteX163" fmla="*/ 252075 w 430785"/>
              <a:gd name="connsiteY163" fmla="*/ 3590442 h 4352025"/>
              <a:gd name="connsiteX164" fmla="*/ 133585 w 430785"/>
              <a:gd name="connsiteY164" fmla="*/ 3558953 h 4352025"/>
              <a:gd name="connsiteX165" fmla="*/ 196401 w 430785"/>
              <a:gd name="connsiteY165" fmla="*/ 3595149 h 4352025"/>
              <a:gd name="connsiteX166" fmla="*/ 196401 w 430785"/>
              <a:gd name="connsiteY166" fmla="*/ 3624041 h 4352025"/>
              <a:gd name="connsiteX167" fmla="*/ 133585 w 430785"/>
              <a:gd name="connsiteY167" fmla="*/ 3587845 h 4352025"/>
              <a:gd name="connsiteX168" fmla="*/ 0 w 430785"/>
              <a:gd name="connsiteY168" fmla="*/ 3548078 h 4352025"/>
              <a:gd name="connsiteX169" fmla="*/ 131151 w 430785"/>
              <a:gd name="connsiteY169" fmla="*/ 3623717 h 4352025"/>
              <a:gd name="connsiteX170" fmla="*/ 131151 w 430785"/>
              <a:gd name="connsiteY170" fmla="*/ 3652609 h 4352025"/>
              <a:gd name="connsiteX171" fmla="*/ 0 w 430785"/>
              <a:gd name="connsiteY171" fmla="*/ 3576808 h 4352025"/>
              <a:gd name="connsiteX172" fmla="*/ 85702 w 430785"/>
              <a:gd name="connsiteY172" fmla="*/ 3531360 h 4352025"/>
              <a:gd name="connsiteX173" fmla="*/ 113458 w 430785"/>
              <a:gd name="connsiteY173" fmla="*/ 3547429 h 4352025"/>
              <a:gd name="connsiteX174" fmla="*/ 113458 w 430785"/>
              <a:gd name="connsiteY174" fmla="*/ 3576159 h 4352025"/>
              <a:gd name="connsiteX175" fmla="*/ 85702 w 430785"/>
              <a:gd name="connsiteY175" fmla="*/ 3560090 h 4352025"/>
              <a:gd name="connsiteX176" fmla="*/ 365209 w 430785"/>
              <a:gd name="connsiteY176" fmla="*/ 3495326 h 4352025"/>
              <a:gd name="connsiteX177" fmla="*/ 430784 w 430785"/>
              <a:gd name="connsiteY177" fmla="*/ 3533145 h 4352025"/>
              <a:gd name="connsiteX178" fmla="*/ 430784 w 430785"/>
              <a:gd name="connsiteY178" fmla="*/ 3562038 h 4352025"/>
              <a:gd name="connsiteX179" fmla="*/ 365209 w 430785"/>
              <a:gd name="connsiteY179" fmla="*/ 3524056 h 4352025"/>
              <a:gd name="connsiteX180" fmla="*/ 129527 w 430785"/>
              <a:gd name="connsiteY180" fmla="*/ 3490781 h 4352025"/>
              <a:gd name="connsiteX181" fmla="*/ 232110 w 430785"/>
              <a:gd name="connsiteY181" fmla="*/ 3550026 h 4352025"/>
              <a:gd name="connsiteX182" fmla="*/ 232110 w 430785"/>
              <a:gd name="connsiteY182" fmla="*/ 3578918 h 4352025"/>
              <a:gd name="connsiteX183" fmla="*/ 129527 w 430785"/>
              <a:gd name="connsiteY183" fmla="*/ 3519673 h 4352025"/>
              <a:gd name="connsiteX184" fmla="*/ 0 w 430785"/>
              <a:gd name="connsiteY184" fmla="*/ 3481854 h 4352025"/>
              <a:gd name="connsiteX185" fmla="*/ 65575 w 430785"/>
              <a:gd name="connsiteY185" fmla="*/ 3519673 h 4352025"/>
              <a:gd name="connsiteX186" fmla="*/ 65575 w 430785"/>
              <a:gd name="connsiteY186" fmla="*/ 3548565 h 4352025"/>
              <a:gd name="connsiteX187" fmla="*/ 0 w 430785"/>
              <a:gd name="connsiteY187" fmla="*/ 3510746 h 4352025"/>
              <a:gd name="connsiteX188" fmla="*/ 379168 w 430785"/>
              <a:gd name="connsiteY188" fmla="*/ 3437542 h 4352025"/>
              <a:gd name="connsiteX189" fmla="*/ 430784 w 430785"/>
              <a:gd name="connsiteY189" fmla="*/ 3467408 h 4352025"/>
              <a:gd name="connsiteX190" fmla="*/ 430784 w 430785"/>
              <a:gd name="connsiteY190" fmla="*/ 3496138 h 4352025"/>
              <a:gd name="connsiteX191" fmla="*/ 379168 w 430785"/>
              <a:gd name="connsiteY191" fmla="*/ 3466272 h 4352025"/>
              <a:gd name="connsiteX192" fmla="*/ 123035 w 430785"/>
              <a:gd name="connsiteY192" fmla="*/ 3421310 h 4352025"/>
              <a:gd name="connsiteX193" fmla="*/ 199161 w 430785"/>
              <a:gd name="connsiteY193" fmla="*/ 3465297 h 4352025"/>
              <a:gd name="connsiteX194" fmla="*/ 199161 w 430785"/>
              <a:gd name="connsiteY194" fmla="*/ 3494027 h 4352025"/>
              <a:gd name="connsiteX195" fmla="*/ 123035 w 430785"/>
              <a:gd name="connsiteY195" fmla="*/ 3450040 h 4352025"/>
              <a:gd name="connsiteX196" fmla="*/ 0 w 430785"/>
              <a:gd name="connsiteY196" fmla="*/ 3416116 h 4352025"/>
              <a:gd name="connsiteX197" fmla="*/ 109563 w 430785"/>
              <a:gd name="connsiteY197" fmla="*/ 3479257 h 4352025"/>
              <a:gd name="connsiteX198" fmla="*/ 109563 w 430785"/>
              <a:gd name="connsiteY198" fmla="*/ 3507986 h 4352025"/>
              <a:gd name="connsiteX199" fmla="*/ 0 w 430785"/>
              <a:gd name="connsiteY199" fmla="*/ 3444846 h 4352025"/>
              <a:gd name="connsiteX200" fmla="*/ 222372 w 430785"/>
              <a:gd name="connsiteY200" fmla="*/ 3412870 h 4352025"/>
              <a:gd name="connsiteX201" fmla="*/ 274151 w 430785"/>
              <a:gd name="connsiteY201" fmla="*/ 3442736 h 4352025"/>
              <a:gd name="connsiteX202" fmla="*/ 274151 w 430785"/>
              <a:gd name="connsiteY202" fmla="*/ 3471466 h 4352025"/>
              <a:gd name="connsiteX203" fmla="*/ 222372 w 430785"/>
              <a:gd name="connsiteY203" fmla="*/ 3441600 h 4352025"/>
              <a:gd name="connsiteX204" fmla="*/ 55836 w 430785"/>
              <a:gd name="connsiteY204" fmla="*/ 3382517 h 4352025"/>
              <a:gd name="connsiteX205" fmla="*/ 103070 w 430785"/>
              <a:gd name="connsiteY205" fmla="*/ 3409786 h 4352025"/>
              <a:gd name="connsiteX206" fmla="*/ 103070 w 430785"/>
              <a:gd name="connsiteY206" fmla="*/ 3438516 h 4352025"/>
              <a:gd name="connsiteX207" fmla="*/ 55836 w 430785"/>
              <a:gd name="connsiteY207" fmla="*/ 3411247 h 4352025"/>
              <a:gd name="connsiteX208" fmla="*/ 355632 w 430785"/>
              <a:gd name="connsiteY208" fmla="*/ 3358169 h 4352025"/>
              <a:gd name="connsiteX209" fmla="*/ 430784 w 430785"/>
              <a:gd name="connsiteY209" fmla="*/ 3401507 h 4352025"/>
              <a:gd name="connsiteX210" fmla="*/ 430784 w 430785"/>
              <a:gd name="connsiteY210" fmla="*/ 3430399 h 4352025"/>
              <a:gd name="connsiteX211" fmla="*/ 355632 w 430785"/>
              <a:gd name="connsiteY211" fmla="*/ 3386899 h 4352025"/>
              <a:gd name="connsiteX212" fmla="*/ 125794 w 430785"/>
              <a:gd name="connsiteY212" fmla="*/ 3357033 h 4352025"/>
              <a:gd name="connsiteX213" fmla="*/ 202407 w 430785"/>
              <a:gd name="connsiteY213" fmla="*/ 3401345 h 4352025"/>
              <a:gd name="connsiteX214" fmla="*/ 202407 w 430785"/>
              <a:gd name="connsiteY214" fmla="*/ 3430075 h 4352025"/>
              <a:gd name="connsiteX215" fmla="*/ 125794 w 430785"/>
              <a:gd name="connsiteY215" fmla="*/ 3385925 h 4352025"/>
              <a:gd name="connsiteX216" fmla="*/ 0 w 430785"/>
              <a:gd name="connsiteY216" fmla="*/ 3350216 h 4352025"/>
              <a:gd name="connsiteX217" fmla="*/ 35709 w 430785"/>
              <a:gd name="connsiteY217" fmla="*/ 3370830 h 4352025"/>
              <a:gd name="connsiteX218" fmla="*/ 35709 w 430785"/>
              <a:gd name="connsiteY218" fmla="*/ 3399722 h 4352025"/>
              <a:gd name="connsiteX219" fmla="*/ 0 w 430785"/>
              <a:gd name="connsiteY219" fmla="*/ 3379108 h 4352025"/>
              <a:gd name="connsiteX220" fmla="*/ 193155 w 430785"/>
              <a:gd name="connsiteY220" fmla="*/ 3330089 h 4352025"/>
              <a:gd name="connsiteX221" fmla="*/ 225293 w 430785"/>
              <a:gd name="connsiteY221" fmla="*/ 3348755 h 4352025"/>
              <a:gd name="connsiteX222" fmla="*/ 225293 w 430785"/>
              <a:gd name="connsiteY222" fmla="*/ 3377485 h 4352025"/>
              <a:gd name="connsiteX223" fmla="*/ 193155 w 430785"/>
              <a:gd name="connsiteY223" fmla="*/ 3358981 h 4352025"/>
              <a:gd name="connsiteX224" fmla="*/ 379168 w 430785"/>
              <a:gd name="connsiteY224" fmla="*/ 3305904 h 4352025"/>
              <a:gd name="connsiteX225" fmla="*/ 430784 w 430785"/>
              <a:gd name="connsiteY225" fmla="*/ 3335770 h 4352025"/>
              <a:gd name="connsiteX226" fmla="*/ 430784 w 430785"/>
              <a:gd name="connsiteY226" fmla="*/ 3364662 h 4352025"/>
              <a:gd name="connsiteX227" fmla="*/ 379168 w 430785"/>
              <a:gd name="connsiteY227" fmla="*/ 3334796 h 4352025"/>
              <a:gd name="connsiteX228" fmla="*/ 0 w 430785"/>
              <a:gd name="connsiteY228" fmla="*/ 3284478 h 4352025"/>
              <a:gd name="connsiteX229" fmla="*/ 105829 w 430785"/>
              <a:gd name="connsiteY229" fmla="*/ 3345508 h 4352025"/>
              <a:gd name="connsiteX230" fmla="*/ 105829 w 430785"/>
              <a:gd name="connsiteY230" fmla="*/ 3374401 h 4352025"/>
              <a:gd name="connsiteX231" fmla="*/ 0 w 430785"/>
              <a:gd name="connsiteY231" fmla="*/ 3313208 h 4352025"/>
              <a:gd name="connsiteX232" fmla="*/ 210847 w 430785"/>
              <a:gd name="connsiteY232" fmla="*/ 3274577 h 4352025"/>
              <a:gd name="connsiteX233" fmla="*/ 258081 w 430785"/>
              <a:gd name="connsiteY233" fmla="*/ 3301846 h 4352025"/>
              <a:gd name="connsiteX234" fmla="*/ 258081 w 430785"/>
              <a:gd name="connsiteY234" fmla="*/ 3330738 h 4352025"/>
              <a:gd name="connsiteX235" fmla="*/ 210847 w 430785"/>
              <a:gd name="connsiteY235" fmla="*/ 3303469 h 4352025"/>
              <a:gd name="connsiteX236" fmla="*/ 71743 w 430785"/>
              <a:gd name="connsiteY236" fmla="*/ 3260131 h 4352025"/>
              <a:gd name="connsiteX237" fmla="*/ 173028 w 430785"/>
              <a:gd name="connsiteY237" fmla="*/ 3318564 h 4352025"/>
              <a:gd name="connsiteX238" fmla="*/ 173028 w 430785"/>
              <a:gd name="connsiteY238" fmla="*/ 3347456 h 4352025"/>
              <a:gd name="connsiteX239" fmla="*/ 71743 w 430785"/>
              <a:gd name="connsiteY239" fmla="*/ 3288861 h 4352025"/>
              <a:gd name="connsiteX240" fmla="*/ 359366 w 430785"/>
              <a:gd name="connsiteY240" fmla="*/ 3228642 h 4352025"/>
              <a:gd name="connsiteX241" fmla="*/ 430785 w 430785"/>
              <a:gd name="connsiteY241" fmla="*/ 3270032 h 4352025"/>
              <a:gd name="connsiteX242" fmla="*/ 430785 w 430785"/>
              <a:gd name="connsiteY242" fmla="*/ 3298762 h 4352025"/>
              <a:gd name="connsiteX243" fmla="*/ 359366 w 430785"/>
              <a:gd name="connsiteY243" fmla="*/ 3257534 h 4352025"/>
              <a:gd name="connsiteX244" fmla="*/ 0 w 430785"/>
              <a:gd name="connsiteY244" fmla="*/ 3218578 h 4352025"/>
              <a:gd name="connsiteX245" fmla="*/ 51779 w 430785"/>
              <a:gd name="connsiteY245" fmla="*/ 3248444 h 4352025"/>
              <a:gd name="connsiteX246" fmla="*/ 51779 w 430785"/>
              <a:gd name="connsiteY246" fmla="*/ 3277336 h 4352025"/>
              <a:gd name="connsiteX247" fmla="*/ 0 w 430785"/>
              <a:gd name="connsiteY247" fmla="*/ 3247470 h 4352025"/>
              <a:gd name="connsiteX248" fmla="*/ 248829 w 430785"/>
              <a:gd name="connsiteY248" fmla="*/ 3164852 h 4352025"/>
              <a:gd name="connsiteX249" fmla="*/ 280805 w 430785"/>
              <a:gd name="connsiteY249" fmla="*/ 3183356 h 4352025"/>
              <a:gd name="connsiteX250" fmla="*/ 280805 w 430785"/>
              <a:gd name="connsiteY250" fmla="*/ 3212248 h 4352025"/>
              <a:gd name="connsiteX251" fmla="*/ 248829 w 430785"/>
              <a:gd name="connsiteY251" fmla="*/ 3193744 h 4352025"/>
              <a:gd name="connsiteX252" fmla="*/ 0 w 430785"/>
              <a:gd name="connsiteY252" fmla="*/ 3152841 h 4352025"/>
              <a:gd name="connsiteX253" fmla="*/ 190883 w 430785"/>
              <a:gd name="connsiteY253" fmla="*/ 3263053 h 4352025"/>
              <a:gd name="connsiteX254" fmla="*/ 190883 w 430785"/>
              <a:gd name="connsiteY254" fmla="*/ 3291783 h 4352025"/>
              <a:gd name="connsiteX255" fmla="*/ 0 w 430785"/>
              <a:gd name="connsiteY255" fmla="*/ 3181733 h 4352025"/>
              <a:gd name="connsiteX256" fmla="*/ 339888 w 430785"/>
              <a:gd name="connsiteY256" fmla="*/ 3151705 h 4352025"/>
              <a:gd name="connsiteX257" fmla="*/ 430784 w 430785"/>
              <a:gd name="connsiteY257" fmla="*/ 3204133 h 4352025"/>
              <a:gd name="connsiteX258" fmla="*/ 430784 w 430785"/>
              <a:gd name="connsiteY258" fmla="*/ 3233025 h 4352025"/>
              <a:gd name="connsiteX259" fmla="*/ 339888 w 430785"/>
              <a:gd name="connsiteY259" fmla="*/ 3180435 h 4352025"/>
              <a:gd name="connsiteX260" fmla="*/ 109563 w 430785"/>
              <a:gd name="connsiteY260" fmla="*/ 3150244 h 4352025"/>
              <a:gd name="connsiteX261" fmla="*/ 141539 w 430785"/>
              <a:gd name="connsiteY261" fmla="*/ 3168748 h 4352025"/>
              <a:gd name="connsiteX262" fmla="*/ 141539 w 430785"/>
              <a:gd name="connsiteY262" fmla="*/ 3197640 h 4352025"/>
              <a:gd name="connsiteX263" fmla="*/ 109563 w 430785"/>
              <a:gd name="connsiteY263" fmla="*/ 3178974 h 4352025"/>
              <a:gd name="connsiteX264" fmla="*/ 199161 w 430785"/>
              <a:gd name="connsiteY264" fmla="*/ 3136285 h 4352025"/>
              <a:gd name="connsiteX265" fmla="*/ 231299 w 430785"/>
              <a:gd name="connsiteY265" fmla="*/ 3154789 h 4352025"/>
              <a:gd name="connsiteX266" fmla="*/ 231299 w 430785"/>
              <a:gd name="connsiteY266" fmla="*/ 3183519 h 4352025"/>
              <a:gd name="connsiteX267" fmla="*/ 199161 w 430785"/>
              <a:gd name="connsiteY267" fmla="*/ 3165015 h 4352025"/>
              <a:gd name="connsiteX268" fmla="*/ 71743 w 430785"/>
              <a:gd name="connsiteY268" fmla="*/ 3128494 h 4352025"/>
              <a:gd name="connsiteX269" fmla="*/ 89435 w 430785"/>
              <a:gd name="connsiteY269" fmla="*/ 3138720 h 4352025"/>
              <a:gd name="connsiteX270" fmla="*/ 89435 w 430785"/>
              <a:gd name="connsiteY270" fmla="*/ 3167450 h 4352025"/>
              <a:gd name="connsiteX271" fmla="*/ 71743 w 430785"/>
              <a:gd name="connsiteY271" fmla="*/ 3157224 h 4352025"/>
              <a:gd name="connsiteX272" fmla="*/ 365209 w 430785"/>
              <a:gd name="connsiteY272" fmla="*/ 3103126 h 4352025"/>
              <a:gd name="connsiteX273" fmla="*/ 430784 w 430785"/>
              <a:gd name="connsiteY273" fmla="*/ 3140945 h 4352025"/>
              <a:gd name="connsiteX274" fmla="*/ 430784 w 430785"/>
              <a:gd name="connsiteY274" fmla="*/ 3169838 h 4352025"/>
              <a:gd name="connsiteX275" fmla="*/ 365209 w 430785"/>
              <a:gd name="connsiteY275" fmla="*/ 3132018 h 4352025"/>
              <a:gd name="connsiteX276" fmla="*/ 0 w 430785"/>
              <a:gd name="connsiteY276" fmla="*/ 3087103 h 4352025"/>
              <a:gd name="connsiteX277" fmla="*/ 51779 w 430785"/>
              <a:gd name="connsiteY277" fmla="*/ 3116969 h 4352025"/>
              <a:gd name="connsiteX278" fmla="*/ 51779 w 430785"/>
              <a:gd name="connsiteY278" fmla="*/ 3145699 h 4352025"/>
              <a:gd name="connsiteX279" fmla="*/ 0 w 430785"/>
              <a:gd name="connsiteY279" fmla="*/ 3115833 h 4352025"/>
              <a:gd name="connsiteX280" fmla="*/ 218476 w 430785"/>
              <a:gd name="connsiteY280" fmla="*/ 3081585 h 4352025"/>
              <a:gd name="connsiteX281" fmla="*/ 250614 w 430785"/>
              <a:gd name="connsiteY281" fmla="*/ 3100089 h 4352025"/>
              <a:gd name="connsiteX282" fmla="*/ 250614 w 430785"/>
              <a:gd name="connsiteY282" fmla="*/ 3128981 h 4352025"/>
              <a:gd name="connsiteX283" fmla="*/ 218476 w 430785"/>
              <a:gd name="connsiteY283" fmla="*/ 3110315 h 4352025"/>
              <a:gd name="connsiteX284" fmla="*/ 91546 w 430785"/>
              <a:gd name="connsiteY284" fmla="*/ 3074118 h 4352025"/>
              <a:gd name="connsiteX285" fmla="*/ 179034 w 430785"/>
              <a:gd name="connsiteY285" fmla="*/ 3124598 h 4352025"/>
              <a:gd name="connsiteX286" fmla="*/ 179034 w 430785"/>
              <a:gd name="connsiteY286" fmla="*/ 3153490 h 4352025"/>
              <a:gd name="connsiteX287" fmla="*/ 91546 w 430785"/>
              <a:gd name="connsiteY287" fmla="*/ 3102848 h 4352025"/>
              <a:gd name="connsiteX288" fmla="*/ 151278 w 430785"/>
              <a:gd name="connsiteY288" fmla="*/ 3042791 h 4352025"/>
              <a:gd name="connsiteX289" fmla="*/ 198512 w 430785"/>
              <a:gd name="connsiteY289" fmla="*/ 3070060 h 4352025"/>
              <a:gd name="connsiteX290" fmla="*/ 198512 w 430785"/>
              <a:gd name="connsiteY290" fmla="*/ 3098790 h 4352025"/>
              <a:gd name="connsiteX291" fmla="*/ 151278 w 430785"/>
              <a:gd name="connsiteY291" fmla="*/ 3071521 h 4352025"/>
              <a:gd name="connsiteX292" fmla="*/ 361638 w 430785"/>
              <a:gd name="connsiteY292" fmla="*/ 3035278 h 4352025"/>
              <a:gd name="connsiteX293" fmla="*/ 430784 w 430785"/>
              <a:gd name="connsiteY293" fmla="*/ 3075207 h 4352025"/>
              <a:gd name="connsiteX294" fmla="*/ 430784 w 430785"/>
              <a:gd name="connsiteY294" fmla="*/ 3103937 h 4352025"/>
              <a:gd name="connsiteX295" fmla="*/ 361638 w 430785"/>
              <a:gd name="connsiteY295" fmla="*/ 3064008 h 4352025"/>
              <a:gd name="connsiteX296" fmla="*/ 0 w 430785"/>
              <a:gd name="connsiteY296" fmla="*/ 3021203 h 4352025"/>
              <a:gd name="connsiteX297" fmla="*/ 71419 w 430785"/>
              <a:gd name="connsiteY297" fmla="*/ 3062431 h 4352025"/>
              <a:gd name="connsiteX298" fmla="*/ 71419 w 430785"/>
              <a:gd name="connsiteY298" fmla="*/ 3091323 h 4352025"/>
              <a:gd name="connsiteX299" fmla="*/ 0 w 430785"/>
              <a:gd name="connsiteY299" fmla="*/ 3050095 h 4352025"/>
              <a:gd name="connsiteX300" fmla="*/ 302231 w 430785"/>
              <a:gd name="connsiteY300" fmla="*/ 3000868 h 4352025"/>
              <a:gd name="connsiteX301" fmla="*/ 334207 w 430785"/>
              <a:gd name="connsiteY301" fmla="*/ 3019372 h 4352025"/>
              <a:gd name="connsiteX302" fmla="*/ 334207 w 430785"/>
              <a:gd name="connsiteY302" fmla="*/ 3048264 h 4352025"/>
              <a:gd name="connsiteX303" fmla="*/ 302231 w 430785"/>
              <a:gd name="connsiteY303" fmla="*/ 3029760 h 4352025"/>
              <a:gd name="connsiteX304" fmla="*/ 395075 w 430785"/>
              <a:gd name="connsiteY304" fmla="*/ 2988856 h 4352025"/>
              <a:gd name="connsiteX305" fmla="*/ 430784 w 430785"/>
              <a:gd name="connsiteY305" fmla="*/ 3009470 h 4352025"/>
              <a:gd name="connsiteX306" fmla="*/ 430784 w 430785"/>
              <a:gd name="connsiteY306" fmla="*/ 3038200 h 4352025"/>
              <a:gd name="connsiteX307" fmla="*/ 395075 w 430785"/>
              <a:gd name="connsiteY307" fmla="*/ 3017586 h 4352025"/>
              <a:gd name="connsiteX308" fmla="*/ 252075 w 430785"/>
              <a:gd name="connsiteY308" fmla="*/ 2971975 h 4352025"/>
              <a:gd name="connsiteX309" fmla="*/ 284213 w 430785"/>
              <a:gd name="connsiteY309" fmla="*/ 2990479 h 4352025"/>
              <a:gd name="connsiteX310" fmla="*/ 284213 w 430785"/>
              <a:gd name="connsiteY310" fmla="*/ 3019371 h 4352025"/>
              <a:gd name="connsiteX311" fmla="*/ 252075 w 430785"/>
              <a:gd name="connsiteY311" fmla="*/ 3000867 h 4352025"/>
              <a:gd name="connsiteX312" fmla="*/ 133585 w 430785"/>
              <a:gd name="connsiteY312" fmla="*/ 2969378 h 4352025"/>
              <a:gd name="connsiteX313" fmla="*/ 196401 w 430785"/>
              <a:gd name="connsiteY313" fmla="*/ 3005574 h 4352025"/>
              <a:gd name="connsiteX314" fmla="*/ 196401 w 430785"/>
              <a:gd name="connsiteY314" fmla="*/ 3034466 h 4352025"/>
              <a:gd name="connsiteX315" fmla="*/ 133585 w 430785"/>
              <a:gd name="connsiteY315" fmla="*/ 2998270 h 4352025"/>
              <a:gd name="connsiteX316" fmla="*/ 0 w 430785"/>
              <a:gd name="connsiteY316" fmla="*/ 2955466 h 4352025"/>
              <a:gd name="connsiteX317" fmla="*/ 131151 w 430785"/>
              <a:gd name="connsiteY317" fmla="*/ 3031105 h 4352025"/>
              <a:gd name="connsiteX318" fmla="*/ 131151 w 430785"/>
              <a:gd name="connsiteY318" fmla="*/ 3059997 h 4352025"/>
              <a:gd name="connsiteX319" fmla="*/ 0 w 430785"/>
              <a:gd name="connsiteY319" fmla="*/ 2984196 h 4352025"/>
              <a:gd name="connsiteX320" fmla="*/ 85702 w 430785"/>
              <a:gd name="connsiteY320" fmla="*/ 2941785 h 4352025"/>
              <a:gd name="connsiteX321" fmla="*/ 113458 w 430785"/>
              <a:gd name="connsiteY321" fmla="*/ 2957854 h 4352025"/>
              <a:gd name="connsiteX322" fmla="*/ 113458 w 430785"/>
              <a:gd name="connsiteY322" fmla="*/ 2986584 h 4352025"/>
              <a:gd name="connsiteX323" fmla="*/ 85702 w 430785"/>
              <a:gd name="connsiteY323" fmla="*/ 2970515 h 4352025"/>
              <a:gd name="connsiteX324" fmla="*/ 365209 w 430785"/>
              <a:gd name="connsiteY324" fmla="*/ 2905751 h 4352025"/>
              <a:gd name="connsiteX325" fmla="*/ 430784 w 430785"/>
              <a:gd name="connsiteY325" fmla="*/ 2943570 h 4352025"/>
              <a:gd name="connsiteX326" fmla="*/ 430784 w 430785"/>
              <a:gd name="connsiteY326" fmla="*/ 2972463 h 4352025"/>
              <a:gd name="connsiteX327" fmla="*/ 365209 w 430785"/>
              <a:gd name="connsiteY327" fmla="*/ 2934481 h 4352025"/>
              <a:gd name="connsiteX328" fmla="*/ 129527 w 430785"/>
              <a:gd name="connsiteY328" fmla="*/ 2901206 h 4352025"/>
              <a:gd name="connsiteX329" fmla="*/ 232110 w 430785"/>
              <a:gd name="connsiteY329" fmla="*/ 2960451 h 4352025"/>
              <a:gd name="connsiteX330" fmla="*/ 232110 w 430785"/>
              <a:gd name="connsiteY330" fmla="*/ 2989343 h 4352025"/>
              <a:gd name="connsiteX331" fmla="*/ 129527 w 430785"/>
              <a:gd name="connsiteY331" fmla="*/ 2930098 h 4352025"/>
              <a:gd name="connsiteX332" fmla="*/ 0 w 430785"/>
              <a:gd name="connsiteY332" fmla="*/ 2892279 h 4352025"/>
              <a:gd name="connsiteX333" fmla="*/ 65575 w 430785"/>
              <a:gd name="connsiteY333" fmla="*/ 2930098 h 4352025"/>
              <a:gd name="connsiteX334" fmla="*/ 65575 w 430785"/>
              <a:gd name="connsiteY334" fmla="*/ 2958991 h 4352025"/>
              <a:gd name="connsiteX335" fmla="*/ 0 w 430785"/>
              <a:gd name="connsiteY335" fmla="*/ 2921009 h 4352025"/>
              <a:gd name="connsiteX336" fmla="*/ 379168 w 430785"/>
              <a:gd name="connsiteY336" fmla="*/ 2847967 h 4352025"/>
              <a:gd name="connsiteX337" fmla="*/ 430784 w 430785"/>
              <a:gd name="connsiteY337" fmla="*/ 2877833 h 4352025"/>
              <a:gd name="connsiteX338" fmla="*/ 430784 w 430785"/>
              <a:gd name="connsiteY338" fmla="*/ 2906563 h 4352025"/>
              <a:gd name="connsiteX339" fmla="*/ 379168 w 430785"/>
              <a:gd name="connsiteY339" fmla="*/ 2876697 h 4352025"/>
              <a:gd name="connsiteX340" fmla="*/ 123035 w 430785"/>
              <a:gd name="connsiteY340" fmla="*/ 2831735 h 4352025"/>
              <a:gd name="connsiteX341" fmla="*/ 199161 w 430785"/>
              <a:gd name="connsiteY341" fmla="*/ 2875722 h 4352025"/>
              <a:gd name="connsiteX342" fmla="*/ 199161 w 430785"/>
              <a:gd name="connsiteY342" fmla="*/ 2904452 h 4352025"/>
              <a:gd name="connsiteX343" fmla="*/ 123035 w 430785"/>
              <a:gd name="connsiteY343" fmla="*/ 2860465 h 4352025"/>
              <a:gd name="connsiteX344" fmla="*/ 0 w 430785"/>
              <a:gd name="connsiteY344" fmla="*/ 2826541 h 4352025"/>
              <a:gd name="connsiteX345" fmla="*/ 109563 w 430785"/>
              <a:gd name="connsiteY345" fmla="*/ 2889682 h 4352025"/>
              <a:gd name="connsiteX346" fmla="*/ 109563 w 430785"/>
              <a:gd name="connsiteY346" fmla="*/ 2918411 h 4352025"/>
              <a:gd name="connsiteX347" fmla="*/ 0 w 430785"/>
              <a:gd name="connsiteY347" fmla="*/ 2855271 h 4352025"/>
              <a:gd name="connsiteX348" fmla="*/ 222372 w 430785"/>
              <a:gd name="connsiteY348" fmla="*/ 2823295 h 4352025"/>
              <a:gd name="connsiteX349" fmla="*/ 274151 w 430785"/>
              <a:gd name="connsiteY349" fmla="*/ 2853161 h 4352025"/>
              <a:gd name="connsiteX350" fmla="*/ 274151 w 430785"/>
              <a:gd name="connsiteY350" fmla="*/ 2881891 h 4352025"/>
              <a:gd name="connsiteX351" fmla="*/ 222372 w 430785"/>
              <a:gd name="connsiteY351" fmla="*/ 2852025 h 4352025"/>
              <a:gd name="connsiteX352" fmla="*/ 55836 w 430785"/>
              <a:gd name="connsiteY352" fmla="*/ 2792942 h 4352025"/>
              <a:gd name="connsiteX353" fmla="*/ 103070 w 430785"/>
              <a:gd name="connsiteY353" fmla="*/ 2820211 h 4352025"/>
              <a:gd name="connsiteX354" fmla="*/ 103070 w 430785"/>
              <a:gd name="connsiteY354" fmla="*/ 2848941 h 4352025"/>
              <a:gd name="connsiteX355" fmla="*/ 55836 w 430785"/>
              <a:gd name="connsiteY355" fmla="*/ 2821672 h 4352025"/>
              <a:gd name="connsiteX356" fmla="*/ 355632 w 430785"/>
              <a:gd name="connsiteY356" fmla="*/ 2768595 h 4352025"/>
              <a:gd name="connsiteX357" fmla="*/ 430784 w 430785"/>
              <a:gd name="connsiteY357" fmla="*/ 2811933 h 4352025"/>
              <a:gd name="connsiteX358" fmla="*/ 430784 w 430785"/>
              <a:gd name="connsiteY358" fmla="*/ 2840825 h 4352025"/>
              <a:gd name="connsiteX359" fmla="*/ 355632 w 430785"/>
              <a:gd name="connsiteY359" fmla="*/ 2797325 h 4352025"/>
              <a:gd name="connsiteX360" fmla="*/ 125794 w 430785"/>
              <a:gd name="connsiteY360" fmla="*/ 2767458 h 4352025"/>
              <a:gd name="connsiteX361" fmla="*/ 202407 w 430785"/>
              <a:gd name="connsiteY361" fmla="*/ 2811770 h 4352025"/>
              <a:gd name="connsiteX362" fmla="*/ 202407 w 430785"/>
              <a:gd name="connsiteY362" fmla="*/ 2840500 h 4352025"/>
              <a:gd name="connsiteX363" fmla="*/ 125794 w 430785"/>
              <a:gd name="connsiteY363" fmla="*/ 2796350 h 4352025"/>
              <a:gd name="connsiteX364" fmla="*/ 0 w 430785"/>
              <a:gd name="connsiteY364" fmla="*/ 2760641 h 4352025"/>
              <a:gd name="connsiteX365" fmla="*/ 35709 w 430785"/>
              <a:gd name="connsiteY365" fmla="*/ 2781255 h 4352025"/>
              <a:gd name="connsiteX366" fmla="*/ 35709 w 430785"/>
              <a:gd name="connsiteY366" fmla="*/ 2810147 h 4352025"/>
              <a:gd name="connsiteX367" fmla="*/ 0 w 430785"/>
              <a:gd name="connsiteY367" fmla="*/ 2789533 h 4352025"/>
              <a:gd name="connsiteX368" fmla="*/ 193155 w 430785"/>
              <a:gd name="connsiteY368" fmla="*/ 2740514 h 4352025"/>
              <a:gd name="connsiteX369" fmla="*/ 225293 w 430785"/>
              <a:gd name="connsiteY369" fmla="*/ 2759018 h 4352025"/>
              <a:gd name="connsiteX370" fmla="*/ 225293 w 430785"/>
              <a:gd name="connsiteY370" fmla="*/ 2787910 h 4352025"/>
              <a:gd name="connsiteX371" fmla="*/ 193155 w 430785"/>
              <a:gd name="connsiteY371" fmla="*/ 2769406 h 4352025"/>
              <a:gd name="connsiteX372" fmla="*/ 379168 w 430785"/>
              <a:gd name="connsiteY372" fmla="*/ 2716330 h 4352025"/>
              <a:gd name="connsiteX373" fmla="*/ 430784 w 430785"/>
              <a:gd name="connsiteY373" fmla="*/ 2746195 h 4352025"/>
              <a:gd name="connsiteX374" fmla="*/ 430784 w 430785"/>
              <a:gd name="connsiteY374" fmla="*/ 2775087 h 4352025"/>
              <a:gd name="connsiteX375" fmla="*/ 379168 w 430785"/>
              <a:gd name="connsiteY375" fmla="*/ 2745221 h 4352025"/>
              <a:gd name="connsiteX376" fmla="*/ 0 w 430785"/>
              <a:gd name="connsiteY376" fmla="*/ 2694905 h 4352025"/>
              <a:gd name="connsiteX377" fmla="*/ 105829 w 430785"/>
              <a:gd name="connsiteY377" fmla="*/ 2755934 h 4352025"/>
              <a:gd name="connsiteX378" fmla="*/ 105829 w 430785"/>
              <a:gd name="connsiteY378" fmla="*/ 2784826 h 4352025"/>
              <a:gd name="connsiteX379" fmla="*/ 0 w 430785"/>
              <a:gd name="connsiteY379" fmla="*/ 2723635 h 4352025"/>
              <a:gd name="connsiteX380" fmla="*/ 210847 w 430785"/>
              <a:gd name="connsiteY380" fmla="*/ 2685004 h 4352025"/>
              <a:gd name="connsiteX381" fmla="*/ 258081 w 430785"/>
              <a:gd name="connsiteY381" fmla="*/ 2712272 h 4352025"/>
              <a:gd name="connsiteX382" fmla="*/ 258081 w 430785"/>
              <a:gd name="connsiteY382" fmla="*/ 2741163 h 4352025"/>
              <a:gd name="connsiteX383" fmla="*/ 210847 w 430785"/>
              <a:gd name="connsiteY383" fmla="*/ 2713894 h 4352025"/>
              <a:gd name="connsiteX384" fmla="*/ 71743 w 430785"/>
              <a:gd name="connsiteY384" fmla="*/ 2670558 h 4352025"/>
              <a:gd name="connsiteX385" fmla="*/ 173028 w 430785"/>
              <a:gd name="connsiteY385" fmla="*/ 2728990 h 4352025"/>
              <a:gd name="connsiteX386" fmla="*/ 173028 w 430785"/>
              <a:gd name="connsiteY386" fmla="*/ 2757719 h 4352025"/>
              <a:gd name="connsiteX387" fmla="*/ 71743 w 430785"/>
              <a:gd name="connsiteY387" fmla="*/ 2699287 h 4352025"/>
              <a:gd name="connsiteX388" fmla="*/ 359366 w 430785"/>
              <a:gd name="connsiteY388" fmla="*/ 2639069 h 4352025"/>
              <a:gd name="connsiteX389" fmla="*/ 430785 w 430785"/>
              <a:gd name="connsiteY389" fmla="*/ 2680459 h 4352025"/>
              <a:gd name="connsiteX390" fmla="*/ 430785 w 430785"/>
              <a:gd name="connsiteY390" fmla="*/ 2709188 h 4352025"/>
              <a:gd name="connsiteX391" fmla="*/ 359366 w 430785"/>
              <a:gd name="connsiteY391" fmla="*/ 2667961 h 4352025"/>
              <a:gd name="connsiteX392" fmla="*/ 0 w 430785"/>
              <a:gd name="connsiteY392" fmla="*/ 2629007 h 4352025"/>
              <a:gd name="connsiteX393" fmla="*/ 51779 w 430785"/>
              <a:gd name="connsiteY393" fmla="*/ 2658872 h 4352025"/>
              <a:gd name="connsiteX394" fmla="*/ 51779 w 430785"/>
              <a:gd name="connsiteY394" fmla="*/ 2687764 h 4352025"/>
              <a:gd name="connsiteX395" fmla="*/ 0 w 430785"/>
              <a:gd name="connsiteY395" fmla="*/ 2657898 h 4352025"/>
              <a:gd name="connsiteX396" fmla="*/ 248829 w 430785"/>
              <a:gd name="connsiteY396" fmla="*/ 2575282 h 4352025"/>
              <a:gd name="connsiteX397" fmla="*/ 280805 w 430785"/>
              <a:gd name="connsiteY397" fmla="*/ 2593785 h 4352025"/>
              <a:gd name="connsiteX398" fmla="*/ 280805 w 430785"/>
              <a:gd name="connsiteY398" fmla="*/ 2622677 h 4352025"/>
              <a:gd name="connsiteX399" fmla="*/ 248829 w 430785"/>
              <a:gd name="connsiteY399" fmla="*/ 2604011 h 4352025"/>
              <a:gd name="connsiteX400" fmla="*/ 0 w 430785"/>
              <a:gd name="connsiteY400" fmla="*/ 2563271 h 4352025"/>
              <a:gd name="connsiteX401" fmla="*/ 190883 w 430785"/>
              <a:gd name="connsiteY401" fmla="*/ 2673480 h 4352025"/>
              <a:gd name="connsiteX402" fmla="*/ 190883 w 430785"/>
              <a:gd name="connsiteY402" fmla="*/ 2702209 h 4352025"/>
              <a:gd name="connsiteX403" fmla="*/ 0 w 430785"/>
              <a:gd name="connsiteY403" fmla="*/ 2592000 h 4352025"/>
              <a:gd name="connsiteX404" fmla="*/ 339888 w 430785"/>
              <a:gd name="connsiteY404" fmla="*/ 2562134 h 4352025"/>
              <a:gd name="connsiteX405" fmla="*/ 430784 w 430785"/>
              <a:gd name="connsiteY405" fmla="*/ 2614561 h 4352025"/>
              <a:gd name="connsiteX406" fmla="*/ 430784 w 430785"/>
              <a:gd name="connsiteY406" fmla="*/ 2643452 h 4352025"/>
              <a:gd name="connsiteX407" fmla="*/ 339888 w 430785"/>
              <a:gd name="connsiteY407" fmla="*/ 2590864 h 4352025"/>
              <a:gd name="connsiteX408" fmla="*/ 109563 w 430785"/>
              <a:gd name="connsiteY408" fmla="*/ 2560674 h 4352025"/>
              <a:gd name="connsiteX409" fmla="*/ 141539 w 430785"/>
              <a:gd name="connsiteY409" fmla="*/ 2579178 h 4352025"/>
              <a:gd name="connsiteX410" fmla="*/ 141539 w 430785"/>
              <a:gd name="connsiteY410" fmla="*/ 2608069 h 4352025"/>
              <a:gd name="connsiteX411" fmla="*/ 109563 w 430785"/>
              <a:gd name="connsiteY411" fmla="*/ 2589403 h 4352025"/>
              <a:gd name="connsiteX412" fmla="*/ 199161 w 430785"/>
              <a:gd name="connsiteY412" fmla="*/ 2546715 h 4352025"/>
              <a:gd name="connsiteX413" fmla="*/ 231299 w 430785"/>
              <a:gd name="connsiteY413" fmla="*/ 2565219 h 4352025"/>
              <a:gd name="connsiteX414" fmla="*/ 231299 w 430785"/>
              <a:gd name="connsiteY414" fmla="*/ 2593948 h 4352025"/>
              <a:gd name="connsiteX415" fmla="*/ 199161 w 430785"/>
              <a:gd name="connsiteY415" fmla="*/ 2575445 h 4352025"/>
              <a:gd name="connsiteX416" fmla="*/ 71743 w 430785"/>
              <a:gd name="connsiteY416" fmla="*/ 2538924 h 4352025"/>
              <a:gd name="connsiteX417" fmla="*/ 89435 w 430785"/>
              <a:gd name="connsiteY417" fmla="*/ 2549150 h 4352025"/>
              <a:gd name="connsiteX418" fmla="*/ 89435 w 430785"/>
              <a:gd name="connsiteY418" fmla="*/ 2577879 h 4352025"/>
              <a:gd name="connsiteX419" fmla="*/ 71743 w 430785"/>
              <a:gd name="connsiteY419" fmla="*/ 2567654 h 4352025"/>
              <a:gd name="connsiteX420" fmla="*/ 365209 w 430785"/>
              <a:gd name="connsiteY420" fmla="*/ 2510521 h 4352025"/>
              <a:gd name="connsiteX421" fmla="*/ 430784 w 430785"/>
              <a:gd name="connsiteY421" fmla="*/ 2548339 h 4352025"/>
              <a:gd name="connsiteX422" fmla="*/ 430784 w 430785"/>
              <a:gd name="connsiteY422" fmla="*/ 2549851 h 4352025"/>
              <a:gd name="connsiteX423" fmla="*/ 430784 w 430785"/>
              <a:gd name="connsiteY423" fmla="*/ 2577231 h 4352025"/>
              <a:gd name="connsiteX424" fmla="*/ 430784 w 430785"/>
              <a:gd name="connsiteY424" fmla="*/ 2578744 h 4352025"/>
              <a:gd name="connsiteX425" fmla="*/ 365209 w 430785"/>
              <a:gd name="connsiteY425" fmla="*/ 2540924 h 4352025"/>
              <a:gd name="connsiteX426" fmla="*/ 365209 w 430785"/>
              <a:gd name="connsiteY426" fmla="*/ 2539411 h 4352025"/>
              <a:gd name="connsiteX427" fmla="*/ 365209 w 430785"/>
              <a:gd name="connsiteY427" fmla="*/ 2512032 h 4352025"/>
              <a:gd name="connsiteX428" fmla="*/ 0 w 430785"/>
              <a:gd name="connsiteY428" fmla="*/ 2497536 h 4352025"/>
              <a:gd name="connsiteX429" fmla="*/ 51779 w 430785"/>
              <a:gd name="connsiteY429" fmla="*/ 2527401 h 4352025"/>
              <a:gd name="connsiteX430" fmla="*/ 51779 w 430785"/>
              <a:gd name="connsiteY430" fmla="*/ 2556130 h 4352025"/>
              <a:gd name="connsiteX431" fmla="*/ 0 w 430785"/>
              <a:gd name="connsiteY431" fmla="*/ 2526265 h 4352025"/>
              <a:gd name="connsiteX432" fmla="*/ 218476 w 430785"/>
              <a:gd name="connsiteY432" fmla="*/ 2492017 h 4352025"/>
              <a:gd name="connsiteX433" fmla="*/ 250614 w 430785"/>
              <a:gd name="connsiteY433" fmla="*/ 2510521 h 4352025"/>
              <a:gd name="connsiteX434" fmla="*/ 250614 w 430785"/>
              <a:gd name="connsiteY434" fmla="*/ 2539411 h 4352025"/>
              <a:gd name="connsiteX435" fmla="*/ 218476 w 430785"/>
              <a:gd name="connsiteY435" fmla="*/ 2520746 h 4352025"/>
              <a:gd name="connsiteX436" fmla="*/ 91546 w 430785"/>
              <a:gd name="connsiteY436" fmla="*/ 2484549 h 4352025"/>
              <a:gd name="connsiteX437" fmla="*/ 179034 w 430785"/>
              <a:gd name="connsiteY437" fmla="*/ 2535029 h 4352025"/>
              <a:gd name="connsiteX438" fmla="*/ 179034 w 430785"/>
              <a:gd name="connsiteY438" fmla="*/ 2563920 h 4352025"/>
              <a:gd name="connsiteX439" fmla="*/ 91546 w 430785"/>
              <a:gd name="connsiteY439" fmla="*/ 2513279 h 4352025"/>
              <a:gd name="connsiteX440" fmla="*/ 151278 w 430785"/>
              <a:gd name="connsiteY440" fmla="*/ 2453225 h 4352025"/>
              <a:gd name="connsiteX441" fmla="*/ 198512 w 430785"/>
              <a:gd name="connsiteY441" fmla="*/ 2480494 h 4352025"/>
              <a:gd name="connsiteX442" fmla="*/ 198512 w 430785"/>
              <a:gd name="connsiteY442" fmla="*/ 2509222 h 4352025"/>
              <a:gd name="connsiteX443" fmla="*/ 151278 w 430785"/>
              <a:gd name="connsiteY443" fmla="*/ 2481954 h 4352025"/>
              <a:gd name="connsiteX444" fmla="*/ 361638 w 430785"/>
              <a:gd name="connsiteY444" fmla="*/ 2442673 h 4352025"/>
              <a:gd name="connsiteX445" fmla="*/ 430784 w 430785"/>
              <a:gd name="connsiteY445" fmla="*/ 2482603 h 4352025"/>
              <a:gd name="connsiteX446" fmla="*/ 430784 w 430785"/>
              <a:gd name="connsiteY446" fmla="*/ 2484113 h 4352025"/>
              <a:gd name="connsiteX447" fmla="*/ 430784 w 430785"/>
              <a:gd name="connsiteY447" fmla="*/ 2511495 h 4352025"/>
              <a:gd name="connsiteX448" fmla="*/ 430784 w 430785"/>
              <a:gd name="connsiteY448" fmla="*/ 2512843 h 4352025"/>
              <a:gd name="connsiteX449" fmla="*/ 361638 w 430785"/>
              <a:gd name="connsiteY449" fmla="*/ 2472914 h 4352025"/>
              <a:gd name="connsiteX450" fmla="*/ 361638 w 430785"/>
              <a:gd name="connsiteY450" fmla="*/ 2471404 h 4352025"/>
              <a:gd name="connsiteX451" fmla="*/ 361638 w 430785"/>
              <a:gd name="connsiteY451" fmla="*/ 2444184 h 4352025"/>
              <a:gd name="connsiteX452" fmla="*/ 0 w 430785"/>
              <a:gd name="connsiteY452" fmla="*/ 2431635 h 4352025"/>
              <a:gd name="connsiteX453" fmla="*/ 71419 w 430785"/>
              <a:gd name="connsiteY453" fmla="*/ 2472864 h 4352025"/>
              <a:gd name="connsiteX454" fmla="*/ 71419 w 430785"/>
              <a:gd name="connsiteY454" fmla="*/ 2501756 h 4352025"/>
              <a:gd name="connsiteX455" fmla="*/ 0 w 430785"/>
              <a:gd name="connsiteY455" fmla="*/ 2460528 h 4352025"/>
              <a:gd name="connsiteX456" fmla="*/ 302231 w 430785"/>
              <a:gd name="connsiteY456" fmla="*/ 2408259 h 4352025"/>
              <a:gd name="connsiteX457" fmla="*/ 334207 w 430785"/>
              <a:gd name="connsiteY457" fmla="*/ 2426926 h 4352025"/>
              <a:gd name="connsiteX458" fmla="*/ 334207 w 430785"/>
              <a:gd name="connsiteY458" fmla="*/ 2428279 h 4352025"/>
              <a:gd name="connsiteX459" fmla="*/ 334207 w 430785"/>
              <a:gd name="connsiteY459" fmla="*/ 2455660 h 4352025"/>
              <a:gd name="connsiteX460" fmla="*/ 334207 w 430785"/>
              <a:gd name="connsiteY460" fmla="*/ 2457171 h 4352025"/>
              <a:gd name="connsiteX461" fmla="*/ 302231 w 430785"/>
              <a:gd name="connsiteY461" fmla="*/ 2438667 h 4352025"/>
              <a:gd name="connsiteX462" fmla="*/ 302231 w 430785"/>
              <a:gd name="connsiteY462" fmla="*/ 2437153 h 4352025"/>
              <a:gd name="connsiteX463" fmla="*/ 302231 w 430785"/>
              <a:gd name="connsiteY463" fmla="*/ 2409775 h 4352025"/>
              <a:gd name="connsiteX464" fmla="*/ 395075 w 430785"/>
              <a:gd name="connsiteY464" fmla="*/ 2396248 h 4352025"/>
              <a:gd name="connsiteX465" fmla="*/ 430784 w 430785"/>
              <a:gd name="connsiteY465" fmla="*/ 2416860 h 4352025"/>
              <a:gd name="connsiteX466" fmla="*/ 430784 w 430785"/>
              <a:gd name="connsiteY466" fmla="*/ 2418376 h 4352025"/>
              <a:gd name="connsiteX467" fmla="*/ 430784 w 430785"/>
              <a:gd name="connsiteY467" fmla="*/ 2445595 h 4352025"/>
              <a:gd name="connsiteX468" fmla="*/ 430784 w 430785"/>
              <a:gd name="connsiteY468" fmla="*/ 2447106 h 4352025"/>
              <a:gd name="connsiteX469" fmla="*/ 395075 w 430785"/>
              <a:gd name="connsiteY469" fmla="*/ 2426492 h 4352025"/>
              <a:gd name="connsiteX470" fmla="*/ 395075 w 430785"/>
              <a:gd name="connsiteY470" fmla="*/ 2424979 h 4352025"/>
              <a:gd name="connsiteX471" fmla="*/ 395075 w 430785"/>
              <a:gd name="connsiteY471" fmla="*/ 2397762 h 4352025"/>
              <a:gd name="connsiteX472" fmla="*/ 252075 w 430785"/>
              <a:gd name="connsiteY472" fmla="*/ 2379368 h 4352025"/>
              <a:gd name="connsiteX473" fmla="*/ 284213 w 430785"/>
              <a:gd name="connsiteY473" fmla="*/ 2398033 h 4352025"/>
              <a:gd name="connsiteX474" fmla="*/ 284213 w 430785"/>
              <a:gd name="connsiteY474" fmla="*/ 2399385 h 4352025"/>
              <a:gd name="connsiteX475" fmla="*/ 284213 w 430785"/>
              <a:gd name="connsiteY475" fmla="*/ 2426766 h 4352025"/>
              <a:gd name="connsiteX476" fmla="*/ 284213 w 430785"/>
              <a:gd name="connsiteY476" fmla="*/ 2428278 h 4352025"/>
              <a:gd name="connsiteX477" fmla="*/ 252075 w 430785"/>
              <a:gd name="connsiteY477" fmla="*/ 2409774 h 4352025"/>
              <a:gd name="connsiteX478" fmla="*/ 252075 w 430785"/>
              <a:gd name="connsiteY478" fmla="*/ 2408259 h 4352025"/>
              <a:gd name="connsiteX479" fmla="*/ 252075 w 430785"/>
              <a:gd name="connsiteY479" fmla="*/ 2380881 h 4352025"/>
              <a:gd name="connsiteX480" fmla="*/ 133585 w 430785"/>
              <a:gd name="connsiteY480" fmla="*/ 2376770 h 4352025"/>
              <a:gd name="connsiteX481" fmla="*/ 196401 w 430785"/>
              <a:gd name="connsiteY481" fmla="*/ 2412967 h 4352025"/>
              <a:gd name="connsiteX482" fmla="*/ 196401 w 430785"/>
              <a:gd name="connsiteY482" fmla="*/ 2414480 h 4352025"/>
              <a:gd name="connsiteX483" fmla="*/ 196401 w 430785"/>
              <a:gd name="connsiteY483" fmla="*/ 2441861 h 4352025"/>
              <a:gd name="connsiteX484" fmla="*/ 196401 w 430785"/>
              <a:gd name="connsiteY484" fmla="*/ 2443372 h 4352025"/>
              <a:gd name="connsiteX485" fmla="*/ 133585 w 430785"/>
              <a:gd name="connsiteY485" fmla="*/ 2407176 h 4352025"/>
              <a:gd name="connsiteX486" fmla="*/ 133585 w 430785"/>
              <a:gd name="connsiteY486" fmla="*/ 2405663 h 4352025"/>
              <a:gd name="connsiteX487" fmla="*/ 133585 w 430785"/>
              <a:gd name="connsiteY487" fmla="*/ 2378284 h 4352025"/>
              <a:gd name="connsiteX488" fmla="*/ 0 w 430785"/>
              <a:gd name="connsiteY488" fmla="*/ 2365896 h 4352025"/>
              <a:gd name="connsiteX489" fmla="*/ 131151 w 430785"/>
              <a:gd name="connsiteY489" fmla="*/ 2441537 h 4352025"/>
              <a:gd name="connsiteX490" fmla="*/ 131151 w 430785"/>
              <a:gd name="connsiteY490" fmla="*/ 2470429 h 4352025"/>
              <a:gd name="connsiteX491" fmla="*/ 0 w 430785"/>
              <a:gd name="connsiteY491" fmla="*/ 2394624 h 4352025"/>
              <a:gd name="connsiteX492" fmla="*/ 85702 w 430785"/>
              <a:gd name="connsiteY492" fmla="*/ 2349180 h 4352025"/>
              <a:gd name="connsiteX493" fmla="*/ 113458 w 430785"/>
              <a:gd name="connsiteY493" fmla="*/ 2365247 h 4352025"/>
              <a:gd name="connsiteX494" fmla="*/ 113458 w 430785"/>
              <a:gd name="connsiteY494" fmla="*/ 2366760 h 4352025"/>
              <a:gd name="connsiteX495" fmla="*/ 113458 w 430785"/>
              <a:gd name="connsiteY495" fmla="*/ 2393975 h 4352025"/>
              <a:gd name="connsiteX496" fmla="*/ 113458 w 430785"/>
              <a:gd name="connsiteY496" fmla="*/ 2395490 h 4352025"/>
              <a:gd name="connsiteX497" fmla="*/ 85702 w 430785"/>
              <a:gd name="connsiteY497" fmla="*/ 2379421 h 4352025"/>
              <a:gd name="connsiteX498" fmla="*/ 85702 w 430785"/>
              <a:gd name="connsiteY498" fmla="*/ 2377908 h 4352025"/>
              <a:gd name="connsiteX499" fmla="*/ 85702 w 430785"/>
              <a:gd name="connsiteY499" fmla="*/ 2350691 h 4352025"/>
              <a:gd name="connsiteX500" fmla="*/ 365209 w 430785"/>
              <a:gd name="connsiteY500" fmla="*/ 2313147 h 4352025"/>
              <a:gd name="connsiteX501" fmla="*/ 430784 w 430785"/>
              <a:gd name="connsiteY501" fmla="*/ 2350965 h 4352025"/>
              <a:gd name="connsiteX502" fmla="*/ 430784 w 430785"/>
              <a:gd name="connsiteY502" fmla="*/ 2352476 h 4352025"/>
              <a:gd name="connsiteX503" fmla="*/ 430784 w 430785"/>
              <a:gd name="connsiteY503" fmla="*/ 2379855 h 4352025"/>
              <a:gd name="connsiteX504" fmla="*/ 430784 w 430785"/>
              <a:gd name="connsiteY504" fmla="*/ 2381369 h 4352025"/>
              <a:gd name="connsiteX505" fmla="*/ 365209 w 430785"/>
              <a:gd name="connsiteY505" fmla="*/ 2343388 h 4352025"/>
              <a:gd name="connsiteX506" fmla="*/ 365209 w 430785"/>
              <a:gd name="connsiteY506" fmla="*/ 2341876 h 4352025"/>
              <a:gd name="connsiteX507" fmla="*/ 365209 w 430785"/>
              <a:gd name="connsiteY507" fmla="*/ 2314657 h 4352025"/>
              <a:gd name="connsiteX508" fmla="*/ 129527 w 430785"/>
              <a:gd name="connsiteY508" fmla="*/ 2308603 h 4352025"/>
              <a:gd name="connsiteX509" fmla="*/ 232110 w 430785"/>
              <a:gd name="connsiteY509" fmla="*/ 2367845 h 4352025"/>
              <a:gd name="connsiteX510" fmla="*/ 232110 w 430785"/>
              <a:gd name="connsiteY510" fmla="*/ 2369358 h 4352025"/>
              <a:gd name="connsiteX511" fmla="*/ 232110 w 430785"/>
              <a:gd name="connsiteY511" fmla="*/ 2396735 h 4352025"/>
              <a:gd name="connsiteX512" fmla="*/ 232110 w 430785"/>
              <a:gd name="connsiteY512" fmla="*/ 2398250 h 4352025"/>
              <a:gd name="connsiteX513" fmla="*/ 129527 w 430785"/>
              <a:gd name="connsiteY513" fmla="*/ 2339005 h 4352025"/>
              <a:gd name="connsiteX514" fmla="*/ 129527 w 430785"/>
              <a:gd name="connsiteY514" fmla="*/ 2337494 h 4352025"/>
              <a:gd name="connsiteX515" fmla="*/ 129527 w 430785"/>
              <a:gd name="connsiteY515" fmla="*/ 2310113 h 4352025"/>
              <a:gd name="connsiteX516" fmla="*/ 0 w 430785"/>
              <a:gd name="connsiteY516" fmla="*/ 2299676 h 4352025"/>
              <a:gd name="connsiteX517" fmla="*/ 65575 w 430785"/>
              <a:gd name="connsiteY517" fmla="*/ 2337494 h 4352025"/>
              <a:gd name="connsiteX518" fmla="*/ 65575 w 430785"/>
              <a:gd name="connsiteY518" fmla="*/ 2339005 h 4352025"/>
              <a:gd name="connsiteX519" fmla="*/ 65575 w 430785"/>
              <a:gd name="connsiteY519" fmla="*/ 2366384 h 4352025"/>
              <a:gd name="connsiteX520" fmla="*/ 65575 w 430785"/>
              <a:gd name="connsiteY520" fmla="*/ 2367898 h 4352025"/>
              <a:gd name="connsiteX521" fmla="*/ 0 w 430785"/>
              <a:gd name="connsiteY521" fmla="*/ 2329916 h 4352025"/>
              <a:gd name="connsiteX522" fmla="*/ 0 w 430785"/>
              <a:gd name="connsiteY522" fmla="*/ 2328568 h 4352025"/>
              <a:gd name="connsiteX523" fmla="*/ 0 w 430785"/>
              <a:gd name="connsiteY523" fmla="*/ 2301187 h 4352025"/>
              <a:gd name="connsiteX524" fmla="*/ 379168 w 430785"/>
              <a:gd name="connsiteY524" fmla="*/ 2255364 h 4352025"/>
              <a:gd name="connsiteX525" fmla="*/ 430784 w 430785"/>
              <a:gd name="connsiteY525" fmla="*/ 2285232 h 4352025"/>
              <a:gd name="connsiteX526" fmla="*/ 430784 w 430785"/>
              <a:gd name="connsiteY526" fmla="*/ 2286739 h 4352025"/>
              <a:gd name="connsiteX527" fmla="*/ 430784 w 430785"/>
              <a:gd name="connsiteY527" fmla="*/ 2313959 h 4352025"/>
              <a:gd name="connsiteX528" fmla="*/ 430784 w 430785"/>
              <a:gd name="connsiteY528" fmla="*/ 2315469 h 4352025"/>
              <a:gd name="connsiteX529" fmla="*/ 379168 w 430785"/>
              <a:gd name="connsiteY529" fmla="*/ 2285604 h 4352025"/>
              <a:gd name="connsiteX530" fmla="*/ 379168 w 430785"/>
              <a:gd name="connsiteY530" fmla="*/ 2284096 h 4352025"/>
              <a:gd name="connsiteX531" fmla="*/ 379168 w 430785"/>
              <a:gd name="connsiteY531" fmla="*/ 2256874 h 4352025"/>
              <a:gd name="connsiteX532" fmla="*/ 123035 w 430785"/>
              <a:gd name="connsiteY532" fmla="*/ 2239134 h 4352025"/>
              <a:gd name="connsiteX533" fmla="*/ 199161 w 430785"/>
              <a:gd name="connsiteY533" fmla="*/ 2283122 h 4352025"/>
              <a:gd name="connsiteX534" fmla="*/ 199161 w 430785"/>
              <a:gd name="connsiteY534" fmla="*/ 2284630 h 4352025"/>
              <a:gd name="connsiteX535" fmla="*/ 199161 w 430785"/>
              <a:gd name="connsiteY535" fmla="*/ 2311849 h 4352025"/>
              <a:gd name="connsiteX536" fmla="*/ 199161 w 430785"/>
              <a:gd name="connsiteY536" fmla="*/ 2313359 h 4352025"/>
              <a:gd name="connsiteX537" fmla="*/ 123035 w 430785"/>
              <a:gd name="connsiteY537" fmla="*/ 2269373 h 4352025"/>
              <a:gd name="connsiteX538" fmla="*/ 123035 w 430785"/>
              <a:gd name="connsiteY538" fmla="*/ 2267865 h 4352025"/>
              <a:gd name="connsiteX539" fmla="*/ 123035 w 430785"/>
              <a:gd name="connsiteY539" fmla="*/ 2240642 h 4352025"/>
              <a:gd name="connsiteX540" fmla="*/ 0 w 430785"/>
              <a:gd name="connsiteY540" fmla="*/ 2233939 h 4352025"/>
              <a:gd name="connsiteX541" fmla="*/ 109563 w 430785"/>
              <a:gd name="connsiteY541" fmla="*/ 2297080 h 4352025"/>
              <a:gd name="connsiteX542" fmla="*/ 109563 w 430785"/>
              <a:gd name="connsiteY542" fmla="*/ 2298590 h 4352025"/>
              <a:gd name="connsiteX543" fmla="*/ 109563 w 430785"/>
              <a:gd name="connsiteY543" fmla="*/ 2325808 h 4352025"/>
              <a:gd name="connsiteX544" fmla="*/ 109563 w 430785"/>
              <a:gd name="connsiteY544" fmla="*/ 2327318 h 4352025"/>
              <a:gd name="connsiteX545" fmla="*/ 0 w 430785"/>
              <a:gd name="connsiteY545" fmla="*/ 2264179 h 4352025"/>
              <a:gd name="connsiteX546" fmla="*/ 0 w 430785"/>
              <a:gd name="connsiteY546" fmla="*/ 2262671 h 4352025"/>
              <a:gd name="connsiteX547" fmla="*/ 0 w 430785"/>
              <a:gd name="connsiteY547" fmla="*/ 2235449 h 4352025"/>
              <a:gd name="connsiteX548" fmla="*/ 222372 w 430785"/>
              <a:gd name="connsiteY548" fmla="*/ 2230691 h 4352025"/>
              <a:gd name="connsiteX549" fmla="*/ 274151 w 430785"/>
              <a:gd name="connsiteY549" fmla="*/ 2260562 h 4352025"/>
              <a:gd name="connsiteX550" fmla="*/ 274151 w 430785"/>
              <a:gd name="connsiteY550" fmla="*/ 2262070 h 4352025"/>
              <a:gd name="connsiteX551" fmla="*/ 274151 w 430785"/>
              <a:gd name="connsiteY551" fmla="*/ 2289290 h 4352025"/>
              <a:gd name="connsiteX552" fmla="*/ 274151 w 430785"/>
              <a:gd name="connsiteY552" fmla="*/ 2290800 h 4352025"/>
              <a:gd name="connsiteX553" fmla="*/ 222372 w 430785"/>
              <a:gd name="connsiteY553" fmla="*/ 2260933 h 4352025"/>
              <a:gd name="connsiteX554" fmla="*/ 222372 w 430785"/>
              <a:gd name="connsiteY554" fmla="*/ 2259425 h 4352025"/>
              <a:gd name="connsiteX555" fmla="*/ 222372 w 430785"/>
              <a:gd name="connsiteY555" fmla="*/ 2232203 h 4352025"/>
              <a:gd name="connsiteX556" fmla="*/ 55836 w 430785"/>
              <a:gd name="connsiteY556" fmla="*/ 2200333 h 4352025"/>
              <a:gd name="connsiteX557" fmla="*/ 103070 w 430785"/>
              <a:gd name="connsiteY557" fmla="*/ 2227605 h 4352025"/>
              <a:gd name="connsiteX558" fmla="*/ 103070 w 430785"/>
              <a:gd name="connsiteY558" fmla="*/ 2229117 h 4352025"/>
              <a:gd name="connsiteX559" fmla="*/ 103070 w 430785"/>
              <a:gd name="connsiteY559" fmla="*/ 2256340 h 4352025"/>
              <a:gd name="connsiteX560" fmla="*/ 103070 w 430785"/>
              <a:gd name="connsiteY560" fmla="*/ 2257848 h 4352025"/>
              <a:gd name="connsiteX561" fmla="*/ 55836 w 430785"/>
              <a:gd name="connsiteY561" fmla="*/ 2230580 h 4352025"/>
              <a:gd name="connsiteX562" fmla="*/ 55836 w 430785"/>
              <a:gd name="connsiteY562" fmla="*/ 2229066 h 4352025"/>
              <a:gd name="connsiteX563" fmla="*/ 55836 w 430785"/>
              <a:gd name="connsiteY563" fmla="*/ 2201849 h 4352025"/>
              <a:gd name="connsiteX564" fmla="*/ 355632 w 430785"/>
              <a:gd name="connsiteY564" fmla="*/ 2175992 h 4352025"/>
              <a:gd name="connsiteX565" fmla="*/ 430784 w 430785"/>
              <a:gd name="connsiteY565" fmla="*/ 2219322 h 4352025"/>
              <a:gd name="connsiteX566" fmla="*/ 430784 w 430785"/>
              <a:gd name="connsiteY566" fmla="*/ 2220840 h 4352025"/>
              <a:gd name="connsiteX567" fmla="*/ 430784 w 430785"/>
              <a:gd name="connsiteY567" fmla="*/ 2248221 h 4352025"/>
              <a:gd name="connsiteX568" fmla="*/ 430784 w 430785"/>
              <a:gd name="connsiteY568" fmla="*/ 2249731 h 4352025"/>
              <a:gd name="connsiteX569" fmla="*/ 355632 w 430785"/>
              <a:gd name="connsiteY569" fmla="*/ 2206231 h 4352025"/>
              <a:gd name="connsiteX570" fmla="*/ 355632 w 430785"/>
              <a:gd name="connsiteY570" fmla="*/ 2204714 h 4352025"/>
              <a:gd name="connsiteX571" fmla="*/ 355632 w 430785"/>
              <a:gd name="connsiteY571" fmla="*/ 2177501 h 4352025"/>
              <a:gd name="connsiteX572" fmla="*/ 125794 w 430785"/>
              <a:gd name="connsiteY572" fmla="*/ 2174857 h 4352025"/>
              <a:gd name="connsiteX573" fmla="*/ 202407 w 430785"/>
              <a:gd name="connsiteY573" fmla="*/ 2219161 h 4352025"/>
              <a:gd name="connsiteX574" fmla="*/ 202407 w 430785"/>
              <a:gd name="connsiteY574" fmla="*/ 2220677 h 4352025"/>
              <a:gd name="connsiteX575" fmla="*/ 202407 w 430785"/>
              <a:gd name="connsiteY575" fmla="*/ 2247898 h 4352025"/>
              <a:gd name="connsiteX576" fmla="*/ 202407 w 430785"/>
              <a:gd name="connsiteY576" fmla="*/ 2249408 h 4352025"/>
              <a:gd name="connsiteX577" fmla="*/ 125794 w 430785"/>
              <a:gd name="connsiteY577" fmla="*/ 2205256 h 4352025"/>
              <a:gd name="connsiteX578" fmla="*/ 125794 w 430785"/>
              <a:gd name="connsiteY578" fmla="*/ 2203741 h 4352025"/>
              <a:gd name="connsiteX579" fmla="*/ 125794 w 430785"/>
              <a:gd name="connsiteY579" fmla="*/ 2176365 h 4352025"/>
              <a:gd name="connsiteX580" fmla="*/ 0 w 430785"/>
              <a:gd name="connsiteY580" fmla="*/ 2168040 h 4352025"/>
              <a:gd name="connsiteX581" fmla="*/ 35709 w 430785"/>
              <a:gd name="connsiteY581" fmla="*/ 2188649 h 4352025"/>
              <a:gd name="connsiteX582" fmla="*/ 35709 w 430785"/>
              <a:gd name="connsiteY582" fmla="*/ 2190162 h 4352025"/>
              <a:gd name="connsiteX583" fmla="*/ 35709 w 430785"/>
              <a:gd name="connsiteY583" fmla="*/ 2217536 h 4352025"/>
              <a:gd name="connsiteX584" fmla="*/ 35709 w 430785"/>
              <a:gd name="connsiteY584" fmla="*/ 2219053 h 4352025"/>
              <a:gd name="connsiteX585" fmla="*/ 0 w 430785"/>
              <a:gd name="connsiteY585" fmla="*/ 2198439 h 4352025"/>
              <a:gd name="connsiteX586" fmla="*/ 0 w 430785"/>
              <a:gd name="connsiteY586" fmla="*/ 2196925 h 4352025"/>
              <a:gd name="connsiteX587" fmla="*/ 0 w 430785"/>
              <a:gd name="connsiteY587" fmla="*/ 2169553 h 4352025"/>
              <a:gd name="connsiteX588" fmla="*/ 193155 w 430785"/>
              <a:gd name="connsiteY588" fmla="*/ 2147913 h 4352025"/>
              <a:gd name="connsiteX589" fmla="*/ 225293 w 430785"/>
              <a:gd name="connsiteY589" fmla="*/ 2166579 h 4352025"/>
              <a:gd name="connsiteX590" fmla="*/ 225293 w 430785"/>
              <a:gd name="connsiteY590" fmla="*/ 2167930 h 4352025"/>
              <a:gd name="connsiteX591" fmla="*/ 225293 w 430785"/>
              <a:gd name="connsiteY591" fmla="*/ 2195303 h 4352025"/>
              <a:gd name="connsiteX592" fmla="*/ 225293 w 430785"/>
              <a:gd name="connsiteY592" fmla="*/ 2196816 h 4352025"/>
              <a:gd name="connsiteX593" fmla="*/ 193155 w 430785"/>
              <a:gd name="connsiteY593" fmla="*/ 2178313 h 4352025"/>
              <a:gd name="connsiteX594" fmla="*/ 193155 w 430785"/>
              <a:gd name="connsiteY594" fmla="*/ 2176800 h 4352025"/>
              <a:gd name="connsiteX595" fmla="*/ 193155 w 430785"/>
              <a:gd name="connsiteY595" fmla="*/ 2149426 h 4352025"/>
              <a:gd name="connsiteX596" fmla="*/ 379168 w 430785"/>
              <a:gd name="connsiteY596" fmla="*/ 2123728 h 4352025"/>
              <a:gd name="connsiteX597" fmla="*/ 430784 w 430785"/>
              <a:gd name="connsiteY597" fmla="*/ 2153594 h 4352025"/>
              <a:gd name="connsiteX598" fmla="*/ 430784 w 430785"/>
              <a:gd name="connsiteY598" fmla="*/ 2155106 h 4352025"/>
              <a:gd name="connsiteX599" fmla="*/ 430784 w 430785"/>
              <a:gd name="connsiteY599" fmla="*/ 2182481 h 4352025"/>
              <a:gd name="connsiteX600" fmla="*/ 430784 w 430785"/>
              <a:gd name="connsiteY600" fmla="*/ 2183993 h 4352025"/>
              <a:gd name="connsiteX601" fmla="*/ 379168 w 430785"/>
              <a:gd name="connsiteY601" fmla="*/ 2154132 h 4352025"/>
              <a:gd name="connsiteX602" fmla="*/ 379168 w 430785"/>
              <a:gd name="connsiteY602" fmla="*/ 2152619 h 4352025"/>
              <a:gd name="connsiteX603" fmla="*/ 379168 w 430785"/>
              <a:gd name="connsiteY603" fmla="*/ 2125240 h 4352025"/>
              <a:gd name="connsiteX604" fmla="*/ 0 w 430785"/>
              <a:gd name="connsiteY604" fmla="*/ 2102302 h 4352025"/>
              <a:gd name="connsiteX605" fmla="*/ 105829 w 430785"/>
              <a:gd name="connsiteY605" fmla="*/ 2163332 h 4352025"/>
              <a:gd name="connsiteX606" fmla="*/ 105829 w 430785"/>
              <a:gd name="connsiteY606" fmla="*/ 2164846 h 4352025"/>
              <a:gd name="connsiteX607" fmla="*/ 105829 w 430785"/>
              <a:gd name="connsiteY607" fmla="*/ 2192218 h 4352025"/>
              <a:gd name="connsiteX608" fmla="*/ 105829 w 430785"/>
              <a:gd name="connsiteY608" fmla="*/ 2193733 h 4352025"/>
              <a:gd name="connsiteX609" fmla="*/ 0 w 430785"/>
              <a:gd name="connsiteY609" fmla="*/ 2132546 h 4352025"/>
              <a:gd name="connsiteX610" fmla="*/ 0 w 430785"/>
              <a:gd name="connsiteY610" fmla="*/ 2131032 h 4352025"/>
              <a:gd name="connsiteX611" fmla="*/ 0 w 430785"/>
              <a:gd name="connsiteY611" fmla="*/ 2103816 h 4352025"/>
              <a:gd name="connsiteX612" fmla="*/ 210847 w 430785"/>
              <a:gd name="connsiteY612" fmla="*/ 2092402 h 4352025"/>
              <a:gd name="connsiteX613" fmla="*/ 258081 w 430785"/>
              <a:gd name="connsiteY613" fmla="*/ 2119670 h 4352025"/>
              <a:gd name="connsiteX614" fmla="*/ 258081 w 430785"/>
              <a:gd name="connsiteY614" fmla="*/ 2121183 h 4352025"/>
              <a:gd name="connsiteX615" fmla="*/ 258081 w 430785"/>
              <a:gd name="connsiteY615" fmla="*/ 2148562 h 4352025"/>
              <a:gd name="connsiteX616" fmla="*/ 258081 w 430785"/>
              <a:gd name="connsiteY616" fmla="*/ 2150075 h 4352025"/>
              <a:gd name="connsiteX617" fmla="*/ 210847 w 430785"/>
              <a:gd name="connsiteY617" fmla="*/ 2122806 h 4352025"/>
              <a:gd name="connsiteX618" fmla="*/ 210847 w 430785"/>
              <a:gd name="connsiteY618" fmla="*/ 2121294 h 4352025"/>
              <a:gd name="connsiteX619" fmla="*/ 210847 w 430785"/>
              <a:gd name="connsiteY619" fmla="*/ 2093914 h 4352025"/>
              <a:gd name="connsiteX620" fmla="*/ 71743 w 430785"/>
              <a:gd name="connsiteY620" fmla="*/ 2077956 h 4352025"/>
              <a:gd name="connsiteX621" fmla="*/ 173028 w 430785"/>
              <a:gd name="connsiteY621" fmla="*/ 2136388 h 4352025"/>
              <a:gd name="connsiteX622" fmla="*/ 173028 w 430785"/>
              <a:gd name="connsiteY622" fmla="*/ 2137901 h 4352025"/>
              <a:gd name="connsiteX623" fmla="*/ 173028 w 430785"/>
              <a:gd name="connsiteY623" fmla="*/ 2165280 h 4352025"/>
              <a:gd name="connsiteX624" fmla="*/ 173028 w 430785"/>
              <a:gd name="connsiteY624" fmla="*/ 2166631 h 4352025"/>
              <a:gd name="connsiteX625" fmla="*/ 71743 w 430785"/>
              <a:gd name="connsiteY625" fmla="*/ 2108198 h 4352025"/>
              <a:gd name="connsiteX626" fmla="*/ 71743 w 430785"/>
              <a:gd name="connsiteY626" fmla="*/ 2106685 h 4352025"/>
              <a:gd name="connsiteX627" fmla="*/ 71743 w 430785"/>
              <a:gd name="connsiteY627" fmla="*/ 2079468 h 4352025"/>
              <a:gd name="connsiteX628" fmla="*/ 359366 w 430785"/>
              <a:gd name="connsiteY628" fmla="*/ 2046466 h 4352025"/>
              <a:gd name="connsiteX629" fmla="*/ 430785 w 430785"/>
              <a:gd name="connsiteY629" fmla="*/ 2087856 h 4352025"/>
              <a:gd name="connsiteX630" fmla="*/ 430785 w 430785"/>
              <a:gd name="connsiteY630" fmla="*/ 2089368 h 4352025"/>
              <a:gd name="connsiteX631" fmla="*/ 430785 w 430785"/>
              <a:gd name="connsiteY631" fmla="*/ 2116586 h 4352025"/>
              <a:gd name="connsiteX632" fmla="*/ 430785 w 430785"/>
              <a:gd name="connsiteY632" fmla="*/ 2118098 h 4352025"/>
              <a:gd name="connsiteX633" fmla="*/ 359366 w 430785"/>
              <a:gd name="connsiteY633" fmla="*/ 2076870 h 4352025"/>
              <a:gd name="connsiteX634" fmla="*/ 359366 w 430785"/>
              <a:gd name="connsiteY634" fmla="*/ 2075358 h 4352025"/>
              <a:gd name="connsiteX635" fmla="*/ 359366 w 430785"/>
              <a:gd name="connsiteY635" fmla="*/ 2047978 h 4352025"/>
              <a:gd name="connsiteX636" fmla="*/ 0 w 430785"/>
              <a:gd name="connsiteY636" fmla="*/ 2036403 h 4352025"/>
              <a:gd name="connsiteX637" fmla="*/ 51779 w 430785"/>
              <a:gd name="connsiteY637" fmla="*/ 2066268 h 4352025"/>
              <a:gd name="connsiteX638" fmla="*/ 51779 w 430785"/>
              <a:gd name="connsiteY638" fmla="*/ 2067782 h 4352025"/>
              <a:gd name="connsiteX639" fmla="*/ 51779 w 430785"/>
              <a:gd name="connsiteY639" fmla="*/ 2095161 h 4352025"/>
              <a:gd name="connsiteX640" fmla="*/ 51779 w 430785"/>
              <a:gd name="connsiteY640" fmla="*/ 2096674 h 4352025"/>
              <a:gd name="connsiteX641" fmla="*/ 0 w 430785"/>
              <a:gd name="connsiteY641" fmla="*/ 2066808 h 4352025"/>
              <a:gd name="connsiteX642" fmla="*/ 0 w 430785"/>
              <a:gd name="connsiteY642" fmla="*/ 2065295 h 4352025"/>
              <a:gd name="connsiteX643" fmla="*/ 0 w 430785"/>
              <a:gd name="connsiteY643" fmla="*/ 2037916 h 4352025"/>
              <a:gd name="connsiteX644" fmla="*/ 248829 w 430785"/>
              <a:gd name="connsiteY644" fmla="*/ 1982676 h 4352025"/>
              <a:gd name="connsiteX645" fmla="*/ 280805 w 430785"/>
              <a:gd name="connsiteY645" fmla="*/ 2001181 h 4352025"/>
              <a:gd name="connsiteX646" fmla="*/ 280805 w 430785"/>
              <a:gd name="connsiteY646" fmla="*/ 2002693 h 4352025"/>
              <a:gd name="connsiteX647" fmla="*/ 280805 w 430785"/>
              <a:gd name="connsiteY647" fmla="*/ 2030074 h 4352025"/>
              <a:gd name="connsiteX648" fmla="*/ 280805 w 430785"/>
              <a:gd name="connsiteY648" fmla="*/ 2031585 h 4352025"/>
              <a:gd name="connsiteX649" fmla="*/ 248829 w 430785"/>
              <a:gd name="connsiteY649" fmla="*/ 2012920 h 4352025"/>
              <a:gd name="connsiteX650" fmla="*/ 248829 w 430785"/>
              <a:gd name="connsiteY650" fmla="*/ 2011569 h 4352025"/>
              <a:gd name="connsiteX651" fmla="*/ 248829 w 430785"/>
              <a:gd name="connsiteY651" fmla="*/ 1984189 h 4352025"/>
              <a:gd name="connsiteX652" fmla="*/ 0 w 430785"/>
              <a:gd name="connsiteY652" fmla="*/ 1970665 h 4352025"/>
              <a:gd name="connsiteX653" fmla="*/ 190883 w 430785"/>
              <a:gd name="connsiteY653" fmla="*/ 2080878 h 4352025"/>
              <a:gd name="connsiteX654" fmla="*/ 190883 w 430785"/>
              <a:gd name="connsiteY654" fmla="*/ 2082390 h 4352025"/>
              <a:gd name="connsiteX655" fmla="*/ 190883 w 430785"/>
              <a:gd name="connsiteY655" fmla="*/ 2109608 h 4352025"/>
              <a:gd name="connsiteX656" fmla="*/ 190883 w 430785"/>
              <a:gd name="connsiteY656" fmla="*/ 2111120 h 4352025"/>
              <a:gd name="connsiteX657" fmla="*/ 0 w 430785"/>
              <a:gd name="connsiteY657" fmla="*/ 2000908 h 4352025"/>
              <a:gd name="connsiteX658" fmla="*/ 0 w 430785"/>
              <a:gd name="connsiteY658" fmla="*/ 1999558 h 4352025"/>
              <a:gd name="connsiteX659" fmla="*/ 0 w 430785"/>
              <a:gd name="connsiteY659" fmla="*/ 1972178 h 4352025"/>
              <a:gd name="connsiteX660" fmla="*/ 339888 w 430785"/>
              <a:gd name="connsiteY660" fmla="*/ 1969528 h 4352025"/>
              <a:gd name="connsiteX661" fmla="*/ 430784 w 430785"/>
              <a:gd name="connsiteY661" fmla="*/ 2021957 h 4352025"/>
              <a:gd name="connsiteX662" fmla="*/ 430784 w 430785"/>
              <a:gd name="connsiteY662" fmla="*/ 2023469 h 4352025"/>
              <a:gd name="connsiteX663" fmla="*/ 430784 w 430785"/>
              <a:gd name="connsiteY663" fmla="*/ 2050848 h 4352025"/>
              <a:gd name="connsiteX664" fmla="*/ 430784 w 430785"/>
              <a:gd name="connsiteY664" fmla="*/ 2052361 h 4352025"/>
              <a:gd name="connsiteX665" fmla="*/ 339888 w 430785"/>
              <a:gd name="connsiteY665" fmla="*/ 1999771 h 4352025"/>
              <a:gd name="connsiteX666" fmla="*/ 339888 w 430785"/>
              <a:gd name="connsiteY666" fmla="*/ 1998259 h 4352025"/>
              <a:gd name="connsiteX667" fmla="*/ 339888 w 430785"/>
              <a:gd name="connsiteY667" fmla="*/ 1971041 h 4352025"/>
              <a:gd name="connsiteX668" fmla="*/ 109563 w 430785"/>
              <a:gd name="connsiteY668" fmla="*/ 1968068 h 4352025"/>
              <a:gd name="connsiteX669" fmla="*/ 141539 w 430785"/>
              <a:gd name="connsiteY669" fmla="*/ 1986573 h 4352025"/>
              <a:gd name="connsiteX670" fmla="*/ 141539 w 430785"/>
              <a:gd name="connsiteY670" fmla="*/ 1988085 h 4352025"/>
              <a:gd name="connsiteX671" fmla="*/ 141539 w 430785"/>
              <a:gd name="connsiteY671" fmla="*/ 2015465 h 4352025"/>
              <a:gd name="connsiteX672" fmla="*/ 141539 w 430785"/>
              <a:gd name="connsiteY672" fmla="*/ 2016977 h 4352025"/>
              <a:gd name="connsiteX673" fmla="*/ 109563 w 430785"/>
              <a:gd name="connsiteY673" fmla="*/ 1998311 h 4352025"/>
              <a:gd name="connsiteX674" fmla="*/ 109563 w 430785"/>
              <a:gd name="connsiteY674" fmla="*/ 1996799 h 4352025"/>
              <a:gd name="connsiteX675" fmla="*/ 109563 w 430785"/>
              <a:gd name="connsiteY675" fmla="*/ 1969581 h 4352025"/>
              <a:gd name="connsiteX676" fmla="*/ 199161 w 430785"/>
              <a:gd name="connsiteY676" fmla="*/ 1954110 h 4352025"/>
              <a:gd name="connsiteX677" fmla="*/ 231299 w 430785"/>
              <a:gd name="connsiteY677" fmla="*/ 1972614 h 4352025"/>
              <a:gd name="connsiteX678" fmla="*/ 231299 w 430785"/>
              <a:gd name="connsiteY678" fmla="*/ 1974126 h 4352025"/>
              <a:gd name="connsiteX679" fmla="*/ 231299 w 430785"/>
              <a:gd name="connsiteY679" fmla="*/ 2001344 h 4352025"/>
              <a:gd name="connsiteX680" fmla="*/ 231299 w 430785"/>
              <a:gd name="connsiteY680" fmla="*/ 2002856 h 4352025"/>
              <a:gd name="connsiteX681" fmla="*/ 199161 w 430785"/>
              <a:gd name="connsiteY681" fmla="*/ 1984352 h 4352025"/>
              <a:gd name="connsiteX682" fmla="*/ 199161 w 430785"/>
              <a:gd name="connsiteY682" fmla="*/ 1982839 h 4352025"/>
              <a:gd name="connsiteX683" fmla="*/ 199161 w 430785"/>
              <a:gd name="connsiteY683" fmla="*/ 1955622 h 4352025"/>
              <a:gd name="connsiteX684" fmla="*/ 71743 w 430785"/>
              <a:gd name="connsiteY684" fmla="*/ 1946319 h 4352025"/>
              <a:gd name="connsiteX685" fmla="*/ 89435 w 430785"/>
              <a:gd name="connsiteY685" fmla="*/ 1956544 h 4352025"/>
              <a:gd name="connsiteX686" fmla="*/ 89435 w 430785"/>
              <a:gd name="connsiteY686" fmla="*/ 1958057 h 4352025"/>
              <a:gd name="connsiteX687" fmla="*/ 89435 w 430785"/>
              <a:gd name="connsiteY687" fmla="*/ 1985275 h 4352025"/>
              <a:gd name="connsiteX688" fmla="*/ 89435 w 430785"/>
              <a:gd name="connsiteY688" fmla="*/ 1986787 h 4352025"/>
              <a:gd name="connsiteX689" fmla="*/ 71743 w 430785"/>
              <a:gd name="connsiteY689" fmla="*/ 1976561 h 4352025"/>
              <a:gd name="connsiteX690" fmla="*/ 71743 w 430785"/>
              <a:gd name="connsiteY690" fmla="*/ 1975049 h 4352025"/>
              <a:gd name="connsiteX691" fmla="*/ 71743 w 430785"/>
              <a:gd name="connsiteY691" fmla="*/ 1947831 h 4352025"/>
              <a:gd name="connsiteX692" fmla="*/ 365209 w 430785"/>
              <a:gd name="connsiteY692" fmla="*/ 1919427 h 4352025"/>
              <a:gd name="connsiteX693" fmla="*/ 430784 w 430785"/>
              <a:gd name="connsiteY693" fmla="*/ 1957246 h 4352025"/>
              <a:gd name="connsiteX694" fmla="*/ 430784 w 430785"/>
              <a:gd name="connsiteY694" fmla="*/ 1986139 h 4352025"/>
              <a:gd name="connsiteX695" fmla="*/ 365209 w 430785"/>
              <a:gd name="connsiteY695" fmla="*/ 1948319 h 4352025"/>
              <a:gd name="connsiteX696" fmla="*/ 0 w 430785"/>
              <a:gd name="connsiteY696" fmla="*/ 1904928 h 4352025"/>
              <a:gd name="connsiteX697" fmla="*/ 51779 w 430785"/>
              <a:gd name="connsiteY697" fmla="*/ 1934794 h 4352025"/>
              <a:gd name="connsiteX698" fmla="*/ 51779 w 430785"/>
              <a:gd name="connsiteY698" fmla="*/ 1936307 h 4352025"/>
              <a:gd name="connsiteX699" fmla="*/ 51779 w 430785"/>
              <a:gd name="connsiteY699" fmla="*/ 1963523 h 4352025"/>
              <a:gd name="connsiteX700" fmla="*/ 51779 w 430785"/>
              <a:gd name="connsiteY700" fmla="*/ 1965037 h 4352025"/>
              <a:gd name="connsiteX701" fmla="*/ 0 w 430785"/>
              <a:gd name="connsiteY701" fmla="*/ 1935171 h 4352025"/>
              <a:gd name="connsiteX702" fmla="*/ 0 w 430785"/>
              <a:gd name="connsiteY702" fmla="*/ 1933658 h 4352025"/>
              <a:gd name="connsiteX703" fmla="*/ 0 w 430785"/>
              <a:gd name="connsiteY703" fmla="*/ 1906441 h 4352025"/>
              <a:gd name="connsiteX704" fmla="*/ 218476 w 430785"/>
              <a:gd name="connsiteY704" fmla="*/ 1899410 h 4352025"/>
              <a:gd name="connsiteX705" fmla="*/ 250614 w 430785"/>
              <a:gd name="connsiteY705" fmla="*/ 1917914 h 4352025"/>
              <a:gd name="connsiteX706" fmla="*/ 250614 w 430785"/>
              <a:gd name="connsiteY706" fmla="*/ 1919427 h 4352025"/>
              <a:gd name="connsiteX707" fmla="*/ 250614 w 430785"/>
              <a:gd name="connsiteY707" fmla="*/ 1946806 h 4352025"/>
              <a:gd name="connsiteX708" fmla="*/ 250614 w 430785"/>
              <a:gd name="connsiteY708" fmla="*/ 1948319 h 4352025"/>
              <a:gd name="connsiteX709" fmla="*/ 218476 w 430785"/>
              <a:gd name="connsiteY709" fmla="*/ 1929652 h 4352025"/>
              <a:gd name="connsiteX710" fmla="*/ 218476 w 430785"/>
              <a:gd name="connsiteY710" fmla="*/ 1928140 h 4352025"/>
              <a:gd name="connsiteX711" fmla="*/ 218476 w 430785"/>
              <a:gd name="connsiteY711" fmla="*/ 1900923 h 4352025"/>
              <a:gd name="connsiteX712" fmla="*/ 91546 w 430785"/>
              <a:gd name="connsiteY712" fmla="*/ 1891943 h 4352025"/>
              <a:gd name="connsiteX713" fmla="*/ 179034 w 430785"/>
              <a:gd name="connsiteY713" fmla="*/ 1942423 h 4352025"/>
              <a:gd name="connsiteX714" fmla="*/ 179034 w 430785"/>
              <a:gd name="connsiteY714" fmla="*/ 1943935 h 4352025"/>
              <a:gd name="connsiteX715" fmla="*/ 179034 w 430785"/>
              <a:gd name="connsiteY715" fmla="*/ 1971315 h 4352025"/>
              <a:gd name="connsiteX716" fmla="*/ 179034 w 430785"/>
              <a:gd name="connsiteY716" fmla="*/ 1972827 h 4352025"/>
              <a:gd name="connsiteX717" fmla="*/ 91546 w 430785"/>
              <a:gd name="connsiteY717" fmla="*/ 1922185 h 4352025"/>
              <a:gd name="connsiteX718" fmla="*/ 91546 w 430785"/>
              <a:gd name="connsiteY718" fmla="*/ 1920673 h 4352025"/>
              <a:gd name="connsiteX719" fmla="*/ 91546 w 430785"/>
              <a:gd name="connsiteY719" fmla="*/ 1893455 h 4352025"/>
              <a:gd name="connsiteX720" fmla="*/ 151278 w 430785"/>
              <a:gd name="connsiteY720" fmla="*/ 1860617 h 4352025"/>
              <a:gd name="connsiteX721" fmla="*/ 198512 w 430785"/>
              <a:gd name="connsiteY721" fmla="*/ 1887885 h 4352025"/>
              <a:gd name="connsiteX722" fmla="*/ 198512 w 430785"/>
              <a:gd name="connsiteY722" fmla="*/ 1889399 h 4352025"/>
              <a:gd name="connsiteX723" fmla="*/ 198512 w 430785"/>
              <a:gd name="connsiteY723" fmla="*/ 1916615 h 4352025"/>
              <a:gd name="connsiteX724" fmla="*/ 198512 w 430785"/>
              <a:gd name="connsiteY724" fmla="*/ 1918129 h 4352025"/>
              <a:gd name="connsiteX725" fmla="*/ 151278 w 430785"/>
              <a:gd name="connsiteY725" fmla="*/ 1890860 h 4352025"/>
              <a:gd name="connsiteX726" fmla="*/ 151278 w 430785"/>
              <a:gd name="connsiteY726" fmla="*/ 1889346 h 4352025"/>
              <a:gd name="connsiteX727" fmla="*/ 151278 w 430785"/>
              <a:gd name="connsiteY727" fmla="*/ 1862130 h 4352025"/>
              <a:gd name="connsiteX728" fmla="*/ 361638 w 430785"/>
              <a:gd name="connsiteY728" fmla="*/ 1851579 h 4352025"/>
              <a:gd name="connsiteX729" fmla="*/ 430784 w 430785"/>
              <a:gd name="connsiteY729" fmla="*/ 1891509 h 4352025"/>
              <a:gd name="connsiteX730" fmla="*/ 430784 w 430785"/>
              <a:gd name="connsiteY730" fmla="*/ 1920401 h 4352025"/>
              <a:gd name="connsiteX731" fmla="*/ 361638 w 430785"/>
              <a:gd name="connsiteY731" fmla="*/ 1880309 h 4352025"/>
              <a:gd name="connsiteX732" fmla="*/ 0 w 430785"/>
              <a:gd name="connsiteY732" fmla="*/ 1839029 h 4352025"/>
              <a:gd name="connsiteX733" fmla="*/ 71419 w 430785"/>
              <a:gd name="connsiteY733" fmla="*/ 1880256 h 4352025"/>
              <a:gd name="connsiteX734" fmla="*/ 71419 w 430785"/>
              <a:gd name="connsiteY734" fmla="*/ 1881770 h 4352025"/>
              <a:gd name="connsiteX735" fmla="*/ 71419 w 430785"/>
              <a:gd name="connsiteY735" fmla="*/ 1909148 h 4352025"/>
              <a:gd name="connsiteX736" fmla="*/ 71419 w 430785"/>
              <a:gd name="connsiteY736" fmla="*/ 1910661 h 4352025"/>
              <a:gd name="connsiteX737" fmla="*/ 0 w 430785"/>
              <a:gd name="connsiteY737" fmla="*/ 1869434 h 4352025"/>
              <a:gd name="connsiteX738" fmla="*/ 0 w 430785"/>
              <a:gd name="connsiteY738" fmla="*/ 1867920 h 4352025"/>
              <a:gd name="connsiteX739" fmla="*/ 0 w 430785"/>
              <a:gd name="connsiteY739" fmla="*/ 1840542 h 4352025"/>
              <a:gd name="connsiteX740" fmla="*/ 302231 w 430785"/>
              <a:gd name="connsiteY740" fmla="*/ 1817169 h 4352025"/>
              <a:gd name="connsiteX741" fmla="*/ 334207 w 430785"/>
              <a:gd name="connsiteY741" fmla="*/ 1835835 h 4352025"/>
              <a:gd name="connsiteX742" fmla="*/ 334207 w 430785"/>
              <a:gd name="connsiteY742" fmla="*/ 1864564 h 4352025"/>
              <a:gd name="connsiteX743" fmla="*/ 302231 w 430785"/>
              <a:gd name="connsiteY743" fmla="*/ 1846060 h 4352025"/>
              <a:gd name="connsiteX744" fmla="*/ 395075 w 430785"/>
              <a:gd name="connsiteY744" fmla="*/ 1805157 h 4352025"/>
              <a:gd name="connsiteX745" fmla="*/ 430784 w 430785"/>
              <a:gd name="connsiteY745" fmla="*/ 1825771 h 4352025"/>
              <a:gd name="connsiteX746" fmla="*/ 430784 w 430785"/>
              <a:gd name="connsiteY746" fmla="*/ 1854501 h 4352025"/>
              <a:gd name="connsiteX747" fmla="*/ 395075 w 430785"/>
              <a:gd name="connsiteY747" fmla="*/ 1833887 h 4352025"/>
              <a:gd name="connsiteX748" fmla="*/ 252075 w 430785"/>
              <a:gd name="connsiteY748" fmla="*/ 1788277 h 4352025"/>
              <a:gd name="connsiteX749" fmla="*/ 284213 w 430785"/>
              <a:gd name="connsiteY749" fmla="*/ 1806943 h 4352025"/>
              <a:gd name="connsiteX750" fmla="*/ 284213 w 430785"/>
              <a:gd name="connsiteY750" fmla="*/ 1835673 h 4352025"/>
              <a:gd name="connsiteX751" fmla="*/ 252075 w 430785"/>
              <a:gd name="connsiteY751" fmla="*/ 1817169 h 4352025"/>
              <a:gd name="connsiteX752" fmla="*/ 133585 w 430785"/>
              <a:gd name="connsiteY752" fmla="*/ 1785679 h 4352025"/>
              <a:gd name="connsiteX753" fmla="*/ 196401 w 430785"/>
              <a:gd name="connsiteY753" fmla="*/ 1821875 h 4352025"/>
              <a:gd name="connsiteX754" fmla="*/ 196401 w 430785"/>
              <a:gd name="connsiteY754" fmla="*/ 1850767 h 4352025"/>
              <a:gd name="connsiteX755" fmla="*/ 133585 w 430785"/>
              <a:gd name="connsiteY755" fmla="*/ 1814571 h 4352025"/>
              <a:gd name="connsiteX756" fmla="*/ 0 w 430785"/>
              <a:gd name="connsiteY756" fmla="*/ 1773292 h 4352025"/>
              <a:gd name="connsiteX757" fmla="*/ 131151 w 430785"/>
              <a:gd name="connsiteY757" fmla="*/ 1848931 h 4352025"/>
              <a:gd name="connsiteX758" fmla="*/ 131151 w 430785"/>
              <a:gd name="connsiteY758" fmla="*/ 1850443 h 4352025"/>
              <a:gd name="connsiteX759" fmla="*/ 131151 w 430785"/>
              <a:gd name="connsiteY759" fmla="*/ 1877822 h 4352025"/>
              <a:gd name="connsiteX760" fmla="*/ 131151 w 430785"/>
              <a:gd name="connsiteY760" fmla="*/ 1879335 h 4352025"/>
              <a:gd name="connsiteX761" fmla="*/ 0 w 430785"/>
              <a:gd name="connsiteY761" fmla="*/ 1803534 h 4352025"/>
              <a:gd name="connsiteX762" fmla="*/ 0 w 430785"/>
              <a:gd name="connsiteY762" fmla="*/ 1802022 h 4352025"/>
              <a:gd name="connsiteX763" fmla="*/ 0 w 430785"/>
              <a:gd name="connsiteY763" fmla="*/ 1774804 h 4352025"/>
              <a:gd name="connsiteX764" fmla="*/ 85702 w 430785"/>
              <a:gd name="connsiteY764" fmla="*/ 1758086 h 4352025"/>
              <a:gd name="connsiteX765" fmla="*/ 113458 w 430785"/>
              <a:gd name="connsiteY765" fmla="*/ 1774155 h 4352025"/>
              <a:gd name="connsiteX766" fmla="*/ 113458 w 430785"/>
              <a:gd name="connsiteY766" fmla="*/ 1802885 h 4352025"/>
              <a:gd name="connsiteX767" fmla="*/ 85702 w 430785"/>
              <a:gd name="connsiteY767" fmla="*/ 1786816 h 4352025"/>
              <a:gd name="connsiteX768" fmla="*/ 365209 w 430785"/>
              <a:gd name="connsiteY768" fmla="*/ 1722052 h 4352025"/>
              <a:gd name="connsiteX769" fmla="*/ 430784 w 430785"/>
              <a:gd name="connsiteY769" fmla="*/ 1759871 h 4352025"/>
              <a:gd name="connsiteX770" fmla="*/ 430784 w 430785"/>
              <a:gd name="connsiteY770" fmla="*/ 1788764 h 4352025"/>
              <a:gd name="connsiteX771" fmla="*/ 365209 w 430785"/>
              <a:gd name="connsiteY771" fmla="*/ 1750782 h 4352025"/>
              <a:gd name="connsiteX772" fmla="*/ 129527 w 430785"/>
              <a:gd name="connsiteY772" fmla="*/ 1717508 h 4352025"/>
              <a:gd name="connsiteX773" fmla="*/ 232110 w 430785"/>
              <a:gd name="connsiteY773" fmla="*/ 1776753 h 4352025"/>
              <a:gd name="connsiteX774" fmla="*/ 232110 w 430785"/>
              <a:gd name="connsiteY774" fmla="*/ 1805645 h 4352025"/>
              <a:gd name="connsiteX775" fmla="*/ 129527 w 430785"/>
              <a:gd name="connsiteY775" fmla="*/ 1746400 h 4352025"/>
              <a:gd name="connsiteX776" fmla="*/ 0 w 430785"/>
              <a:gd name="connsiteY776" fmla="*/ 1708581 h 4352025"/>
              <a:gd name="connsiteX777" fmla="*/ 65575 w 430785"/>
              <a:gd name="connsiteY777" fmla="*/ 1746400 h 4352025"/>
              <a:gd name="connsiteX778" fmla="*/ 65575 w 430785"/>
              <a:gd name="connsiteY778" fmla="*/ 1775292 h 4352025"/>
              <a:gd name="connsiteX779" fmla="*/ 0 w 430785"/>
              <a:gd name="connsiteY779" fmla="*/ 1737473 h 4352025"/>
              <a:gd name="connsiteX780" fmla="*/ 379168 w 430785"/>
              <a:gd name="connsiteY780" fmla="*/ 1664268 h 4352025"/>
              <a:gd name="connsiteX781" fmla="*/ 430784 w 430785"/>
              <a:gd name="connsiteY781" fmla="*/ 1694134 h 4352025"/>
              <a:gd name="connsiteX782" fmla="*/ 430784 w 430785"/>
              <a:gd name="connsiteY782" fmla="*/ 1722864 h 4352025"/>
              <a:gd name="connsiteX783" fmla="*/ 379168 w 430785"/>
              <a:gd name="connsiteY783" fmla="*/ 1692998 h 4352025"/>
              <a:gd name="connsiteX784" fmla="*/ 123035 w 430785"/>
              <a:gd name="connsiteY784" fmla="*/ 1648036 h 4352025"/>
              <a:gd name="connsiteX785" fmla="*/ 199161 w 430785"/>
              <a:gd name="connsiteY785" fmla="*/ 1692024 h 4352025"/>
              <a:gd name="connsiteX786" fmla="*/ 199161 w 430785"/>
              <a:gd name="connsiteY786" fmla="*/ 1720754 h 4352025"/>
              <a:gd name="connsiteX787" fmla="*/ 123035 w 430785"/>
              <a:gd name="connsiteY787" fmla="*/ 1676767 h 4352025"/>
              <a:gd name="connsiteX788" fmla="*/ 0 w 430785"/>
              <a:gd name="connsiteY788" fmla="*/ 1642842 h 4352025"/>
              <a:gd name="connsiteX789" fmla="*/ 109563 w 430785"/>
              <a:gd name="connsiteY789" fmla="*/ 1705984 h 4352025"/>
              <a:gd name="connsiteX790" fmla="*/ 109563 w 430785"/>
              <a:gd name="connsiteY790" fmla="*/ 1734713 h 4352025"/>
              <a:gd name="connsiteX791" fmla="*/ 0 w 430785"/>
              <a:gd name="connsiteY791" fmla="*/ 1671573 h 4352025"/>
              <a:gd name="connsiteX792" fmla="*/ 222372 w 430785"/>
              <a:gd name="connsiteY792" fmla="*/ 1639596 h 4352025"/>
              <a:gd name="connsiteX793" fmla="*/ 274151 w 430785"/>
              <a:gd name="connsiteY793" fmla="*/ 1669463 h 4352025"/>
              <a:gd name="connsiteX794" fmla="*/ 274151 w 430785"/>
              <a:gd name="connsiteY794" fmla="*/ 1698193 h 4352025"/>
              <a:gd name="connsiteX795" fmla="*/ 222372 w 430785"/>
              <a:gd name="connsiteY795" fmla="*/ 1668327 h 4352025"/>
              <a:gd name="connsiteX796" fmla="*/ 55836 w 430785"/>
              <a:gd name="connsiteY796" fmla="*/ 1609243 h 4352025"/>
              <a:gd name="connsiteX797" fmla="*/ 103070 w 430785"/>
              <a:gd name="connsiteY797" fmla="*/ 1636512 h 4352025"/>
              <a:gd name="connsiteX798" fmla="*/ 103070 w 430785"/>
              <a:gd name="connsiteY798" fmla="*/ 1665242 h 4352025"/>
              <a:gd name="connsiteX799" fmla="*/ 55836 w 430785"/>
              <a:gd name="connsiteY799" fmla="*/ 1637973 h 4352025"/>
              <a:gd name="connsiteX800" fmla="*/ 355632 w 430785"/>
              <a:gd name="connsiteY800" fmla="*/ 1584895 h 4352025"/>
              <a:gd name="connsiteX801" fmla="*/ 430784 w 430785"/>
              <a:gd name="connsiteY801" fmla="*/ 1628233 h 4352025"/>
              <a:gd name="connsiteX802" fmla="*/ 430784 w 430785"/>
              <a:gd name="connsiteY802" fmla="*/ 1657125 h 4352025"/>
              <a:gd name="connsiteX803" fmla="*/ 355632 w 430785"/>
              <a:gd name="connsiteY803" fmla="*/ 1613625 h 4352025"/>
              <a:gd name="connsiteX804" fmla="*/ 125794 w 430785"/>
              <a:gd name="connsiteY804" fmla="*/ 1583759 h 4352025"/>
              <a:gd name="connsiteX805" fmla="*/ 202407 w 430785"/>
              <a:gd name="connsiteY805" fmla="*/ 1628071 h 4352025"/>
              <a:gd name="connsiteX806" fmla="*/ 202407 w 430785"/>
              <a:gd name="connsiteY806" fmla="*/ 1656801 h 4352025"/>
              <a:gd name="connsiteX807" fmla="*/ 125794 w 430785"/>
              <a:gd name="connsiteY807" fmla="*/ 1612651 h 4352025"/>
              <a:gd name="connsiteX808" fmla="*/ 0 w 430785"/>
              <a:gd name="connsiteY808" fmla="*/ 1576942 h 4352025"/>
              <a:gd name="connsiteX809" fmla="*/ 35709 w 430785"/>
              <a:gd name="connsiteY809" fmla="*/ 1597556 h 4352025"/>
              <a:gd name="connsiteX810" fmla="*/ 35709 w 430785"/>
              <a:gd name="connsiteY810" fmla="*/ 1626448 h 4352025"/>
              <a:gd name="connsiteX811" fmla="*/ 0 w 430785"/>
              <a:gd name="connsiteY811" fmla="*/ 1605834 h 4352025"/>
              <a:gd name="connsiteX812" fmla="*/ 193155 w 430785"/>
              <a:gd name="connsiteY812" fmla="*/ 1556815 h 4352025"/>
              <a:gd name="connsiteX813" fmla="*/ 225293 w 430785"/>
              <a:gd name="connsiteY813" fmla="*/ 1575481 h 4352025"/>
              <a:gd name="connsiteX814" fmla="*/ 225293 w 430785"/>
              <a:gd name="connsiteY814" fmla="*/ 1604211 h 4352025"/>
              <a:gd name="connsiteX815" fmla="*/ 193155 w 430785"/>
              <a:gd name="connsiteY815" fmla="*/ 1585707 h 4352025"/>
              <a:gd name="connsiteX816" fmla="*/ 379168 w 430785"/>
              <a:gd name="connsiteY816" fmla="*/ 1532630 h 4352025"/>
              <a:gd name="connsiteX817" fmla="*/ 430784 w 430785"/>
              <a:gd name="connsiteY817" fmla="*/ 1562496 h 4352025"/>
              <a:gd name="connsiteX818" fmla="*/ 430784 w 430785"/>
              <a:gd name="connsiteY818" fmla="*/ 1591388 h 4352025"/>
              <a:gd name="connsiteX819" fmla="*/ 379168 w 430785"/>
              <a:gd name="connsiteY819" fmla="*/ 1561522 h 4352025"/>
              <a:gd name="connsiteX820" fmla="*/ 0 w 430785"/>
              <a:gd name="connsiteY820" fmla="*/ 1511204 h 4352025"/>
              <a:gd name="connsiteX821" fmla="*/ 105829 w 430785"/>
              <a:gd name="connsiteY821" fmla="*/ 1572234 h 4352025"/>
              <a:gd name="connsiteX822" fmla="*/ 105829 w 430785"/>
              <a:gd name="connsiteY822" fmla="*/ 1601127 h 4352025"/>
              <a:gd name="connsiteX823" fmla="*/ 0 w 430785"/>
              <a:gd name="connsiteY823" fmla="*/ 1539934 h 4352025"/>
              <a:gd name="connsiteX824" fmla="*/ 210847 w 430785"/>
              <a:gd name="connsiteY824" fmla="*/ 1501303 h 4352025"/>
              <a:gd name="connsiteX825" fmla="*/ 258081 w 430785"/>
              <a:gd name="connsiteY825" fmla="*/ 1528572 h 4352025"/>
              <a:gd name="connsiteX826" fmla="*/ 258081 w 430785"/>
              <a:gd name="connsiteY826" fmla="*/ 1557464 h 4352025"/>
              <a:gd name="connsiteX827" fmla="*/ 210847 w 430785"/>
              <a:gd name="connsiteY827" fmla="*/ 1530195 h 4352025"/>
              <a:gd name="connsiteX828" fmla="*/ 71743 w 430785"/>
              <a:gd name="connsiteY828" fmla="*/ 1486857 h 4352025"/>
              <a:gd name="connsiteX829" fmla="*/ 173028 w 430785"/>
              <a:gd name="connsiteY829" fmla="*/ 1545290 h 4352025"/>
              <a:gd name="connsiteX830" fmla="*/ 173028 w 430785"/>
              <a:gd name="connsiteY830" fmla="*/ 1574182 h 4352025"/>
              <a:gd name="connsiteX831" fmla="*/ 71743 w 430785"/>
              <a:gd name="connsiteY831" fmla="*/ 1515587 h 4352025"/>
              <a:gd name="connsiteX832" fmla="*/ 359366 w 430785"/>
              <a:gd name="connsiteY832" fmla="*/ 1455368 h 4352025"/>
              <a:gd name="connsiteX833" fmla="*/ 430785 w 430785"/>
              <a:gd name="connsiteY833" fmla="*/ 1496758 h 4352025"/>
              <a:gd name="connsiteX834" fmla="*/ 430785 w 430785"/>
              <a:gd name="connsiteY834" fmla="*/ 1525488 h 4352025"/>
              <a:gd name="connsiteX835" fmla="*/ 359366 w 430785"/>
              <a:gd name="connsiteY835" fmla="*/ 1484260 h 4352025"/>
              <a:gd name="connsiteX836" fmla="*/ 0 w 430785"/>
              <a:gd name="connsiteY836" fmla="*/ 1445304 h 4352025"/>
              <a:gd name="connsiteX837" fmla="*/ 51779 w 430785"/>
              <a:gd name="connsiteY837" fmla="*/ 1475170 h 4352025"/>
              <a:gd name="connsiteX838" fmla="*/ 51779 w 430785"/>
              <a:gd name="connsiteY838" fmla="*/ 1504062 h 4352025"/>
              <a:gd name="connsiteX839" fmla="*/ 0 w 430785"/>
              <a:gd name="connsiteY839" fmla="*/ 1474196 h 4352025"/>
              <a:gd name="connsiteX840" fmla="*/ 248829 w 430785"/>
              <a:gd name="connsiteY840" fmla="*/ 1391579 h 4352025"/>
              <a:gd name="connsiteX841" fmla="*/ 280805 w 430785"/>
              <a:gd name="connsiteY841" fmla="*/ 1410083 h 4352025"/>
              <a:gd name="connsiteX842" fmla="*/ 280805 w 430785"/>
              <a:gd name="connsiteY842" fmla="*/ 1438975 h 4352025"/>
              <a:gd name="connsiteX843" fmla="*/ 248829 w 430785"/>
              <a:gd name="connsiteY843" fmla="*/ 1420471 h 4352025"/>
              <a:gd name="connsiteX844" fmla="*/ 0 w 430785"/>
              <a:gd name="connsiteY844" fmla="*/ 1379568 h 4352025"/>
              <a:gd name="connsiteX845" fmla="*/ 190883 w 430785"/>
              <a:gd name="connsiteY845" fmla="*/ 1489779 h 4352025"/>
              <a:gd name="connsiteX846" fmla="*/ 190883 w 430785"/>
              <a:gd name="connsiteY846" fmla="*/ 1518509 h 4352025"/>
              <a:gd name="connsiteX847" fmla="*/ 0 w 430785"/>
              <a:gd name="connsiteY847" fmla="*/ 1408459 h 4352025"/>
              <a:gd name="connsiteX848" fmla="*/ 339888 w 430785"/>
              <a:gd name="connsiteY848" fmla="*/ 1378431 h 4352025"/>
              <a:gd name="connsiteX849" fmla="*/ 430784 w 430785"/>
              <a:gd name="connsiteY849" fmla="*/ 1430859 h 4352025"/>
              <a:gd name="connsiteX850" fmla="*/ 430784 w 430785"/>
              <a:gd name="connsiteY850" fmla="*/ 1459751 h 4352025"/>
              <a:gd name="connsiteX851" fmla="*/ 339888 w 430785"/>
              <a:gd name="connsiteY851" fmla="*/ 1407161 h 4352025"/>
              <a:gd name="connsiteX852" fmla="*/ 109563 w 430785"/>
              <a:gd name="connsiteY852" fmla="*/ 1376971 h 4352025"/>
              <a:gd name="connsiteX853" fmla="*/ 141539 w 430785"/>
              <a:gd name="connsiteY853" fmla="*/ 1395475 h 4352025"/>
              <a:gd name="connsiteX854" fmla="*/ 141539 w 430785"/>
              <a:gd name="connsiteY854" fmla="*/ 1424367 h 4352025"/>
              <a:gd name="connsiteX855" fmla="*/ 109563 w 430785"/>
              <a:gd name="connsiteY855" fmla="*/ 1405701 h 4352025"/>
              <a:gd name="connsiteX856" fmla="*/ 199161 w 430785"/>
              <a:gd name="connsiteY856" fmla="*/ 1363012 h 4352025"/>
              <a:gd name="connsiteX857" fmla="*/ 231299 w 430785"/>
              <a:gd name="connsiteY857" fmla="*/ 1381516 h 4352025"/>
              <a:gd name="connsiteX858" fmla="*/ 231299 w 430785"/>
              <a:gd name="connsiteY858" fmla="*/ 1410246 h 4352025"/>
              <a:gd name="connsiteX859" fmla="*/ 199161 w 430785"/>
              <a:gd name="connsiteY859" fmla="*/ 1391742 h 4352025"/>
              <a:gd name="connsiteX860" fmla="*/ 71743 w 430785"/>
              <a:gd name="connsiteY860" fmla="*/ 1355221 h 4352025"/>
              <a:gd name="connsiteX861" fmla="*/ 89435 w 430785"/>
              <a:gd name="connsiteY861" fmla="*/ 1365447 h 4352025"/>
              <a:gd name="connsiteX862" fmla="*/ 89435 w 430785"/>
              <a:gd name="connsiteY862" fmla="*/ 1394177 h 4352025"/>
              <a:gd name="connsiteX863" fmla="*/ 71743 w 430785"/>
              <a:gd name="connsiteY863" fmla="*/ 1383951 h 4352025"/>
              <a:gd name="connsiteX864" fmla="*/ 365209 w 430785"/>
              <a:gd name="connsiteY864" fmla="*/ 1329846 h 4352025"/>
              <a:gd name="connsiteX865" fmla="*/ 430784 w 430785"/>
              <a:gd name="connsiteY865" fmla="*/ 1367665 h 4352025"/>
              <a:gd name="connsiteX866" fmla="*/ 430784 w 430785"/>
              <a:gd name="connsiteY866" fmla="*/ 1396558 h 4352025"/>
              <a:gd name="connsiteX867" fmla="*/ 365209 w 430785"/>
              <a:gd name="connsiteY867" fmla="*/ 1358738 h 4352025"/>
              <a:gd name="connsiteX868" fmla="*/ 0 w 430785"/>
              <a:gd name="connsiteY868" fmla="*/ 1313830 h 4352025"/>
              <a:gd name="connsiteX869" fmla="*/ 51779 w 430785"/>
              <a:gd name="connsiteY869" fmla="*/ 1343696 h 4352025"/>
              <a:gd name="connsiteX870" fmla="*/ 51779 w 430785"/>
              <a:gd name="connsiteY870" fmla="*/ 1372426 h 4352025"/>
              <a:gd name="connsiteX871" fmla="*/ 0 w 430785"/>
              <a:gd name="connsiteY871" fmla="*/ 1342560 h 4352025"/>
              <a:gd name="connsiteX872" fmla="*/ 218476 w 430785"/>
              <a:gd name="connsiteY872" fmla="*/ 1308312 h 4352025"/>
              <a:gd name="connsiteX873" fmla="*/ 250614 w 430785"/>
              <a:gd name="connsiteY873" fmla="*/ 1326816 h 4352025"/>
              <a:gd name="connsiteX874" fmla="*/ 250614 w 430785"/>
              <a:gd name="connsiteY874" fmla="*/ 1355708 h 4352025"/>
              <a:gd name="connsiteX875" fmla="*/ 218476 w 430785"/>
              <a:gd name="connsiteY875" fmla="*/ 1337042 h 4352025"/>
              <a:gd name="connsiteX876" fmla="*/ 91546 w 430785"/>
              <a:gd name="connsiteY876" fmla="*/ 1300845 h 4352025"/>
              <a:gd name="connsiteX877" fmla="*/ 179034 w 430785"/>
              <a:gd name="connsiteY877" fmla="*/ 1351325 h 4352025"/>
              <a:gd name="connsiteX878" fmla="*/ 179034 w 430785"/>
              <a:gd name="connsiteY878" fmla="*/ 1380217 h 4352025"/>
              <a:gd name="connsiteX879" fmla="*/ 91546 w 430785"/>
              <a:gd name="connsiteY879" fmla="*/ 1329575 h 4352025"/>
              <a:gd name="connsiteX880" fmla="*/ 151278 w 430785"/>
              <a:gd name="connsiteY880" fmla="*/ 1269518 h 4352025"/>
              <a:gd name="connsiteX881" fmla="*/ 198512 w 430785"/>
              <a:gd name="connsiteY881" fmla="*/ 1296787 h 4352025"/>
              <a:gd name="connsiteX882" fmla="*/ 198512 w 430785"/>
              <a:gd name="connsiteY882" fmla="*/ 1325517 h 4352025"/>
              <a:gd name="connsiteX883" fmla="*/ 151278 w 430785"/>
              <a:gd name="connsiteY883" fmla="*/ 1298248 h 4352025"/>
              <a:gd name="connsiteX884" fmla="*/ 361638 w 430785"/>
              <a:gd name="connsiteY884" fmla="*/ 1261998 h 4352025"/>
              <a:gd name="connsiteX885" fmla="*/ 430784 w 430785"/>
              <a:gd name="connsiteY885" fmla="*/ 1301927 h 4352025"/>
              <a:gd name="connsiteX886" fmla="*/ 430784 w 430785"/>
              <a:gd name="connsiteY886" fmla="*/ 1330657 h 4352025"/>
              <a:gd name="connsiteX887" fmla="*/ 361638 w 430785"/>
              <a:gd name="connsiteY887" fmla="*/ 1290728 h 4352025"/>
              <a:gd name="connsiteX888" fmla="*/ 0 w 430785"/>
              <a:gd name="connsiteY888" fmla="*/ 1247930 h 4352025"/>
              <a:gd name="connsiteX889" fmla="*/ 71419 w 430785"/>
              <a:gd name="connsiteY889" fmla="*/ 1289158 h 4352025"/>
              <a:gd name="connsiteX890" fmla="*/ 71419 w 430785"/>
              <a:gd name="connsiteY890" fmla="*/ 1318050 h 4352025"/>
              <a:gd name="connsiteX891" fmla="*/ 0 w 430785"/>
              <a:gd name="connsiteY891" fmla="*/ 1276822 h 4352025"/>
              <a:gd name="connsiteX892" fmla="*/ 302231 w 430785"/>
              <a:gd name="connsiteY892" fmla="*/ 1227589 h 4352025"/>
              <a:gd name="connsiteX893" fmla="*/ 334207 w 430785"/>
              <a:gd name="connsiteY893" fmla="*/ 1246093 h 4352025"/>
              <a:gd name="connsiteX894" fmla="*/ 334207 w 430785"/>
              <a:gd name="connsiteY894" fmla="*/ 1274985 h 4352025"/>
              <a:gd name="connsiteX895" fmla="*/ 302231 w 430785"/>
              <a:gd name="connsiteY895" fmla="*/ 1256481 h 4352025"/>
              <a:gd name="connsiteX896" fmla="*/ 395075 w 430785"/>
              <a:gd name="connsiteY896" fmla="*/ 1215576 h 4352025"/>
              <a:gd name="connsiteX897" fmla="*/ 430784 w 430785"/>
              <a:gd name="connsiteY897" fmla="*/ 1236190 h 4352025"/>
              <a:gd name="connsiteX898" fmla="*/ 430784 w 430785"/>
              <a:gd name="connsiteY898" fmla="*/ 1264920 h 4352025"/>
              <a:gd name="connsiteX899" fmla="*/ 395075 w 430785"/>
              <a:gd name="connsiteY899" fmla="*/ 1244306 h 4352025"/>
              <a:gd name="connsiteX900" fmla="*/ 252075 w 430785"/>
              <a:gd name="connsiteY900" fmla="*/ 1198696 h 4352025"/>
              <a:gd name="connsiteX901" fmla="*/ 284213 w 430785"/>
              <a:gd name="connsiteY901" fmla="*/ 1217200 h 4352025"/>
              <a:gd name="connsiteX902" fmla="*/ 284213 w 430785"/>
              <a:gd name="connsiteY902" fmla="*/ 1246092 h 4352025"/>
              <a:gd name="connsiteX903" fmla="*/ 252075 w 430785"/>
              <a:gd name="connsiteY903" fmla="*/ 1227588 h 4352025"/>
              <a:gd name="connsiteX904" fmla="*/ 133585 w 430785"/>
              <a:gd name="connsiteY904" fmla="*/ 1196112 h 4352025"/>
              <a:gd name="connsiteX905" fmla="*/ 196401 w 430785"/>
              <a:gd name="connsiteY905" fmla="*/ 1232308 h 4352025"/>
              <a:gd name="connsiteX906" fmla="*/ 196401 w 430785"/>
              <a:gd name="connsiteY906" fmla="*/ 1261200 h 4352025"/>
              <a:gd name="connsiteX907" fmla="*/ 133585 w 430785"/>
              <a:gd name="connsiteY907" fmla="*/ 1225004 h 4352025"/>
              <a:gd name="connsiteX908" fmla="*/ 0 w 430785"/>
              <a:gd name="connsiteY908" fmla="*/ 1182193 h 4352025"/>
              <a:gd name="connsiteX909" fmla="*/ 131151 w 430785"/>
              <a:gd name="connsiteY909" fmla="*/ 1257832 h 4352025"/>
              <a:gd name="connsiteX910" fmla="*/ 131151 w 430785"/>
              <a:gd name="connsiteY910" fmla="*/ 1286724 h 4352025"/>
              <a:gd name="connsiteX911" fmla="*/ 0 w 430785"/>
              <a:gd name="connsiteY911" fmla="*/ 1210923 h 4352025"/>
              <a:gd name="connsiteX912" fmla="*/ 85702 w 430785"/>
              <a:gd name="connsiteY912" fmla="*/ 1168505 h 4352025"/>
              <a:gd name="connsiteX913" fmla="*/ 113458 w 430785"/>
              <a:gd name="connsiteY913" fmla="*/ 1184574 h 4352025"/>
              <a:gd name="connsiteX914" fmla="*/ 113458 w 430785"/>
              <a:gd name="connsiteY914" fmla="*/ 1213304 h 4352025"/>
              <a:gd name="connsiteX915" fmla="*/ 85702 w 430785"/>
              <a:gd name="connsiteY915" fmla="*/ 1197235 h 4352025"/>
              <a:gd name="connsiteX916" fmla="*/ 365209 w 430785"/>
              <a:gd name="connsiteY916" fmla="*/ 1132472 h 4352025"/>
              <a:gd name="connsiteX917" fmla="*/ 430784 w 430785"/>
              <a:gd name="connsiteY917" fmla="*/ 1170291 h 4352025"/>
              <a:gd name="connsiteX918" fmla="*/ 430784 w 430785"/>
              <a:gd name="connsiteY918" fmla="*/ 1199184 h 4352025"/>
              <a:gd name="connsiteX919" fmla="*/ 365209 w 430785"/>
              <a:gd name="connsiteY919" fmla="*/ 1161202 h 4352025"/>
              <a:gd name="connsiteX920" fmla="*/ 129527 w 430785"/>
              <a:gd name="connsiteY920" fmla="*/ 1127928 h 4352025"/>
              <a:gd name="connsiteX921" fmla="*/ 232110 w 430785"/>
              <a:gd name="connsiteY921" fmla="*/ 1187173 h 4352025"/>
              <a:gd name="connsiteX922" fmla="*/ 232110 w 430785"/>
              <a:gd name="connsiteY922" fmla="*/ 1216065 h 4352025"/>
              <a:gd name="connsiteX923" fmla="*/ 129527 w 430785"/>
              <a:gd name="connsiteY923" fmla="*/ 1156820 h 4352025"/>
              <a:gd name="connsiteX924" fmla="*/ 0 w 430785"/>
              <a:gd name="connsiteY924" fmla="*/ 1119001 h 4352025"/>
              <a:gd name="connsiteX925" fmla="*/ 65575 w 430785"/>
              <a:gd name="connsiteY925" fmla="*/ 1156820 h 4352025"/>
              <a:gd name="connsiteX926" fmla="*/ 65575 w 430785"/>
              <a:gd name="connsiteY926" fmla="*/ 1185713 h 4352025"/>
              <a:gd name="connsiteX927" fmla="*/ 0 w 430785"/>
              <a:gd name="connsiteY927" fmla="*/ 1147731 h 4352025"/>
              <a:gd name="connsiteX928" fmla="*/ 379168 w 430785"/>
              <a:gd name="connsiteY928" fmla="*/ 1074688 h 4352025"/>
              <a:gd name="connsiteX929" fmla="*/ 430784 w 430785"/>
              <a:gd name="connsiteY929" fmla="*/ 1104554 h 4352025"/>
              <a:gd name="connsiteX930" fmla="*/ 430784 w 430785"/>
              <a:gd name="connsiteY930" fmla="*/ 1133284 h 4352025"/>
              <a:gd name="connsiteX931" fmla="*/ 379168 w 430785"/>
              <a:gd name="connsiteY931" fmla="*/ 1103418 h 4352025"/>
              <a:gd name="connsiteX932" fmla="*/ 123035 w 430785"/>
              <a:gd name="connsiteY932" fmla="*/ 1058457 h 4352025"/>
              <a:gd name="connsiteX933" fmla="*/ 199161 w 430785"/>
              <a:gd name="connsiteY933" fmla="*/ 1102444 h 4352025"/>
              <a:gd name="connsiteX934" fmla="*/ 199161 w 430785"/>
              <a:gd name="connsiteY934" fmla="*/ 1131174 h 4352025"/>
              <a:gd name="connsiteX935" fmla="*/ 123035 w 430785"/>
              <a:gd name="connsiteY935" fmla="*/ 1087187 h 4352025"/>
              <a:gd name="connsiteX936" fmla="*/ 0 w 430785"/>
              <a:gd name="connsiteY936" fmla="*/ 1053263 h 4352025"/>
              <a:gd name="connsiteX937" fmla="*/ 109563 w 430785"/>
              <a:gd name="connsiteY937" fmla="*/ 1116404 h 4352025"/>
              <a:gd name="connsiteX938" fmla="*/ 109563 w 430785"/>
              <a:gd name="connsiteY938" fmla="*/ 1145133 h 4352025"/>
              <a:gd name="connsiteX939" fmla="*/ 0 w 430785"/>
              <a:gd name="connsiteY939" fmla="*/ 1081993 h 4352025"/>
              <a:gd name="connsiteX940" fmla="*/ 222372 w 430785"/>
              <a:gd name="connsiteY940" fmla="*/ 1050017 h 4352025"/>
              <a:gd name="connsiteX941" fmla="*/ 274151 w 430785"/>
              <a:gd name="connsiteY941" fmla="*/ 1079883 h 4352025"/>
              <a:gd name="connsiteX942" fmla="*/ 274151 w 430785"/>
              <a:gd name="connsiteY942" fmla="*/ 1108613 h 4352025"/>
              <a:gd name="connsiteX943" fmla="*/ 222372 w 430785"/>
              <a:gd name="connsiteY943" fmla="*/ 1078747 h 4352025"/>
              <a:gd name="connsiteX944" fmla="*/ 55836 w 430785"/>
              <a:gd name="connsiteY944" fmla="*/ 1019664 h 4352025"/>
              <a:gd name="connsiteX945" fmla="*/ 103070 w 430785"/>
              <a:gd name="connsiteY945" fmla="*/ 1046933 h 4352025"/>
              <a:gd name="connsiteX946" fmla="*/ 103070 w 430785"/>
              <a:gd name="connsiteY946" fmla="*/ 1075663 h 4352025"/>
              <a:gd name="connsiteX947" fmla="*/ 55836 w 430785"/>
              <a:gd name="connsiteY947" fmla="*/ 1048394 h 4352025"/>
              <a:gd name="connsiteX948" fmla="*/ 355632 w 430785"/>
              <a:gd name="connsiteY948" fmla="*/ 995316 h 4352025"/>
              <a:gd name="connsiteX949" fmla="*/ 430784 w 430785"/>
              <a:gd name="connsiteY949" fmla="*/ 1038654 h 4352025"/>
              <a:gd name="connsiteX950" fmla="*/ 430784 w 430785"/>
              <a:gd name="connsiteY950" fmla="*/ 1067546 h 4352025"/>
              <a:gd name="connsiteX951" fmla="*/ 355632 w 430785"/>
              <a:gd name="connsiteY951" fmla="*/ 1024046 h 4352025"/>
              <a:gd name="connsiteX952" fmla="*/ 125794 w 430785"/>
              <a:gd name="connsiteY952" fmla="*/ 994180 h 4352025"/>
              <a:gd name="connsiteX953" fmla="*/ 202407 w 430785"/>
              <a:gd name="connsiteY953" fmla="*/ 1038492 h 4352025"/>
              <a:gd name="connsiteX954" fmla="*/ 202407 w 430785"/>
              <a:gd name="connsiteY954" fmla="*/ 1067222 h 4352025"/>
              <a:gd name="connsiteX955" fmla="*/ 125794 w 430785"/>
              <a:gd name="connsiteY955" fmla="*/ 1023072 h 4352025"/>
              <a:gd name="connsiteX956" fmla="*/ 0 w 430785"/>
              <a:gd name="connsiteY956" fmla="*/ 987363 h 4352025"/>
              <a:gd name="connsiteX957" fmla="*/ 35709 w 430785"/>
              <a:gd name="connsiteY957" fmla="*/ 1007977 h 4352025"/>
              <a:gd name="connsiteX958" fmla="*/ 35709 w 430785"/>
              <a:gd name="connsiteY958" fmla="*/ 1036869 h 4352025"/>
              <a:gd name="connsiteX959" fmla="*/ 0 w 430785"/>
              <a:gd name="connsiteY959" fmla="*/ 1016255 h 4352025"/>
              <a:gd name="connsiteX960" fmla="*/ 193155 w 430785"/>
              <a:gd name="connsiteY960" fmla="*/ 967236 h 4352025"/>
              <a:gd name="connsiteX961" fmla="*/ 225293 w 430785"/>
              <a:gd name="connsiteY961" fmla="*/ 985740 h 4352025"/>
              <a:gd name="connsiteX962" fmla="*/ 225293 w 430785"/>
              <a:gd name="connsiteY962" fmla="*/ 1014632 h 4352025"/>
              <a:gd name="connsiteX963" fmla="*/ 193155 w 430785"/>
              <a:gd name="connsiteY963" fmla="*/ 996128 h 4352025"/>
              <a:gd name="connsiteX964" fmla="*/ 379168 w 430785"/>
              <a:gd name="connsiteY964" fmla="*/ 943050 h 4352025"/>
              <a:gd name="connsiteX965" fmla="*/ 430784 w 430785"/>
              <a:gd name="connsiteY965" fmla="*/ 972917 h 4352025"/>
              <a:gd name="connsiteX966" fmla="*/ 430784 w 430785"/>
              <a:gd name="connsiteY966" fmla="*/ 1001808 h 4352025"/>
              <a:gd name="connsiteX967" fmla="*/ 379168 w 430785"/>
              <a:gd name="connsiteY967" fmla="*/ 971942 h 4352025"/>
              <a:gd name="connsiteX968" fmla="*/ 0 w 430785"/>
              <a:gd name="connsiteY968" fmla="*/ 921626 h 4352025"/>
              <a:gd name="connsiteX969" fmla="*/ 105829 w 430785"/>
              <a:gd name="connsiteY969" fmla="*/ 982656 h 4352025"/>
              <a:gd name="connsiteX970" fmla="*/ 105829 w 430785"/>
              <a:gd name="connsiteY970" fmla="*/ 1011548 h 4352025"/>
              <a:gd name="connsiteX971" fmla="*/ 0 w 430785"/>
              <a:gd name="connsiteY971" fmla="*/ 950356 h 4352025"/>
              <a:gd name="connsiteX972" fmla="*/ 210847 w 430785"/>
              <a:gd name="connsiteY972" fmla="*/ 911725 h 4352025"/>
              <a:gd name="connsiteX973" fmla="*/ 258081 w 430785"/>
              <a:gd name="connsiteY973" fmla="*/ 938994 h 4352025"/>
              <a:gd name="connsiteX974" fmla="*/ 258081 w 430785"/>
              <a:gd name="connsiteY974" fmla="*/ 967886 h 4352025"/>
              <a:gd name="connsiteX975" fmla="*/ 210847 w 430785"/>
              <a:gd name="connsiteY975" fmla="*/ 940617 h 4352025"/>
              <a:gd name="connsiteX976" fmla="*/ 71743 w 430785"/>
              <a:gd name="connsiteY976" fmla="*/ 897278 h 4352025"/>
              <a:gd name="connsiteX977" fmla="*/ 173028 w 430785"/>
              <a:gd name="connsiteY977" fmla="*/ 955712 h 4352025"/>
              <a:gd name="connsiteX978" fmla="*/ 173028 w 430785"/>
              <a:gd name="connsiteY978" fmla="*/ 984441 h 4352025"/>
              <a:gd name="connsiteX979" fmla="*/ 71743 w 430785"/>
              <a:gd name="connsiteY979" fmla="*/ 926008 h 4352025"/>
              <a:gd name="connsiteX980" fmla="*/ 359366 w 430785"/>
              <a:gd name="connsiteY980" fmla="*/ 865789 h 4352025"/>
              <a:gd name="connsiteX981" fmla="*/ 430785 w 430785"/>
              <a:gd name="connsiteY981" fmla="*/ 907179 h 4352025"/>
              <a:gd name="connsiteX982" fmla="*/ 430785 w 430785"/>
              <a:gd name="connsiteY982" fmla="*/ 935909 h 4352025"/>
              <a:gd name="connsiteX983" fmla="*/ 359366 w 430785"/>
              <a:gd name="connsiteY983" fmla="*/ 894681 h 4352025"/>
              <a:gd name="connsiteX984" fmla="*/ 0 w 430785"/>
              <a:gd name="connsiteY984" fmla="*/ 855727 h 4352025"/>
              <a:gd name="connsiteX985" fmla="*/ 51779 w 430785"/>
              <a:gd name="connsiteY985" fmla="*/ 885593 h 4352025"/>
              <a:gd name="connsiteX986" fmla="*/ 51779 w 430785"/>
              <a:gd name="connsiteY986" fmla="*/ 914485 h 4352025"/>
              <a:gd name="connsiteX987" fmla="*/ 0 w 430785"/>
              <a:gd name="connsiteY987" fmla="*/ 884619 h 4352025"/>
              <a:gd name="connsiteX988" fmla="*/ 248829 w 430785"/>
              <a:gd name="connsiteY988" fmla="*/ 802000 h 4352025"/>
              <a:gd name="connsiteX989" fmla="*/ 280805 w 430785"/>
              <a:gd name="connsiteY989" fmla="*/ 820504 h 4352025"/>
              <a:gd name="connsiteX990" fmla="*/ 280805 w 430785"/>
              <a:gd name="connsiteY990" fmla="*/ 849396 h 4352025"/>
              <a:gd name="connsiteX991" fmla="*/ 248829 w 430785"/>
              <a:gd name="connsiteY991" fmla="*/ 830730 h 4352025"/>
              <a:gd name="connsiteX992" fmla="*/ 0 w 430785"/>
              <a:gd name="connsiteY992" fmla="*/ 789989 h 4352025"/>
              <a:gd name="connsiteX993" fmla="*/ 190883 w 430785"/>
              <a:gd name="connsiteY993" fmla="*/ 900201 h 4352025"/>
              <a:gd name="connsiteX994" fmla="*/ 190883 w 430785"/>
              <a:gd name="connsiteY994" fmla="*/ 928931 h 4352025"/>
              <a:gd name="connsiteX995" fmla="*/ 0 w 430785"/>
              <a:gd name="connsiteY995" fmla="*/ 818719 h 4352025"/>
              <a:gd name="connsiteX996" fmla="*/ 339888 w 430785"/>
              <a:gd name="connsiteY996" fmla="*/ 788852 h 4352025"/>
              <a:gd name="connsiteX997" fmla="*/ 430784 w 430785"/>
              <a:gd name="connsiteY997" fmla="*/ 841280 h 4352025"/>
              <a:gd name="connsiteX998" fmla="*/ 430784 w 430785"/>
              <a:gd name="connsiteY998" fmla="*/ 870172 h 4352025"/>
              <a:gd name="connsiteX999" fmla="*/ 339888 w 430785"/>
              <a:gd name="connsiteY999" fmla="*/ 817582 h 4352025"/>
              <a:gd name="connsiteX1000" fmla="*/ 109563 w 430785"/>
              <a:gd name="connsiteY1000" fmla="*/ 787392 h 4352025"/>
              <a:gd name="connsiteX1001" fmla="*/ 141539 w 430785"/>
              <a:gd name="connsiteY1001" fmla="*/ 805896 h 4352025"/>
              <a:gd name="connsiteX1002" fmla="*/ 141539 w 430785"/>
              <a:gd name="connsiteY1002" fmla="*/ 834788 h 4352025"/>
              <a:gd name="connsiteX1003" fmla="*/ 109563 w 430785"/>
              <a:gd name="connsiteY1003" fmla="*/ 816122 h 4352025"/>
              <a:gd name="connsiteX1004" fmla="*/ 199161 w 430785"/>
              <a:gd name="connsiteY1004" fmla="*/ 773433 h 4352025"/>
              <a:gd name="connsiteX1005" fmla="*/ 231299 w 430785"/>
              <a:gd name="connsiteY1005" fmla="*/ 791937 h 4352025"/>
              <a:gd name="connsiteX1006" fmla="*/ 231299 w 430785"/>
              <a:gd name="connsiteY1006" fmla="*/ 820667 h 4352025"/>
              <a:gd name="connsiteX1007" fmla="*/ 199161 w 430785"/>
              <a:gd name="connsiteY1007" fmla="*/ 802163 h 4352025"/>
              <a:gd name="connsiteX1008" fmla="*/ 71743 w 430785"/>
              <a:gd name="connsiteY1008" fmla="*/ 765642 h 4352025"/>
              <a:gd name="connsiteX1009" fmla="*/ 89435 w 430785"/>
              <a:gd name="connsiteY1009" fmla="*/ 775868 h 4352025"/>
              <a:gd name="connsiteX1010" fmla="*/ 89435 w 430785"/>
              <a:gd name="connsiteY1010" fmla="*/ 804598 h 4352025"/>
              <a:gd name="connsiteX1011" fmla="*/ 71743 w 430785"/>
              <a:gd name="connsiteY1011" fmla="*/ 794372 h 4352025"/>
              <a:gd name="connsiteX1012" fmla="*/ 365209 w 430785"/>
              <a:gd name="connsiteY1012" fmla="*/ 737238 h 4352025"/>
              <a:gd name="connsiteX1013" fmla="*/ 430784 w 430785"/>
              <a:gd name="connsiteY1013" fmla="*/ 775057 h 4352025"/>
              <a:gd name="connsiteX1014" fmla="*/ 430784 w 430785"/>
              <a:gd name="connsiteY1014" fmla="*/ 803950 h 4352025"/>
              <a:gd name="connsiteX1015" fmla="*/ 365209 w 430785"/>
              <a:gd name="connsiteY1015" fmla="*/ 766130 h 4352025"/>
              <a:gd name="connsiteX1016" fmla="*/ 0 w 430785"/>
              <a:gd name="connsiteY1016" fmla="*/ 724252 h 4352025"/>
              <a:gd name="connsiteX1017" fmla="*/ 51779 w 430785"/>
              <a:gd name="connsiteY1017" fmla="*/ 754118 h 4352025"/>
              <a:gd name="connsiteX1018" fmla="*/ 51779 w 430785"/>
              <a:gd name="connsiteY1018" fmla="*/ 782848 h 4352025"/>
              <a:gd name="connsiteX1019" fmla="*/ 0 w 430785"/>
              <a:gd name="connsiteY1019" fmla="*/ 752982 h 4352025"/>
              <a:gd name="connsiteX1020" fmla="*/ 218476 w 430785"/>
              <a:gd name="connsiteY1020" fmla="*/ 718733 h 4352025"/>
              <a:gd name="connsiteX1021" fmla="*/ 250614 w 430785"/>
              <a:gd name="connsiteY1021" fmla="*/ 737237 h 4352025"/>
              <a:gd name="connsiteX1022" fmla="*/ 250614 w 430785"/>
              <a:gd name="connsiteY1022" fmla="*/ 766129 h 4352025"/>
              <a:gd name="connsiteX1023" fmla="*/ 218476 w 430785"/>
              <a:gd name="connsiteY1023" fmla="*/ 747463 h 4352025"/>
              <a:gd name="connsiteX1024" fmla="*/ 91546 w 430785"/>
              <a:gd name="connsiteY1024" fmla="*/ 711266 h 4352025"/>
              <a:gd name="connsiteX1025" fmla="*/ 179034 w 430785"/>
              <a:gd name="connsiteY1025" fmla="*/ 761746 h 4352025"/>
              <a:gd name="connsiteX1026" fmla="*/ 179034 w 430785"/>
              <a:gd name="connsiteY1026" fmla="*/ 790638 h 4352025"/>
              <a:gd name="connsiteX1027" fmla="*/ 91546 w 430785"/>
              <a:gd name="connsiteY1027" fmla="*/ 739996 h 4352025"/>
              <a:gd name="connsiteX1028" fmla="*/ 151278 w 430785"/>
              <a:gd name="connsiteY1028" fmla="*/ 679940 h 4352025"/>
              <a:gd name="connsiteX1029" fmla="*/ 198512 w 430785"/>
              <a:gd name="connsiteY1029" fmla="*/ 707209 h 4352025"/>
              <a:gd name="connsiteX1030" fmla="*/ 198512 w 430785"/>
              <a:gd name="connsiteY1030" fmla="*/ 735939 h 4352025"/>
              <a:gd name="connsiteX1031" fmla="*/ 151278 w 430785"/>
              <a:gd name="connsiteY1031" fmla="*/ 708670 h 4352025"/>
              <a:gd name="connsiteX1032" fmla="*/ 361638 w 430785"/>
              <a:gd name="connsiteY1032" fmla="*/ 669390 h 4352025"/>
              <a:gd name="connsiteX1033" fmla="*/ 430784 w 430785"/>
              <a:gd name="connsiteY1033" fmla="*/ 709320 h 4352025"/>
              <a:gd name="connsiteX1034" fmla="*/ 430784 w 430785"/>
              <a:gd name="connsiteY1034" fmla="*/ 738212 h 4352025"/>
              <a:gd name="connsiteX1035" fmla="*/ 361638 w 430785"/>
              <a:gd name="connsiteY1035" fmla="*/ 698120 h 4352025"/>
              <a:gd name="connsiteX1036" fmla="*/ 0 w 430785"/>
              <a:gd name="connsiteY1036" fmla="*/ 658352 h 4352025"/>
              <a:gd name="connsiteX1037" fmla="*/ 71419 w 430785"/>
              <a:gd name="connsiteY1037" fmla="*/ 699580 h 4352025"/>
              <a:gd name="connsiteX1038" fmla="*/ 71419 w 430785"/>
              <a:gd name="connsiteY1038" fmla="*/ 728472 h 4352025"/>
              <a:gd name="connsiteX1039" fmla="*/ 0 w 430785"/>
              <a:gd name="connsiteY1039" fmla="*/ 687244 h 4352025"/>
              <a:gd name="connsiteX1040" fmla="*/ 302231 w 430785"/>
              <a:gd name="connsiteY1040" fmla="*/ 634979 h 4352025"/>
              <a:gd name="connsiteX1041" fmla="*/ 334207 w 430785"/>
              <a:gd name="connsiteY1041" fmla="*/ 653645 h 4352025"/>
              <a:gd name="connsiteX1042" fmla="*/ 334207 w 430785"/>
              <a:gd name="connsiteY1042" fmla="*/ 682375 h 4352025"/>
              <a:gd name="connsiteX1043" fmla="*/ 302231 w 430785"/>
              <a:gd name="connsiteY1043" fmla="*/ 663871 h 4352025"/>
              <a:gd name="connsiteX1044" fmla="*/ 395075 w 430785"/>
              <a:gd name="connsiteY1044" fmla="*/ 622968 h 4352025"/>
              <a:gd name="connsiteX1045" fmla="*/ 430784 w 430785"/>
              <a:gd name="connsiteY1045" fmla="*/ 643582 h 4352025"/>
              <a:gd name="connsiteX1046" fmla="*/ 430784 w 430785"/>
              <a:gd name="connsiteY1046" fmla="*/ 672312 h 4352025"/>
              <a:gd name="connsiteX1047" fmla="*/ 395075 w 430785"/>
              <a:gd name="connsiteY1047" fmla="*/ 651698 h 4352025"/>
              <a:gd name="connsiteX1048" fmla="*/ 252075 w 430785"/>
              <a:gd name="connsiteY1048" fmla="*/ 606087 h 4352025"/>
              <a:gd name="connsiteX1049" fmla="*/ 284213 w 430785"/>
              <a:gd name="connsiteY1049" fmla="*/ 624753 h 4352025"/>
              <a:gd name="connsiteX1050" fmla="*/ 284213 w 430785"/>
              <a:gd name="connsiteY1050" fmla="*/ 653483 h 4352025"/>
              <a:gd name="connsiteX1051" fmla="*/ 252075 w 430785"/>
              <a:gd name="connsiteY1051" fmla="*/ 634979 h 4352025"/>
              <a:gd name="connsiteX1052" fmla="*/ 133585 w 430785"/>
              <a:gd name="connsiteY1052" fmla="*/ 603489 h 4352025"/>
              <a:gd name="connsiteX1053" fmla="*/ 196401 w 430785"/>
              <a:gd name="connsiteY1053" fmla="*/ 639685 h 4352025"/>
              <a:gd name="connsiteX1054" fmla="*/ 196401 w 430785"/>
              <a:gd name="connsiteY1054" fmla="*/ 668577 h 4352025"/>
              <a:gd name="connsiteX1055" fmla="*/ 133585 w 430785"/>
              <a:gd name="connsiteY1055" fmla="*/ 632381 h 4352025"/>
              <a:gd name="connsiteX1056" fmla="*/ 0 w 430785"/>
              <a:gd name="connsiteY1056" fmla="*/ 592614 h 4352025"/>
              <a:gd name="connsiteX1057" fmla="*/ 131151 w 430785"/>
              <a:gd name="connsiteY1057" fmla="*/ 668253 h 4352025"/>
              <a:gd name="connsiteX1058" fmla="*/ 131151 w 430785"/>
              <a:gd name="connsiteY1058" fmla="*/ 697145 h 4352025"/>
              <a:gd name="connsiteX1059" fmla="*/ 0 w 430785"/>
              <a:gd name="connsiteY1059" fmla="*/ 621344 h 4352025"/>
              <a:gd name="connsiteX1060" fmla="*/ 85702 w 430785"/>
              <a:gd name="connsiteY1060" fmla="*/ 575896 h 4352025"/>
              <a:gd name="connsiteX1061" fmla="*/ 113458 w 430785"/>
              <a:gd name="connsiteY1061" fmla="*/ 591965 h 4352025"/>
              <a:gd name="connsiteX1062" fmla="*/ 113458 w 430785"/>
              <a:gd name="connsiteY1062" fmla="*/ 620695 h 4352025"/>
              <a:gd name="connsiteX1063" fmla="*/ 85702 w 430785"/>
              <a:gd name="connsiteY1063" fmla="*/ 604626 h 4352025"/>
              <a:gd name="connsiteX1064" fmla="*/ 365209 w 430785"/>
              <a:gd name="connsiteY1064" fmla="*/ 539863 h 4352025"/>
              <a:gd name="connsiteX1065" fmla="*/ 430784 w 430785"/>
              <a:gd name="connsiteY1065" fmla="*/ 577682 h 4352025"/>
              <a:gd name="connsiteX1066" fmla="*/ 430784 w 430785"/>
              <a:gd name="connsiteY1066" fmla="*/ 606575 h 4352025"/>
              <a:gd name="connsiteX1067" fmla="*/ 365209 w 430785"/>
              <a:gd name="connsiteY1067" fmla="*/ 568593 h 4352025"/>
              <a:gd name="connsiteX1068" fmla="*/ 129527 w 430785"/>
              <a:gd name="connsiteY1068" fmla="*/ 535318 h 4352025"/>
              <a:gd name="connsiteX1069" fmla="*/ 232110 w 430785"/>
              <a:gd name="connsiteY1069" fmla="*/ 594563 h 4352025"/>
              <a:gd name="connsiteX1070" fmla="*/ 232110 w 430785"/>
              <a:gd name="connsiteY1070" fmla="*/ 623455 h 4352025"/>
              <a:gd name="connsiteX1071" fmla="*/ 129527 w 430785"/>
              <a:gd name="connsiteY1071" fmla="*/ 564210 h 4352025"/>
              <a:gd name="connsiteX1072" fmla="*/ 0 w 430785"/>
              <a:gd name="connsiteY1072" fmla="*/ 526391 h 4352025"/>
              <a:gd name="connsiteX1073" fmla="*/ 65575 w 430785"/>
              <a:gd name="connsiteY1073" fmla="*/ 564210 h 4352025"/>
              <a:gd name="connsiteX1074" fmla="*/ 65575 w 430785"/>
              <a:gd name="connsiteY1074" fmla="*/ 593102 h 4352025"/>
              <a:gd name="connsiteX1075" fmla="*/ 0 w 430785"/>
              <a:gd name="connsiteY1075" fmla="*/ 555283 h 4352025"/>
              <a:gd name="connsiteX1076" fmla="*/ 379168 w 430785"/>
              <a:gd name="connsiteY1076" fmla="*/ 482079 h 4352025"/>
              <a:gd name="connsiteX1077" fmla="*/ 430784 w 430785"/>
              <a:gd name="connsiteY1077" fmla="*/ 511945 h 4352025"/>
              <a:gd name="connsiteX1078" fmla="*/ 430784 w 430785"/>
              <a:gd name="connsiteY1078" fmla="*/ 540675 h 4352025"/>
              <a:gd name="connsiteX1079" fmla="*/ 379168 w 430785"/>
              <a:gd name="connsiteY1079" fmla="*/ 510809 h 4352025"/>
              <a:gd name="connsiteX1080" fmla="*/ 123035 w 430785"/>
              <a:gd name="connsiteY1080" fmla="*/ 465847 h 4352025"/>
              <a:gd name="connsiteX1081" fmla="*/ 199161 w 430785"/>
              <a:gd name="connsiteY1081" fmla="*/ 509834 h 4352025"/>
              <a:gd name="connsiteX1082" fmla="*/ 199161 w 430785"/>
              <a:gd name="connsiteY1082" fmla="*/ 538564 h 4352025"/>
              <a:gd name="connsiteX1083" fmla="*/ 123035 w 430785"/>
              <a:gd name="connsiteY1083" fmla="*/ 494577 h 4352025"/>
              <a:gd name="connsiteX1084" fmla="*/ 0 w 430785"/>
              <a:gd name="connsiteY1084" fmla="*/ 460653 h 4352025"/>
              <a:gd name="connsiteX1085" fmla="*/ 109563 w 430785"/>
              <a:gd name="connsiteY1085" fmla="*/ 523794 h 4352025"/>
              <a:gd name="connsiteX1086" fmla="*/ 109563 w 430785"/>
              <a:gd name="connsiteY1086" fmla="*/ 552523 h 4352025"/>
              <a:gd name="connsiteX1087" fmla="*/ 0 w 430785"/>
              <a:gd name="connsiteY1087" fmla="*/ 489383 h 4352025"/>
              <a:gd name="connsiteX1088" fmla="*/ 222372 w 430785"/>
              <a:gd name="connsiteY1088" fmla="*/ 457408 h 4352025"/>
              <a:gd name="connsiteX1089" fmla="*/ 274151 w 430785"/>
              <a:gd name="connsiteY1089" fmla="*/ 487274 h 4352025"/>
              <a:gd name="connsiteX1090" fmla="*/ 274151 w 430785"/>
              <a:gd name="connsiteY1090" fmla="*/ 516004 h 4352025"/>
              <a:gd name="connsiteX1091" fmla="*/ 222372 w 430785"/>
              <a:gd name="connsiteY1091" fmla="*/ 486138 h 4352025"/>
              <a:gd name="connsiteX1092" fmla="*/ 55836 w 430785"/>
              <a:gd name="connsiteY1092" fmla="*/ 427054 h 4352025"/>
              <a:gd name="connsiteX1093" fmla="*/ 103070 w 430785"/>
              <a:gd name="connsiteY1093" fmla="*/ 454323 h 4352025"/>
              <a:gd name="connsiteX1094" fmla="*/ 103070 w 430785"/>
              <a:gd name="connsiteY1094" fmla="*/ 483053 h 4352025"/>
              <a:gd name="connsiteX1095" fmla="*/ 55836 w 430785"/>
              <a:gd name="connsiteY1095" fmla="*/ 455784 h 4352025"/>
              <a:gd name="connsiteX1096" fmla="*/ 355632 w 430785"/>
              <a:gd name="connsiteY1096" fmla="*/ 402706 h 4352025"/>
              <a:gd name="connsiteX1097" fmla="*/ 430784 w 430785"/>
              <a:gd name="connsiteY1097" fmla="*/ 446044 h 4352025"/>
              <a:gd name="connsiteX1098" fmla="*/ 430784 w 430785"/>
              <a:gd name="connsiteY1098" fmla="*/ 474936 h 4352025"/>
              <a:gd name="connsiteX1099" fmla="*/ 355632 w 430785"/>
              <a:gd name="connsiteY1099" fmla="*/ 431436 h 4352025"/>
              <a:gd name="connsiteX1100" fmla="*/ 125794 w 430785"/>
              <a:gd name="connsiteY1100" fmla="*/ 401571 h 4352025"/>
              <a:gd name="connsiteX1101" fmla="*/ 202407 w 430785"/>
              <a:gd name="connsiteY1101" fmla="*/ 445883 h 4352025"/>
              <a:gd name="connsiteX1102" fmla="*/ 202407 w 430785"/>
              <a:gd name="connsiteY1102" fmla="*/ 474613 h 4352025"/>
              <a:gd name="connsiteX1103" fmla="*/ 125794 w 430785"/>
              <a:gd name="connsiteY1103" fmla="*/ 430463 h 4352025"/>
              <a:gd name="connsiteX1104" fmla="*/ 0 w 430785"/>
              <a:gd name="connsiteY1104" fmla="*/ 394754 h 4352025"/>
              <a:gd name="connsiteX1105" fmla="*/ 35709 w 430785"/>
              <a:gd name="connsiteY1105" fmla="*/ 415368 h 4352025"/>
              <a:gd name="connsiteX1106" fmla="*/ 35709 w 430785"/>
              <a:gd name="connsiteY1106" fmla="*/ 444260 h 4352025"/>
              <a:gd name="connsiteX1107" fmla="*/ 0 w 430785"/>
              <a:gd name="connsiteY1107" fmla="*/ 423646 h 4352025"/>
              <a:gd name="connsiteX1108" fmla="*/ 193155 w 430785"/>
              <a:gd name="connsiteY1108" fmla="*/ 374627 h 4352025"/>
              <a:gd name="connsiteX1109" fmla="*/ 225293 w 430785"/>
              <a:gd name="connsiteY1109" fmla="*/ 393293 h 4352025"/>
              <a:gd name="connsiteX1110" fmla="*/ 225293 w 430785"/>
              <a:gd name="connsiteY1110" fmla="*/ 422023 h 4352025"/>
              <a:gd name="connsiteX1111" fmla="*/ 193155 w 430785"/>
              <a:gd name="connsiteY1111" fmla="*/ 403519 h 4352025"/>
              <a:gd name="connsiteX1112" fmla="*/ 379168 w 430785"/>
              <a:gd name="connsiteY1112" fmla="*/ 350441 h 4352025"/>
              <a:gd name="connsiteX1113" fmla="*/ 430784 w 430785"/>
              <a:gd name="connsiteY1113" fmla="*/ 380307 h 4352025"/>
              <a:gd name="connsiteX1114" fmla="*/ 430784 w 430785"/>
              <a:gd name="connsiteY1114" fmla="*/ 409199 h 4352025"/>
              <a:gd name="connsiteX1115" fmla="*/ 379168 w 430785"/>
              <a:gd name="connsiteY1115" fmla="*/ 379333 h 4352025"/>
              <a:gd name="connsiteX1116" fmla="*/ 0 w 430785"/>
              <a:gd name="connsiteY1116" fmla="*/ 329016 h 4352025"/>
              <a:gd name="connsiteX1117" fmla="*/ 105829 w 430785"/>
              <a:gd name="connsiteY1117" fmla="*/ 390046 h 4352025"/>
              <a:gd name="connsiteX1118" fmla="*/ 105829 w 430785"/>
              <a:gd name="connsiteY1118" fmla="*/ 418939 h 4352025"/>
              <a:gd name="connsiteX1119" fmla="*/ 0 w 430785"/>
              <a:gd name="connsiteY1119" fmla="*/ 357746 h 4352025"/>
              <a:gd name="connsiteX1120" fmla="*/ 210847 w 430785"/>
              <a:gd name="connsiteY1120" fmla="*/ 319115 h 4352025"/>
              <a:gd name="connsiteX1121" fmla="*/ 258081 w 430785"/>
              <a:gd name="connsiteY1121" fmla="*/ 346384 h 4352025"/>
              <a:gd name="connsiteX1122" fmla="*/ 258081 w 430785"/>
              <a:gd name="connsiteY1122" fmla="*/ 375276 h 4352025"/>
              <a:gd name="connsiteX1123" fmla="*/ 210847 w 430785"/>
              <a:gd name="connsiteY1123" fmla="*/ 348007 h 4352025"/>
              <a:gd name="connsiteX1124" fmla="*/ 71743 w 430785"/>
              <a:gd name="connsiteY1124" fmla="*/ 304669 h 4352025"/>
              <a:gd name="connsiteX1125" fmla="*/ 173028 w 430785"/>
              <a:gd name="connsiteY1125" fmla="*/ 363102 h 4352025"/>
              <a:gd name="connsiteX1126" fmla="*/ 173028 w 430785"/>
              <a:gd name="connsiteY1126" fmla="*/ 391994 h 4352025"/>
              <a:gd name="connsiteX1127" fmla="*/ 71743 w 430785"/>
              <a:gd name="connsiteY1127" fmla="*/ 333399 h 4352025"/>
              <a:gd name="connsiteX1128" fmla="*/ 359366 w 430785"/>
              <a:gd name="connsiteY1128" fmla="*/ 273179 h 4352025"/>
              <a:gd name="connsiteX1129" fmla="*/ 430785 w 430785"/>
              <a:gd name="connsiteY1129" fmla="*/ 314569 h 4352025"/>
              <a:gd name="connsiteX1130" fmla="*/ 430785 w 430785"/>
              <a:gd name="connsiteY1130" fmla="*/ 343299 h 4352025"/>
              <a:gd name="connsiteX1131" fmla="*/ 359366 w 430785"/>
              <a:gd name="connsiteY1131" fmla="*/ 302071 h 4352025"/>
              <a:gd name="connsiteX1132" fmla="*/ 0 w 430785"/>
              <a:gd name="connsiteY1132" fmla="*/ 263116 h 4352025"/>
              <a:gd name="connsiteX1133" fmla="*/ 51779 w 430785"/>
              <a:gd name="connsiteY1133" fmla="*/ 292982 h 4352025"/>
              <a:gd name="connsiteX1134" fmla="*/ 51779 w 430785"/>
              <a:gd name="connsiteY1134" fmla="*/ 321874 h 4352025"/>
              <a:gd name="connsiteX1135" fmla="*/ 0 w 430785"/>
              <a:gd name="connsiteY1135" fmla="*/ 292008 h 4352025"/>
              <a:gd name="connsiteX1136" fmla="*/ 248829 w 430785"/>
              <a:gd name="connsiteY1136" fmla="*/ 209390 h 4352025"/>
              <a:gd name="connsiteX1137" fmla="*/ 280805 w 430785"/>
              <a:gd name="connsiteY1137" fmla="*/ 227894 h 4352025"/>
              <a:gd name="connsiteX1138" fmla="*/ 280805 w 430785"/>
              <a:gd name="connsiteY1138" fmla="*/ 256786 h 4352025"/>
              <a:gd name="connsiteX1139" fmla="*/ 248829 w 430785"/>
              <a:gd name="connsiteY1139" fmla="*/ 238282 h 4352025"/>
              <a:gd name="connsiteX1140" fmla="*/ 0 w 430785"/>
              <a:gd name="connsiteY1140" fmla="*/ 197379 h 4352025"/>
              <a:gd name="connsiteX1141" fmla="*/ 190883 w 430785"/>
              <a:gd name="connsiteY1141" fmla="*/ 307591 h 4352025"/>
              <a:gd name="connsiteX1142" fmla="*/ 190883 w 430785"/>
              <a:gd name="connsiteY1142" fmla="*/ 336321 h 4352025"/>
              <a:gd name="connsiteX1143" fmla="*/ 0 w 430785"/>
              <a:gd name="connsiteY1143" fmla="*/ 226271 h 4352025"/>
              <a:gd name="connsiteX1144" fmla="*/ 339888 w 430785"/>
              <a:gd name="connsiteY1144" fmla="*/ 196242 h 4352025"/>
              <a:gd name="connsiteX1145" fmla="*/ 430784 w 430785"/>
              <a:gd name="connsiteY1145" fmla="*/ 248670 h 4352025"/>
              <a:gd name="connsiteX1146" fmla="*/ 430784 w 430785"/>
              <a:gd name="connsiteY1146" fmla="*/ 277562 h 4352025"/>
              <a:gd name="connsiteX1147" fmla="*/ 339888 w 430785"/>
              <a:gd name="connsiteY1147" fmla="*/ 224972 h 4352025"/>
              <a:gd name="connsiteX1148" fmla="*/ 109563 w 430785"/>
              <a:gd name="connsiteY1148" fmla="*/ 194782 h 4352025"/>
              <a:gd name="connsiteX1149" fmla="*/ 141539 w 430785"/>
              <a:gd name="connsiteY1149" fmla="*/ 213286 h 4352025"/>
              <a:gd name="connsiteX1150" fmla="*/ 141539 w 430785"/>
              <a:gd name="connsiteY1150" fmla="*/ 242178 h 4352025"/>
              <a:gd name="connsiteX1151" fmla="*/ 109563 w 430785"/>
              <a:gd name="connsiteY1151" fmla="*/ 223512 h 4352025"/>
              <a:gd name="connsiteX1152" fmla="*/ 199161 w 430785"/>
              <a:gd name="connsiteY1152" fmla="*/ 180823 h 4352025"/>
              <a:gd name="connsiteX1153" fmla="*/ 231299 w 430785"/>
              <a:gd name="connsiteY1153" fmla="*/ 199327 h 4352025"/>
              <a:gd name="connsiteX1154" fmla="*/ 231299 w 430785"/>
              <a:gd name="connsiteY1154" fmla="*/ 228057 h 4352025"/>
              <a:gd name="connsiteX1155" fmla="*/ 199161 w 430785"/>
              <a:gd name="connsiteY1155" fmla="*/ 209553 h 4352025"/>
              <a:gd name="connsiteX1156" fmla="*/ 71743 w 430785"/>
              <a:gd name="connsiteY1156" fmla="*/ 173032 h 4352025"/>
              <a:gd name="connsiteX1157" fmla="*/ 89435 w 430785"/>
              <a:gd name="connsiteY1157" fmla="*/ 183258 h 4352025"/>
              <a:gd name="connsiteX1158" fmla="*/ 89435 w 430785"/>
              <a:gd name="connsiteY1158" fmla="*/ 211988 h 4352025"/>
              <a:gd name="connsiteX1159" fmla="*/ 71743 w 430785"/>
              <a:gd name="connsiteY1159" fmla="*/ 201762 h 4352025"/>
              <a:gd name="connsiteX1160" fmla="*/ 0 w 430785"/>
              <a:gd name="connsiteY1160" fmla="*/ 131641 h 4352025"/>
              <a:gd name="connsiteX1161" fmla="*/ 51779 w 430785"/>
              <a:gd name="connsiteY1161" fmla="*/ 161507 h 4352025"/>
              <a:gd name="connsiteX1162" fmla="*/ 51779 w 430785"/>
              <a:gd name="connsiteY1162" fmla="*/ 190237 h 4352025"/>
              <a:gd name="connsiteX1163" fmla="*/ 0 w 430785"/>
              <a:gd name="connsiteY1163" fmla="*/ 160371 h 4352025"/>
              <a:gd name="connsiteX1164" fmla="*/ 218476 w 430785"/>
              <a:gd name="connsiteY1164" fmla="*/ 126124 h 4352025"/>
              <a:gd name="connsiteX1165" fmla="*/ 250614 w 430785"/>
              <a:gd name="connsiteY1165" fmla="*/ 144628 h 4352025"/>
              <a:gd name="connsiteX1166" fmla="*/ 250614 w 430785"/>
              <a:gd name="connsiteY1166" fmla="*/ 173520 h 4352025"/>
              <a:gd name="connsiteX1167" fmla="*/ 218476 w 430785"/>
              <a:gd name="connsiteY1167" fmla="*/ 154854 h 4352025"/>
              <a:gd name="connsiteX1168" fmla="*/ 91546 w 430785"/>
              <a:gd name="connsiteY1168" fmla="*/ 118656 h 4352025"/>
              <a:gd name="connsiteX1169" fmla="*/ 179034 w 430785"/>
              <a:gd name="connsiteY1169" fmla="*/ 169136 h 4352025"/>
              <a:gd name="connsiteX1170" fmla="*/ 179034 w 430785"/>
              <a:gd name="connsiteY1170" fmla="*/ 198028 h 4352025"/>
              <a:gd name="connsiteX1171" fmla="*/ 91546 w 430785"/>
              <a:gd name="connsiteY1171" fmla="*/ 147386 h 4352025"/>
              <a:gd name="connsiteX1172" fmla="*/ 151278 w 430785"/>
              <a:gd name="connsiteY1172" fmla="*/ 87325 h 4352025"/>
              <a:gd name="connsiteX1173" fmla="*/ 198512 w 430785"/>
              <a:gd name="connsiteY1173" fmla="*/ 114599 h 4352025"/>
              <a:gd name="connsiteX1174" fmla="*/ 198512 w 430785"/>
              <a:gd name="connsiteY1174" fmla="*/ 143329 h 4352025"/>
              <a:gd name="connsiteX1175" fmla="*/ 151278 w 430785"/>
              <a:gd name="connsiteY1175" fmla="*/ 116060 h 4352025"/>
              <a:gd name="connsiteX1176" fmla="*/ 0 w 430785"/>
              <a:gd name="connsiteY1176" fmla="*/ 65737 h 4352025"/>
              <a:gd name="connsiteX1177" fmla="*/ 71419 w 430785"/>
              <a:gd name="connsiteY1177" fmla="*/ 106970 h 4352025"/>
              <a:gd name="connsiteX1178" fmla="*/ 71419 w 430785"/>
              <a:gd name="connsiteY1178" fmla="*/ 135862 h 4352025"/>
              <a:gd name="connsiteX1179" fmla="*/ 0 w 430785"/>
              <a:gd name="connsiteY1179" fmla="*/ 94633 h 4352025"/>
              <a:gd name="connsiteX1180" fmla="*/ 0 w 430785"/>
              <a:gd name="connsiteY1180" fmla="*/ 0 h 4352025"/>
              <a:gd name="connsiteX1181" fmla="*/ 131151 w 430785"/>
              <a:gd name="connsiteY1181" fmla="*/ 75639 h 4352025"/>
              <a:gd name="connsiteX1182" fmla="*/ 131151 w 430785"/>
              <a:gd name="connsiteY1182" fmla="*/ 104536 h 4352025"/>
              <a:gd name="connsiteX1183" fmla="*/ 0 w 430785"/>
              <a:gd name="connsiteY1183" fmla="*/ 28731 h 435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Lst>
            <a:rect l="l" t="t" r="r" b="b"/>
            <a:pathLst>
              <a:path w="430785" h="4352025">
                <a:moveTo>
                  <a:pt x="365209" y="4285313"/>
                </a:moveTo>
                <a:lnTo>
                  <a:pt x="430784" y="4323132"/>
                </a:lnTo>
                <a:lnTo>
                  <a:pt x="430784" y="4352025"/>
                </a:lnTo>
                <a:lnTo>
                  <a:pt x="365209" y="4314205"/>
                </a:lnTo>
                <a:close/>
                <a:moveTo>
                  <a:pt x="361638" y="4217465"/>
                </a:moveTo>
                <a:lnTo>
                  <a:pt x="430784" y="4257394"/>
                </a:lnTo>
                <a:lnTo>
                  <a:pt x="430784" y="4286124"/>
                </a:lnTo>
                <a:lnTo>
                  <a:pt x="361638" y="4246195"/>
                </a:lnTo>
                <a:close/>
                <a:moveTo>
                  <a:pt x="302231" y="4183055"/>
                </a:moveTo>
                <a:lnTo>
                  <a:pt x="334207" y="4201559"/>
                </a:lnTo>
                <a:lnTo>
                  <a:pt x="334207" y="4230451"/>
                </a:lnTo>
                <a:lnTo>
                  <a:pt x="302231" y="4211947"/>
                </a:lnTo>
                <a:close/>
                <a:moveTo>
                  <a:pt x="395075" y="4171043"/>
                </a:moveTo>
                <a:lnTo>
                  <a:pt x="430784" y="4191657"/>
                </a:lnTo>
                <a:lnTo>
                  <a:pt x="430784" y="4220387"/>
                </a:lnTo>
                <a:lnTo>
                  <a:pt x="395075" y="4199773"/>
                </a:lnTo>
                <a:close/>
                <a:moveTo>
                  <a:pt x="252075" y="4154162"/>
                </a:moveTo>
                <a:lnTo>
                  <a:pt x="284213" y="4172666"/>
                </a:lnTo>
                <a:lnTo>
                  <a:pt x="284213" y="4201558"/>
                </a:lnTo>
                <a:lnTo>
                  <a:pt x="252075" y="4183054"/>
                </a:lnTo>
                <a:close/>
                <a:moveTo>
                  <a:pt x="133585" y="4151565"/>
                </a:moveTo>
                <a:lnTo>
                  <a:pt x="196401" y="4187761"/>
                </a:lnTo>
                <a:lnTo>
                  <a:pt x="196401" y="4216653"/>
                </a:lnTo>
                <a:lnTo>
                  <a:pt x="133585" y="4180457"/>
                </a:lnTo>
                <a:close/>
                <a:moveTo>
                  <a:pt x="85702" y="4123972"/>
                </a:moveTo>
                <a:lnTo>
                  <a:pt x="113458" y="4140041"/>
                </a:lnTo>
                <a:lnTo>
                  <a:pt x="113458" y="4168771"/>
                </a:lnTo>
                <a:lnTo>
                  <a:pt x="85702" y="4152702"/>
                </a:lnTo>
                <a:close/>
                <a:moveTo>
                  <a:pt x="365209" y="4087938"/>
                </a:moveTo>
                <a:lnTo>
                  <a:pt x="430784" y="4125757"/>
                </a:lnTo>
                <a:lnTo>
                  <a:pt x="430784" y="4154650"/>
                </a:lnTo>
                <a:lnTo>
                  <a:pt x="365209" y="4116668"/>
                </a:lnTo>
                <a:close/>
                <a:moveTo>
                  <a:pt x="129527" y="4083393"/>
                </a:moveTo>
                <a:lnTo>
                  <a:pt x="232110" y="4142638"/>
                </a:lnTo>
                <a:lnTo>
                  <a:pt x="232110" y="4171530"/>
                </a:lnTo>
                <a:lnTo>
                  <a:pt x="129527" y="4112285"/>
                </a:lnTo>
                <a:close/>
                <a:moveTo>
                  <a:pt x="0" y="4074466"/>
                </a:moveTo>
                <a:lnTo>
                  <a:pt x="65575" y="4112285"/>
                </a:lnTo>
                <a:lnTo>
                  <a:pt x="65575" y="4141178"/>
                </a:lnTo>
                <a:lnTo>
                  <a:pt x="0" y="4103196"/>
                </a:lnTo>
                <a:close/>
                <a:moveTo>
                  <a:pt x="379168" y="4030154"/>
                </a:moveTo>
                <a:lnTo>
                  <a:pt x="430784" y="4060020"/>
                </a:lnTo>
                <a:lnTo>
                  <a:pt x="430784" y="4088750"/>
                </a:lnTo>
                <a:lnTo>
                  <a:pt x="379168" y="4058884"/>
                </a:lnTo>
                <a:close/>
                <a:moveTo>
                  <a:pt x="123035" y="4013922"/>
                </a:moveTo>
                <a:lnTo>
                  <a:pt x="199161" y="4057909"/>
                </a:lnTo>
                <a:lnTo>
                  <a:pt x="199161" y="4086639"/>
                </a:lnTo>
                <a:lnTo>
                  <a:pt x="123035" y="4042652"/>
                </a:lnTo>
                <a:close/>
                <a:moveTo>
                  <a:pt x="0" y="4008728"/>
                </a:moveTo>
                <a:lnTo>
                  <a:pt x="109563" y="4071869"/>
                </a:lnTo>
                <a:lnTo>
                  <a:pt x="109563" y="4100598"/>
                </a:lnTo>
                <a:lnTo>
                  <a:pt x="0" y="4037458"/>
                </a:lnTo>
                <a:close/>
                <a:moveTo>
                  <a:pt x="222372" y="4005482"/>
                </a:moveTo>
                <a:lnTo>
                  <a:pt x="274151" y="4035348"/>
                </a:lnTo>
                <a:lnTo>
                  <a:pt x="274151" y="4064078"/>
                </a:lnTo>
                <a:lnTo>
                  <a:pt x="222372" y="4034212"/>
                </a:lnTo>
                <a:close/>
                <a:moveTo>
                  <a:pt x="55836" y="3975129"/>
                </a:moveTo>
                <a:lnTo>
                  <a:pt x="103070" y="4002398"/>
                </a:lnTo>
                <a:lnTo>
                  <a:pt x="103070" y="4031128"/>
                </a:lnTo>
                <a:lnTo>
                  <a:pt x="55836" y="4003859"/>
                </a:lnTo>
                <a:close/>
                <a:moveTo>
                  <a:pt x="355632" y="3950782"/>
                </a:moveTo>
                <a:lnTo>
                  <a:pt x="430784" y="3994120"/>
                </a:lnTo>
                <a:lnTo>
                  <a:pt x="430784" y="4023012"/>
                </a:lnTo>
                <a:lnTo>
                  <a:pt x="355632" y="3979512"/>
                </a:lnTo>
                <a:close/>
                <a:moveTo>
                  <a:pt x="125794" y="3949645"/>
                </a:moveTo>
                <a:lnTo>
                  <a:pt x="202407" y="3993957"/>
                </a:lnTo>
                <a:lnTo>
                  <a:pt x="202407" y="4022687"/>
                </a:lnTo>
                <a:lnTo>
                  <a:pt x="125794" y="3978537"/>
                </a:lnTo>
                <a:close/>
                <a:moveTo>
                  <a:pt x="0" y="3942828"/>
                </a:moveTo>
                <a:lnTo>
                  <a:pt x="35709" y="3963442"/>
                </a:lnTo>
                <a:lnTo>
                  <a:pt x="35709" y="3992334"/>
                </a:lnTo>
                <a:lnTo>
                  <a:pt x="0" y="3971720"/>
                </a:lnTo>
                <a:close/>
                <a:moveTo>
                  <a:pt x="193155" y="3922701"/>
                </a:moveTo>
                <a:lnTo>
                  <a:pt x="225293" y="3941205"/>
                </a:lnTo>
                <a:lnTo>
                  <a:pt x="225293" y="3970097"/>
                </a:lnTo>
                <a:lnTo>
                  <a:pt x="193155" y="3951593"/>
                </a:lnTo>
                <a:close/>
                <a:moveTo>
                  <a:pt x="379168" y="3898516"/>
                </a:moveTo>
                <a:lnTo>
                  <a:pt x="430784" y="3928382"/>
                </a:lnTo>
                <a:lnTo>
                  <a:pt x="430784" y="3957274"/>
                </a:lnTo>
                <a:lnTo>
                  <a:pt x="379168" y="3927408"/>
                </a:lnTo>
                <a:close/>
                <a:moveTo>
                  <a:pt x="0" y="3877091"/>
                </a:moveTo>
                <a:lnTo>
                  <a:pt x="105829" y="3938121"/>
                </a:lnTo>
                <a:lnTo>
                  <a:pt x="105829" y="3967013"/>
                </a:lnTo>
                <a:lnTo>
                  <a:pt x="0" y="3905821"/>
                </a:lnTo>
                <a:close/>
                <a:moveTo>
                  <a:pt x="210847" y="3867189"/>
                </a:moveTo>
                <a:lnTo>
                  <a:pt x="258081" y="3894458"/>
                </a:lnTo>
                <a:lnTo>
                  <a:pt x="258081" y="3923350"/>
                </a:lnTo>
                <a:lnTo>
                  <a:pt x="210847" y="3896081"/>
                </a:lnTo>
                <a:close/>
                <a:moveTo>
                  <a:pt x="71743" y="3852743"/>
                </a:moveTo>
                <a:lnTo>
                  <a:pt x="173028" y="3911176"/>
                </a:lnTo>
                <a:lnTo>
                  <a:pt x="173028" y="3939906"/>
                </a:lnTo>
                <a:lnTo>
                  <a:pt x="71743" y="3881473"/>
                </a:lnTo>
                <a:close/>
                <a:moveTo>
                  <a:pt x="359366" y="3821254"/>
                </a:moveTo>
                <a:lnTo>
                  <a:pt x="430785" y="3862644"/>
                </a:lnTo>
                <a:lnTo>
                  <a:pt x="430785" y="3891374"/>
                </a:lnTo>
                <a:lnTo>
                  <a:pt x="359366" y="3850146"/>
                </a:lnTo>
                <a:close/>
                <a:moveTo>
                  <a:pt x="0" y="3811191"/>
                </a:moveTo>
                <a:lnTo>
                  <a:pt x="51779" y="3841057"/>
                </a:lnTo>
                <a:lnTo>
                  <a:pt x="51779" y="3869949"/>
                </a:lnTo>
                <a:lnTo>
                  <a:pt x="0" y="3840083"/>
                </a:lnTo>
                <a:close/>
                <a:moveTo>
                  <a:pt x="248829" y="3757464"/>
                </a:moveTo>
                <a:lnTo>
                  <a:pt x="280805" y="3775968"/>
                </a:lnTo>
                <a:lnTo>
                  <a:pt x="280805" y="3804860"/>
                </a:lnTo>
                <a:lnTo>
                  <a:pt x="248829" y="3786194"/>
                </a:lnTo>
                <a:close/>
                <a:moveTo>
                  <a:pt x="0" y="3745453"/>
                </a:moveTo>
                <a:lnTo>
                  <a:pt x="190883" y="3855665"/>
                </a:lnTo>
                <a:lnTo>
                  <a:pt x="190883" y="3884395"/>
                </a:lnTo>
                <a:lnTo>
                  <a:pt x="0" y="3774183"/>
                </a:lnTo>
                <a:close/>
                <a:moveTo>
                  <a:pt x="339888" y="3744317"/>
                </a:moveTo>
                <a:lnTo>
                  <a:pt x="430784" y="3796745"/>
                </a:lnTo>
                <a:lnTo>
                  <a:pt x="430784" y="3825637"/>
                </a:lnTo>
                <a:lnTo>
                  <a:pt x="339888" y="3773047"/>
                </a:lnTo>
                <a:close/>
                <a:moveTo>
                  <a:pt x="109563" y="3742856"/>
                </a:moveTo>
                <a:lnTo>
                  <a:pt x="141539" y="3761360"/>
                </a:lnTo>
                <a:lnTo>
                  <a:pt x="141539" y="3790252"/>
                </a:lnTo>
                <a:lnTo>
                  <a:pt x="109563" y="3771586"/>
                </a:lnTo>
                <a:close/>
                <a:moveTo>
                  <a:pt x="199161" y="3728897"/>
                </a:moveTo>
                <a:lnTo>
                  <a:pt x="231299" y="3747401"/>
                </a:lnTo>
                <a:lnTo>
                  <a:pt x="231299" y="3776131"/>
                </a:lnTo>
                <a:lnTo>
                  <a:pt x="199161" y="3757627"/>
                </a:lnTo>
                <a:close/>
                <a:moveTo>
                  <a:pt x="71743" y="3721106"/>
                </a:moveTo>
                <a:lnTo>
                  <a:pt x="89435" y="3731332"/>
                </a:lnTo>
                <a:lnTo>
                  <a:pt x="89435" y="3760062"/>
                </a:lnTo>
                <a:lnTo>
                  <a:pt x="71743" y="3749836"/>
                </a:lnTo>
                <a:close/>
                <a:moveTo>
                  <a:pt x="365209" y="3692701"/>
                </a:moveTo>
                <a:lnTo>
                  <a:pt x="430784" y="3730520"/>
                </a:lnTo>
                <a:lnTo>
                  <a:pt x="430784" y="3759413"/>
                </a:lnTo>
                <a:lnTo>
                  <a:pt x="365209" y="3721593"/>
                </a:lnTo>
                <a:close/>
                <a:moveTo>
                  <a:pt x="0" y="3679716"/>
                </a:moveTo>
                <a:lnTo>
                  <a:pt x="51779" y="3709582"/>
                </a:lnTo>
                <a:lnTo>
                  <a:pt x="51779" y="3738312"/>
                </a:lnTo>
                <a:lnTo>
                  <a:pt x="0" y="3708446"/>
                </a:lnTo>
                <a:close/>
                <a:moveTo>
                  <a:pt x="218476" y="3674197"/>
                </a:moveTo>
                <a:lnTo>
                  <a:pt x="250614" y="3692701"/>
                </a:lnTo>
                <a:lnTo>
                  <a:pt x="250614" y="3721593"/>
                </a:lnTo>
                <a:lnTo>
                  <a:pt x="218476" y="3702927"/>
                </a:lnTo>
                <a:close/>
                <a:moveTo>
                  <a:pt x="91546" y="3666730"/>
                </a:moveTo>
                <a:lnTo>
                  <a:pt x="179034" y="3717210"/>
                </a:lnTo>
                <a:lnTo>
                  <a:pt x="179034" y="3746102"/>
                </a:lnTo>
                <a:lnTo>
                  <a:pt x="91546" y="3695460"/>
                </a:lnTo>
                <a:close/>
                <a:moveTo>
                  <a:pt x="151278" y="3635404"/>
                </a:moveTo>
                <a:lnTo>
                  <a:pt x="198512" y="3662673"/>
                </a:lnTo>
                <a:lnTo>
                  <a:pt x="198512" y="3691403"/>
                </a:lnTo>
                <a:lnTo>
                  <a:pt x="151278" y="3664134"/>
                </a:lnTo>
                <a:close/>
                <a:moveTo>
                  <a:pt x="361638" y="3624853"/>
                </a:moveTo>
                <a:lnTo>
                  <a:pt x="430784" y="3664783"/>
                </a:lnTo>
                <a:lnTo>
                  <a:pt x="430784" y="3693675"/>
                </a:lnTo>
                <a:lnTo>
                  <a:pt x="361638" y="3653583"/>
                </a:lnTo>
                <a:close/>
                <a:moveTo>
                  <a:pt x="0" y="3613816"/>
                </a:moveTo>
                <a:lnTo>
                  <a:pt x="71419" y="3655044"/>
                </a:lnTo>
                <a:lnTo>
                  <a:pt x="71419" y="3683936"/>
                </a:lnTo>
                <a:lnTo>
                  <a:pt x="0" y="3642708"/>
                </a:lnTo>
                <a:close/>
                <a:moveTo>
                  <a:pt x="302231" y="3590442"/>
                </a:moveTo>
                <a:lnTo>
                  <a:pt x="334207" y="3609108"/>
                </a:lnTo>
                <a:lnTo>
                  <a:pt x="334207" y="3637838"/>
                </a:lnTo>
                <a:lnTo>
                  <a:pt x="302231" y="3619334"/>
                </a:lnTo>
                <a:close/>
                <a:moveTo>
                  <a:pt x="395075" y="3578431"/>
                </a:moveTo>
                <a:lnTo>
                  <a:pt x="430784" y="3599045"/>
                </a:lnTo>
                <a:lnTo>
                  <a:pt x="430784" y="3627775"/>
                </a:lnTo>
                <a:lnTo>
                  <a:pt x="395075" y="3607161"/>
                </a:lnTo>
                <a:close/>
                <a:moveTo>
                  <a:pt x="252075" y="3561550"/>
                </a:moveTo>
                <a:lnTo>
                  <a:pt x="284213" y="3580216"/>
                </a:lnTo>
                <a:lnTo>
                  <a:pt x="284213" y="3608946"/>
                </a:lnTo>
                <a:lnTo>
                  <a:pt x="252075" y="3590442"/>
                </a:lnTo>
                <a:close/>
                <a:moveTo>
                  <a:pt x="133585" y="3558953"/>
                </a:moveTo>
                <a:lnTo>
                  <a:pt x="196401" y="3595149"/>
                </a:lnTo>
                <a:lnTo>
                  <a:pt x="196401" y="3624041"/>
                </a:lnTo>
                <a:lnTo>
                  <a:pt x="133585" y="3587845"/>
                </a:lnTo>
                <a:close/>
                <a:moveTo>
                  <a:pt x="0" y="3548078"/>
                </a:moveTo>
                <a:lnTo>
                  <a:pt x="131151" y="3623717"/>
                </a:lnTo>
                <a:lnTo>
                  <a:pt x="131151" y="3652609"/>
                </a:lnTo>
                <a:lnTo>
                  <a:pt x="0" y="3576808"/>
                </a:lnTo>
                <a:close/>
                <a:moveTo>
                  <a:pt x="85702" y="3531360"/>
                </a:moveTo>
                <a:lnTo>
                  <a:pt x="113458" y="3547429"/>
                </a:lnTo>
                <a:lnTo>
                  <a:pt x="113458" y="3576159"/>
                </a:lnTo>
                <a:lnTo>
                  <a:pt x="85702" y="3560090"/>
                </a:lnTo>
                <a:close/>
                <a:moveTo>
                  <a:pt x="365209" y="3495326"/>
                </a:moveTo>
                <a:lnTo>
                  <a:pt x="430784" y="3533145"/>
                </a:lnTo>
                <a:lnTo>
                  <a:pt x="430784" y="3562038"/>
                </a:lnTo>
                <a:lnTo>
                  <a:pt x="365209" y="3524056"/>
                </a:lnTo>
                <a:close/>
                <a:moveTo>
                  <a:pt x="129527" y="3490781"/>
                </a:moveTo>
                <a:lnTo>
                  <a:pt x="232110" y="3550026"/>
                </a:lnTo>
                <a:lnTo>
                  <a:pt x="232110" y="3578918"/>
                </a:lnTo>
                <a:lnTo>
                  <a:pt x="129527" y="3519673"/>
                </a:lnTo>
                <a:close/>
                <a:moveTo>
                  <a:pt x="0" y="3481854"/>
                </a:moveTo>
                <a:lnTo>
                  <a:pt x="65575" y="3519673"/>
                </a:lnTo>
                <a:lnTo>
                  <a:pt x="65575" y="3548565"/>
                </a:lnTo>
                <a:lnTo>
                  <a:pt x="0" y="3510746"/>
                </a:lnTo>
                <a:close/>
                <a:moveTo>
                  <a:pt x="379168" y="3437542"/>
                </a:moveTo>
                <a:lnTo>
                  <a:pt x="430784" y="3467408"/>
                </a:lnTo>
                <a:lnTo>
                  <a:pt x="430784" y="3496138"/>
                </a:lnTo>
                <a:lnTo>
                  <a:pt x="379168" y="3466272"/>
                </a:lnTo>
                <a:close/>
                <a:moveTo>
                  <a:pt x="123035" y="3421310"/>
                </a:moveTo>
                <a:lnTo>
                  <a:pt x="199161" y="3465297"/>
                </a:lnTo>
                <a:lnTo>
                  <a:pt x="199161" y="3494027"/>
                </a:lnTo>
                <a:lnTo>
                  <a:pt x="123035" y="3450040"/>
                </a:lnTo>
                <a:close/>
                <a:moveTo>
                  <a:pt x="0" y="3416116"/>
                </a:moveTo>
                <a:lnTo>
                  <a:pt x="109563" y="3479257"/>
                </a:lnTo>
                <a:lnTo>
                  <a:pt x="109563" y="3507986"/>
                </a:lnTo>
                <a:lnTo>
                  <a:pt x="0" y="3444846"/>
                </a:lnTo>
                <a:close/>
                <a:moveTo>
                  <a:pt x="222372" y="3412870"/>
                </a:moveTo>
                <a:lnTo>
                  <a:pt x="274151" y="3442736"/>
                </a:lnTo>
                <a:lnTo>
                  <a:pt x="274151" y="3471466"/>
                </a:lnTo>
                <a:lnTo>
                  <a:pt x="222372" y="3441600"/>
                </a:lnTo>
                <a:close/>
                <a:moveTo>
                  <a:pt x="55836" y="3382517"/>
                </a:moveTo>
                <a:lnTo>
                  <a:pt x="103070" y="3409786"/>
                </a:lnTo>
                <a:lnTo>
                  <a:pt x="103070" y="3438516"/>
                </a:lnTo>
                <a:lnTo>
                  <a:pt x="55836" y="3411247"/>
                </a:lnTo>
                <a:close/>
                <a:moveTo>
                  <a:pt x="355632" y="3358169"/>
                </a:moveTo>
                <a:lnTo>
                  <a:pt x="430784" y="3401507"/>
                </a:lnTo>
                <a:lnTo>
                  <a:pt x="430784" y="3430399"/>
                </a:lnTo>
                <a:lnTo>
                  <a:pt x="355632" y="3386899"/>
                </a:lnTo>
                <a:close/>
                <a:moveTo>
                  <a:pt x="125794" y="3357033"/>
                </a:moveTo>
                <a:lnTo>
                  <a:pt x="202407" y="3401345"/>
                </a:lnTo>
                <a:lnTo>
                  <a:pt x="202407" y="3430075"/>
                </a:lnTo>
                <a:lnTo>
                  <a:pt x="125794" y="3385925"/>
                </a:lnTo>
                <a:close/>
                <a:moveTo>
                  <a:pt x="0" y="3350216"/>
                </a:moveTo>
                <a:lnTo>
                  <a:pt x="35709" y="3370830"/>
                </a:lnTo>
                <a:lnTo>
                  <a:pt x="35709" y="3399722"/>
                </a:lnTo>
                <a:lnTo>
                  <a:pt x="0" y="3379108"/>
                </a:lnTo>
                <a:close/>
                <a:moveTo>
                  <a:pt x="193155" y="3330089"/>
                </a:moveTo>
                <a:lnTo>
                  <a:pt x="225293" y="3348755"/>
                </a:lnTo>
                <a:lnTo>
                  <a:pt x="225293" y="3377485"/>
                </a:lnTo>
                <a:lnTo>
                  <a:pt x="193155" y="3358981"/>
                </a:lnTo>
                <a:close/>
                <a:moveTo>
                  <a:pt x="379168" y="3305904"/>
                </a:moveTo>
                <a:lnTo>
                  <a:pt x="430784" y="3335770"/>
                </a:lnTo>
                <a:lnTo>
                  <a:pt x="430784" y="3364662"/>
                </a:lnTo>
                <a:lnTo>
                  <a:pt x="379168" y="3334796"/>
                </a:lnTo>
                <a:close/>
                <a:moveTo>
                  <a:pt x="0" y="3284478"/>
                </a:moveTo>
                <a:lnTo>
                  <a:pt x="105829" y="3345508"/>
                </a:lnTo>
                <a:lnTo>
                  <a:pt x="105829" y="3374401"/>
                </a:lnTo>
                <a:lnTo>
                  <a:pt x="0" y="3313208"/>
                </a:lnTo>
                <a:close/>
                <a:moveTo>
                  <a:pt x="210847" y="3274577"/>
                </a:moveTo>
                <a:lnTo>
                  <a:pt x="258081" y="3301846"/>
                </a:lnTo>
                <a:lnTo>
                  <a:pt x="258081" y="3330738"/>
                </a:lnTo>
                <a:lnTo>
                  <a:pt x="210847" y="3303469"/>
                </a:lnTo>
                <a:close/>
                <a:moveTo>
                  <a:pt x="71743" y="3260131"/>
                </a:moveTo>
                <a:lnTo>
                  <a:pt x="173028" y="3318564"/>
                </a:lnTo>
                <a:lnTo>
                  <a:pt x="173028" y="3347456"/>
                </a:lnTo>
                <a:lnTo>
                  <a:pt x="71743" y="3288861"/>
                </a:lnTo>
                <a:close/>
                <a:moveTo>
                  <a:pt x="359366" y="3228642"/>
                </a:moveTo>
                <a:lnTo>
                  <a:pt x="430785" y="3270032"/>
                </a:lnTo>
                <a:lnTo>
                  <a:pt x="430785" y="3298762"/>
                </a:lnTo>
                <a:lnTo>
                  <a:pt x="359366" y="3257534"/>
                </a:lnTo>
                <a:close/>
                <a:moveTo>
                  <a:pt x="0" y="3218578"/>
                </a:moveTo>
                <a:lnTo>
                  <a:pt x="51779" y="3248444"/>
                </a:lnTo>
                <a:lnTo>
                  <a:pt x="51779" y="3277336"/>
                </a:lnTo>
                <a:lnTo>
                  <a:pt x="0" y="3247470"/>
                </a:lnTo>
                <a:close/>
                <a:moveTo>
                  <a:pt x="248829" y="3164852"/>
                </a:moveTo>
                <a:lnTo>
                  <a:pt x="280805" y="3183356"/>
                </a:lnTo>
                <a:lnTo>
                  <a:pt x="280805" y="3212248"/>
                </a:lnTo>
                <a:lnTo>
                  <a:pt x="248829" y="3193744"/>
                </a:lnTo>
                <a:close/>
                <a:moveTo>
                  <a:pt x="0" y="3152841"/>
                </a:moveTo>
                <a:lnTo>
                  <a:pt x="190883" y="3263053"/>
                </a:lnTo>
                <a:lnTo>
                  <a:pt x="190883" y="3291783"/>
                </a:lnTo>
                <a:lnTo>
                  <a:pt x="0" y="3181733"/>
                </a:lnTo>
                <a:close/>
                <a:moveTo>
                  <a:pt x="339888" y="3151705"/>
                </a:moveTo>
                <a:lnTo>
                  <a:pt x="430784" y="3204133"/>
                </a:lnTo>
                <a:lnTo>
                  <a:pt x="430784" y="3233025"/>
                </a:lnTo>
                <a:lnTo>
                  <a:pt x="339888" y="3180435"/>
                </a:lnTo>
                <a:close/>
                <a:moveTo>
                  <a:pt x="109563" y="3150244"/>
                </a:moveTo>
                <a:lnTo>
                  <a:pt x="141539" y="3168748"/>
                </a:lnTo>
                <a:lnTo>
                  <a:pt x="141539" y="3197640"/>
                </a:lnTo>
                <a:lnTo>
                  <a:pt x="109563" y="3178974"/>
                </a:lnTo>
                <a:close/>
                <a:moveTo>
                  <a:pt x="199161" y="3136285"/>
                </a:moveTo>
                <a:lnTo>
                  <a:pt x="231299" y="3154789"/>
                </a:lnTo>
                <a:lnTo>
                  <a:pt x="231299" y="3183519"/>
                </a:lnTo>
                <a:lnTo>
                  <a:pt x="199161" y="3165015"/>
                </a:lnTo>
                <a:close/>
                <a:moveTo>
                  <a:pt x="71743" y="3128494"/>
                </a:moveTo>
                <a:lnTo>
                  <a:pt x="89435" y="3138720"/>
                </a:lnTo>
                <a:lnTo>
                  <a:pt x="89435" y="3167450"/>
                </a:lnTo>
                <a:lnTo>
                  <a:pt x="71743" y="3157224"/>
                </a:lnTo>
                <a:close/>
                <a:moveTo>
                  <a:pt x="365209" y="3103126"/>
                </a:moveTo>
                <a:lnTo>
                  <a:pt x="430784" y="3140945"/>
                </a:lnTo>
                <a:lnTo>
                  <a:pt x="430784" y="3169838"/>
                </a:lnTo>
                <a:lnTo>
                  <a:pt x="365209" y="3132018"/>
                </a:lnTo>
                <a:close/>
                <a:moveTo>
                  <a:pt x="0" y="3087103"/>
                </a:moveTo>
                <a:lnTo>
                  <a:pt x="51779" y="3116969"/>
                </a:lnTo>
                <a:lnTo>
                  <a:pt x="51779" y="3145699"/>
                </a:lnTo>
                <a:lnTo>
                  <a:pt x="0" y="3115833"/>
                </a:lnTo>
                <a:close/>
                <a:moveTo>
                  <a:pt x="218476" y="3081585"/>
                </a:moveTo>
                <a:lnTo>
                  <a:pt x="250614" y="3100089"/>
                </a:lnTo>
                <a:lnTo>
                  <a:pt x="250614" y="3128981"/>
                </a:lnTo>
                <a:lnTo>
                  <a:pt x="218476" y="3110315"/>
                </a:lnTo>
                <a:close/>
                <a:moveTo>
                  <a:pt x="91546" y="3074118"/>
                </a:moveTo>
                <a:lnTo>
                  <a:pt x="179034" y="3124598"/>
                </a:lnTo>
                <a:lnTo>
                  <a:pt x="179034" y="3153490"/>
                </a:lnTo>
                <a:lnTo>
                  <a:pt x="91546" y="3102848"/>
                </a:lnTo>
                <a:close/>
                <a:moveTo>
                  <a:pt x="151278" y="3042791"/>
                </a:moveTo>
                <a:lnTo>
                  <a:pt x="198512" y="3070060"/>
                </a:lnTo>
                <a:lnTo>
                  <a:pt x="198512" y="3098790"/>
                </a:lnTo>
                <a:lnTo>
                  <a:pt x="151278" y="3071521"/>
                </a:lnTo>
                <a:close/>
                <a:moveTo>
                  <a:pt x="361638" y="3035278"/>
                </a:moveTo>
                <a:lnTo>
                  <a:pt x="430784" y="3075207"/>
                </a:lnTo>
                <a:lnTo>
                  <a:pt x="430784" y="3103937"/>
                </a:lnTo>
                <a:lnTo>
                  <a:pt x="361638" y="3064008"/>
                </a:lnTo>
                <a:close/>
                <a:moveTo>
                  <a:pt x="0" y="3021203"/>
                </a:moveTo>
                <a:lnTo>
                  <a:pt x="71419" y="3062431"/>
                </a:lnTo>
                <a:lnTo>
                  <a:pt x="71419" y="3091323"/>
                </a:lnTo>
                <a:lnTo>
                  <a:pt x="0" y="3050095"/>
                </a:lnTo>
                <a:close/>
                <a:moveTo>
                  <a:pt x="302231" y="3000868"/>
                </a:moveTo>
                <a:lnTo>
                  <a:pt x="334207" y="3019372"/>
                </a:lnTo>
                <a:lnTo>
                  <a:pt x="334207" y="3048264"/>
                </a:lnTo>
                <a:lnTo>
                  <a:pt x="302231" y="3029760"/>
                </a:lnTo>
                <a:close/>
                <a:moveTo>
                  <a:pt x="395075" y="2988856"/>
                </a:moveTo>
                <a:lnTo>
                  <a:pt x="430784" y="3009470"/>
                </a:lnTo>
                <a:lnTo>
                  <a:pt x="430784" y="3038200"/>
                </a:lnTo>
                <a:lnTo>
                  <a:pt x="395075" y="3017586"/>
                </a:lnTo>
                <a:close/>
                <a:moveTo>
                  <a:pt x="252075" y="2971975"/>
                </a:moveTo>
                <a:lnTo>
                  <a:pt x="284213" y="2990479"/>
                </a:lnTo>
                <a:lnTo>
                  <a:pt x="284213" y="3019371"/>
                </a:lnTo>
                <a:lnTo>
                  <a:pt x="252075" y="3000867"/>
                </a:lnTo>
                <a:close/>
                <a:moveTo>
                  <a:pt x="133585" y="2969378"/>
                </a:moveTo>
                <a:lnTo>
                  <a:pt x="196401" y="3005574"/>
                </a:lnTo>
                <a:lnTo>
                  <a:pt x="196401" y="3034466"/>
                </a:lnTo>
                <a:lnTo>
                  <a:pt x="133585" y="2998270"/>
                </a:lnTo>
                <a:close/>
                <a:moveTo>
                  <a:pt x="0" y="2955466"/>
                </a:moveTo>
                <a:lnTo>
                  <a:pt x="131151" y="3031105"/>
                </a:lnTo>
                <a:lnTo>
                  <a:pt x="131151" y="3059997"/>
                </a:lnTo>
                <a:lnTo>
                  <a:pt x="0" y="2984196"/>
                </a:lnTo>
                <a:close/>
                <a:moveTo>
                  <a:pt x="85702" y="2941785"/>
                </a:moveTo>
                <a:lnTo>
                  <a:pt x="113458" y="2957854"/>
                </a:lnTo>
                <a:lnTo>
                  <a:pt x="113458" y="2986584"/>
                </a:lnTo>
                <a:lnTo>
                  <a:pt x="85702" y="2970515"/>
                </a:lnTo>
                <a:close/>
                <a:moveTo>
                  <a:pt x="365209" y="2905751"/>
                </a:moveTo>
                <a:lnTo>
                  <a:pt x="430784" y="2943570"/>
                </a:lnTo>
                <a:lnTo>
                  <a:pt x="430784" y="2972463"/>
                </a:lnTo>
                <a:lnTo>
                  <a:pt x="365209" y="2934481"/>
                </a:lnTo>
                <a:close/>
                <a:moveTo>
                  <a:pt x="129527" y="2901206"/>
                </a:moveTo>
                <a:lnTo>
                  <a:pt x="232110" y="2960451"/>
                </a:lnTo>
                <a:lnTo>
                  <a:pt x="232110" y="2989343"/>
                </a:lnTo>
                <a:lnTo>
                  <a:pt x="129527" y="2930098"/>
                </a:lnTo>
                <a:close/>
                <a:moveTo>
                  <a:pt x="0" y="2892279"/>
                </a:moveTo>
                <a:lnTo>
                  <a:pt x="65575" y="2930098"/>
                </a:lnTo>
                <a:lnTo>
                  <a:pt x="65575" y="2958991"/>
                </a:lnTo>
                <a:lnTo>
                  <a:pt x="0" y="2921009"/>
                </a:lnTo>
                <a:close/>
                <a:moveTo>
                  <a:pt x="379168" y="2847967"/>
                </a:moveTo>
                <a:lnTo>
                  <a:pt x="430784" y="2877833"/>
                </a:lnTo>
                <a:lnTo>
                  <a:pt x="430784" y="2906563"/>
                </a:lnTo>
                <a:lnTo>
                  <a:pt x="379168" y="2876697"/>
                </a:lnTo>
                <a:close/>
                <a:moveTo>
                  <a:pt x="123035" y="2831735"/>
                </a:moveTo>
                <a:lnTo>
                  <a:pt x="199161" y="2875722"/>
                </a:lnTo>
                <a:lnTo>
                  <a:pt x="199161" y="2904452"/>
                </a:lnTo>
                <a:lnTo>
                  <a:pt x="123035" y="2860465"/>
                </a:lnTo>
                <a:close/>
                <a:moveTo>
                  <a:pt x="0" y="2826541"/>
                </a:moveTo>
                <a:lnTo>
                  <a:pt x="109563" y="2889682"/>
                </a:lnTo>
                <a:lnTo>
                  <a:pt x="109563" y="2918411"/>
                </a:lnTo>
                <a:lnTo>
                  <a:pt x="0" y="2855271"/>
                </a:lnTo>
                <a:close/>
                <a:moveTo>
                  <a:pt x="222372" y="2823295"/>
                </a:moveTo>
                <a:lnTo>
                  <a:pt x="274151" y="2853161"/>
                </a:lnTo>
                <a:lnTo>
                  <a:pt x="274151" y="2881891"/>
                </a:lnTo>
                <a:lnTo>
                  <a:pt x="222372" y="2852025"/>
                </a:lnTo>
                <a:close/>
                <a:moveTo>
                  <a:pt x="55836" y="2792942"/>
                </a:moveTo>
                <a:lnTo>
                  <a:pt x="103070" y="2820211"/>
                </a:lnTo>
                <a:lnTo>
                  <a:pt x="103070" y="2848941"/>
                </a:lnTo>
                <a:lnTo>
                  <a:pt x="55836" y="2821672"/>
                </a:lnTo>
                <a:close/>
                <a:moveTo>
                  <a:pt x="355632" y="2768595"/>
                </a:moveTo>
                <a:lnTo>
                  <a:pt x="430784" y="2811933"/>
                </a:lnTo>
                <a:lnTo>
                  <a:pt x="430784" y="2840825"/>
                </a:lnTo>
                <a:lnTo>
                  <a:pt x="355632" y="2797325"/>
                </a:lnTo>
                <a:close/>
                <a:moveTo>
                  <a:pt x="125794" y="2767458"/>
                </a:moveTo>
                <a:lnTo>
                  <a:pt x="202407" y="2811770"/>
                </a:lnTo>
                <a:lnTo>
                  <a:pt x="202407" y="2840500"/>
                </a:lnTo>
                <a:lnTo>
                  <a:pt x="125794" y="2796350"/>
                </a:lnTo>
                <a:close/>
                <a:moveTo>
                  <a:pt x="0" y="2760641"/>
                </a:moveTo>
                <a:lnTo>
                  <a:pt x="35709" y="2781255"/>
                </a:lnTo>
                <a:lnTo>
                  <a:pt x="35709" y="2810147"/>
                </a:lnTo>
                <a:lnTo>
                  <a:pt x="0" y="2789533"/>
                </a:lnTo>
                <a:close/>
                <a:moveTo>
                  <a:pt x="193155" y="2740514"/>
                </a:moveTo>
                <a:lnTo>
                  <a:pt x="225293" y="2759018"/>
                </a:lnTo>
                <a:lnTo>
                  <a:pt x="225293" y="2787910"/>
                </a:lnTo>
                <a:lnTo>
                  <a:pt x="193155" y="2769406"/>
                </a:lnTo>
                <a:close/>
                <a:moveTo>
                  <a:pt x="379168" y="2716330"/>
                </a:moveTo>
                <a:lnTo>
                  <a:pt x="430784" y="2746195"/>
                </a:lnTo>
                <a:lnTo>
                  <a:pt x="430784" y="2775087"/>
                </a:lnTo>
                <a:lnTo>
                  <a:pt x="379168" y="2745221"/>
                </a:lnTo>
                <a:close/>
                <a:moveTo>
                  <a:pt x="0" y="2694905"/>
                </a:moveTo>
                <a:lnTo>
                  <a:pt x="105829" y="2755934"/>
                </a:lnTo>
                <a:lnTo>
                  <a:pt x="105829" y="2784826"/>
                </a:lnTo>
                <a:lnTo>
                  <a:pt x="0" y="2723635"/>
                </a:lnTo>
                <a:close/>
                <a:moveTo>
                  <a:pt x="210847" y="2685004"/>
                </a:moveTo>
                <a:lnTo>
                  <a:pt x="258081" y="2712272"/>
                </a:lnTo>
                <a:lnTo>
                  <a:pt x="258081" y="2741163"/>
                </a:lnTo>
                <a:lnTo>
                  <a:pt x="210847" y="2713894"/>
                </a:lnTo>
                <a:close/>
                <a:moveTo>
                  <a:pt x="71743" y="2670558"/>
                </a:moveTo>
                <a:lnTo>
                  <a:pt x="173028" y="2728990"/>
                </a:lnTo>
                <a:lnTo>
                  <a:pt x="173028" y="2757719"/>
                </a:lnTo>
                <a:lnTo>
                  <a:pt x="71743" y="2699287"/>
                </a:lnTo>
                <a:close/>
                <a:moveTo>
                  <a:pt x="359366" y="2639069"/>
                </a:moveTo>
                <a:lnTo>
                  <a:pt x="430785" y="2680459"/>
                </a:lnTo>
                <a:lnTo>
                  <a:pt x="430785" y="2709188"/>
                </a:lnTo>
                <a:lnTo>
                  <a:pt x="359366" y="2667961"/>
                </a:lnTo>
                <a:close/>
                <a:moveTo>
                  <a:pt x="0" y="2629007"/>
                </a:moveTo>
                <a:lnTo>
                  <a:pt x="51779" y="2658872"/>
                </a:lnTo>
                <a:lnTo>
                  <a:pt x="51779" y="2687764"/>
                </a:lnTo>
                <a:lnTo>
                  <a:pt x="0" y="2657898"/>
                </a:lnTo>
                <a:close/>
                <a:moveTo>
                  <a:pt x="248829" y="2575282"/>
                </a:moveTo>
                <a:lnTo>
                  <a:pt x="280805" y="2593785"/>
                </a:lnTo>
                <a:lnTo>
                  <a:pt x="280805" y="2622677"/>
                </a:lnTo>
                <a:lnTo>
                  <a:pt x="248829" y="2604011"/>
                </a:lnTo>
                <a:close/>
                <a:moveTo>
                  <a:pt x="0" y="2563271"/>
                </a:moveTo>
                <a:lnTo>
                  <a:pt x="190883" y="2673480"/>
                </a:lnTo>
                <a:lnTo>
                  <a:pt x="190883" y="2702209"/>
                </a:lnTo>
                <a:lnTo>
                  <a:pt x="0" y="2592000"/>
                </a:lnTo>
                <a:close/>
                <a:moveTo>
                  <a:pt x="339888" y="2562134"/>
                </a:moveTo>
                <a:lnTo>
                  <a:pt x="430784" y="2614561"/>
                </a:lnTo>
                <a:lnTo>
                  <a:pt x="430784" y="2643452"/>
                </a:lnTo>
                <a:lnTo>
                  <a:pt x="339888" y="2590864"/>
                </a:lnTo>
                <a:close/>
                <a:moveTo>
                  <a:pt x="109563" y="2560674"/>
                </a:moveTo>
                <a:lnTo>
                  <a:pt x="141539" y="2579178"/>
                </a:lnTo>
                <a:lnTo>
                  <a:pt x="141539" y="2608069"/>
                </a:lnTo>
                <a:lnTo>
                  <a:pt x="109563" y="2589403"/>
                </a:lnTo>
                <a:close/>
                <a:moveTo>
                  <a:pt x="199161" y="2546715"/>
                </a:moveTo>
                <a:lnTo>
                  <a:pt x="231299" y="2565219"/>
                </a:lnTo>
                <a:lnTo>
                  <a:pt x="231299" y="2593948"/>
                </a:lnTo>
                <a:lnTo>
                  <a:pt x="199161" y="2575445"/>
                </a:lnTo>
                <a:close/>
                <a:moveTo>
                  <a:pt x="71743" y="2538924"/>
                </a:moveTo>
                <a:lnTo>
                  <a:pt x="89435" y="2549150"/>
                </a:lnTo>
                <a:lnTo>
                  <a:pt x="89435" y="2577879"/>
                </a:lnTo>
                <a:lnTo>
                  <a:pt x="71743" y="2567654"/>
                </a:lnTo>
                <a:close/>
                <a:moveTo>
                  <a:pt x="365209" y="2510521"/>
                </a:moveTo>
                <a:lnTo>
                  <a:pt x="430784" y="2548339"/>
                </a:lnTo>
                <a:lnTo>
                  <a:pt x="430784" y="2549851"/>
                </a:lnTo>
                <a:lnTo>
                  <a:pt x="430784" y="2577231"/>
                </a:lnTo>
                <a:lnTo>
                  <a:pt x="430784" y="2578744"/>
                </a:lnTo>
                <a:lnTo>
                  <a:pt x="365209" y="2540924"/>
                </a:lnTo>
                <a:lnTo>
                  <a:pt x="365209" y="2539411"/>
                </a:lnTo>
                <a:lnTo>
                  <a:pt x="365209" y="2512032"/>
                </a:lnTo>
                <a:close/>
                <a:moveTo>
                  <a:pt x="0" y="2497536"/>
                </a:moveTo>
                <a:lnTo>
                  <a:pt x="51779" y="2527401"/>
                </a:lnTo>
                <a:lnTo>
                  <a:pt x="51779" y="2556130"/>
                </a:lnTo>
                <a:lnTo>
                  <a:pt x="0" y="2526265"/>
                </a:lnTo>
                <a:close/>
                <a:moveTo>
                  <a:pt x="218476" y="2492017"/>
                </a:moveTo>
                <a:lnTo>
                  <a:pt x="250614" y="2510521"/>
                </a:lnTo>
                <a:lnTo>
                  <a:pt x="250614" y="2539411"/>
                </a:lnTo>
                <a:lnTo>
                  <a:pt x="218476" y="2520746"/>
                </a:lnTo>
                <a:close/>
                <a:moveTo>
                  <a:pt x="91546" y="2484549"/>
                </a:moveTo>
                <a:lnTo>
                  <a:pt x="179034" y="2535029"/>
                </a:lnTo>
                <a:lnTo>
                  <a:pt x="179034" y="2563920"/>
                </a:lnTo>
                <a:lnTo>
                  <a:pt x="91546" y="2513279"/>
                </a:lnTo>
                <a:close/>
                <a:moveTo>
                  <a:pt x="151278" y="2453225"/>
                </a:moveTo>
                <a:lnTo>
                  <a:pt x="198512" y="2480494"/>
                </a:lnTo>
                <a:lnTo>
                  <a:pt x="198512" y="2509222"/>
                </a:lnTo>
                <a:lnTo>
                  <a:pt x="151278" y="2481954"/>
                </a:lnTo>
                <a:close/>
                <a:moveTo>
                  <a:pt x="361638" y="2442673"/>
                </a:moveTo>
                <a:lnTo>
                  <a:pt x="430784" y="2482603"/>
                </a:lnTo>
                <a:lnTo>
                  <a:pt x="430784" y="2484113"/>
                </a:lnTo>
                <a:lnTo>
                  <a:pt x="430784" y="2511495"/>
                </a:lnTo>
                <a:lnTo>
                  <a:pt x="430784" y="2512843"/>
                </a:lnTo>
                <a:lnTo>
                  <a:pt x="361638" y="2472914"/>
                </a:lnTo>
                <a:lnTo>
                  <a:pt x="361638" y="2471404"/>
                </a:lnTo>
                <a:lnTo>
                  <a:pt x="361638" y="2444184"/>
                </a:lnTo>
                <a:close/>
                <a:moveTo>
                  <a:pt x="0" y="2431635"/>
                </a:moveTo>
                <a:lnTo>
                  <a:pt x="71419" y="2472864"/>
                </a:lnTo>
                <a:lnTo>
                  <a:pt x="71419" y="2501756"/>
                </a:lnTo>
                <a:lnTo>
                  <a:pt x="0" y="2460528"/>
                </a:lnTo>
                <a:close/>
                <a:moveTo>
                  <a:pt x="302231" y="2408259"/>
                </a:moveTo>
                <a:lnTo>
                  <a:pt x="334207" y="2426926"/>
                </a:lnTo>
                <a:lnTo>
                  <a:pt x="334207" y="2428279"/>
                </a:lnTo>
                <a:lnTo>
                  <a:pt x="334207" y="2455660"/>
                </a:lnTo>
                <a:lnTo>
                  <a:pt x="334207" y="2457171"/>
                </a:lnTo>
                <a:lnTo>
                  <a:pt x="302231" y="2438667"/>
                </a:lnTo>
                <a:lnTo>
                  <a:pt x="302231" y="2437153"/>
                </a:lnTo>
                <a:lnTo>
                  <a:pt x="302231" y="2409775"/>
                </a:lnTo>
                <a:close/>
                <a:moveTo>
                  <a:pt x="395075" y="2396248"/>
                </a:moveTo>
                <a:lnTo>
                  <a:pt x="430784" y="2416860"/>
                </a:lnTo>
                <a:lnTo>
                  <a:pt x="430784" y="2418376"/>
                </a:lnTo>
                <a:lnTo>
                  <a:pt x="430784" y="2445595"/>
                </a:lnTo>
                <a:lnTo>
                  <a:pt x="430784" y="2447106"/>
                </a:lnTo>
                <a:lnTo>
                  <a:pt x="395075" y="2426492"/>
                </a:lnTo>
                <a:lnTo>
                  <a:pt x="395075" y="2424979"/>
                </a:lnTo>
                <a:lnTo>
                  <a:pt x="395075" y="2397762"/>
                </a:lnTo>
                <a:close/>
                <a:moveTo>
                  <a:pt x="252075" y="2379368"/>
                </a:moveTo>
                <a:lnTo>
                  <a:pt x="284213" y="2398033"/>
                </a:lnTo>
                <a:lnTo>
                  <a:pt x="284213" y="2399385"/>
                </a:lnTo>
                <a:lnTo>
                  <a:pt x="284213" y="2426766"/>
                </a:lnTo>
                <a:lnTo>
                  <a:pt x="284213" y="2428278"/>
                </a:lnTo>
                <a:lnTo>
                  <a:pt x="252075" y="2409774"/>
                </a:lnTo>
                <a:lnTo>
                  <a:pt x="252075" y="2408259"/>
                </a:lnTo>
                <a:lnTo>
                  <a:pt x="252075" y="2380881"/>
                </a:lnTo>
                <a:close/>
                <a:moveTo>
                  <a:pt x="133585" y="2376770"/>
                </a:moveTo>
                <a:lnTo>
                  <a:pt x="196401" y="2412967"/>
                </a:lnTo>
                <a:lnTo>
                  <a:pt x="196401" y="2414480"/>
                </a:lnTo>
                <a:lnTo>
                  <a:pt x="196401" y="2441861"/>
                </a:lnTo>
                <a:lnTo>
                  <a:pt x="196401" y="2443372"/>
                </a:lnTo>
                <a:lnTo>
                  <a:pt x="133585" y="2407176"/>
                </a:lnTo>
                <a:lnTo>
                  <a:pt x="133585" y="2405663"/>
                </a:lnTo>
                <a:lnTo>
                  <a:pt x="133585" y="2378284"/>
                </a:lnTo>
                <a:close/>
                <a:moveTo>
                  <a:pt x="0" y="2365896"/>
                </a:moveTo>
                <a:lnTo>
                  <a:pt x="131151" y="2441537"/>
                </a:lnTo>
                <a:lnTo>
                  <a:pt x="131151" y="2470429"/>
                </a:lnTo>
                <a:lnTo>
                  <a:pt x="0" y="2394624"/>
                </a:lnTo>
                <a:close/>
                <a:moveTo>
                  <a:pt x="85702" y="2349180"/>
                </a:moveTo>
                <a:lnTo>
                  <a:pt x="113458" y="2365247"/>
                </a:lnTo>
                <a:lnTo>
                  <a:pt x="113458" y="2366760"/>
                </a:lnTo>
                <a:lnTo>
                  <a:pt x="113458" y="2393975"/>
                </a:lnTo>
                <a:lnTo>
                  <a:pt x="113458" y="2395490"/>
                </a:lnTo>
                <a:lnTo>
                  <a:pt x="85702" y="2379421"/>
                </a:lnTo>
                <a:lnTo>
                  <a:pt x="85702" y="2377908"/>
                </a:lnTo>
                <a:lnTo>
                  <a:pt x="85702" y="2350691"/>
                </a:lnTo>
                <a:close/>
                <a:moveTo>
                  <a:pt x="365209" y="2313147"/>
                </a:moveTo>
                <a:lnTo>
                  <a:pt x="430784" y="2350965"/>
                </a:lnTo>
                <a:lnTo>
                  <a:pt x="430784" y="2352476"/>
                </a:lnTo>
                <a:lnTo>
                  <a:pt x="430784" y="2379855"/>
                </a:lnTo>
                <a:lnTo>
                  <a:pt x="430784" y="2381369"/>
                </a:lnTo>
                <a:lnTo>
                  <a:pt x="365209" y="2343388"/>
                </a:lnTo>
                <a:lnTo>
                  <a:pt x="365209" y="2341876"/>
                </a:lnTo>
                <a:lnTo>
                  <a:pt x="365209" y="2314657"/>
                </a:lnTo>
                <a:close/>
                <a:moveTo>
                  <a:pt x="129527" y="2308603"/>
                </a:moveTo>
                <a:lnTo>
                  <a:pt x="232110" y="2367845"/>
                </a:lnTo>
                <a:lnTo>
                  <a:pt x="232110" y="2369358"/>
                </a:lnTo>
                <a:lnTo>
                  <a:pt x="232110" y="2396735"/>
                </a:lnTo>
                <a:lnTo>
                  <a:pt x="232110" y="2398250"/>
                </a:lnTo>
                <a:lnTo>
                  <a:pt x="129527" y="2339005"/>
                </a:lnTo>
                <a:lnTo>
                  <a:pt x="129527" y="2337494"/>
                </a:lnTo>
                <a:lnTo>
                  <a:pt x="129527" y="2310113"/>
                </a:lnTo>
                <a:close/>
                <a:moveTo>
                  <a:pt x="0" y="2299676"/>
                </a:moveTo>
                <a:lnTo>
                  <a:pt x="65575" y="2337494"/>
                </a:lnTo>
                <a:lnTo>
                  <a:pt x="65575" y="2339005"/>
                </a:lnTo>
                <a:lnTo>
                  <a:pt x="65575" y="2366384"/>
                </a:lnTo>
                <a:lnTo>
                  <a:pt x="65575" y="2367898"/>
                </a:lnTo>
                <a:lnTo>
                  <a:pt x="0" y="2329916"/>
                </a:lnTo>
                <a:lnTo>
                  <a:pt x="0" y="2328568"/>
                </a:lnTo>
                <a:lnTo>
                  <a:pt x="0" y="2301187"/>
                </a:lnTo>
                <a:close/>
                <a:moveTo>
                  <a:pt x="379168" y="2255364"/>
                </a:moveTo>
                <a:lnTo>
                  <a:pt x="430784" y="2285232"/>
                </a:lnTo>
                <a:lnTo>
                  <a:pt x="430784" y="2286739"/>
                </a:lnTo>
                <a:lnTo>
                  <a:pt x="430784" y="2313959"/>
                </a:lnTo>
                <a:lnTo>
                  <a:pt x="430784" y="2315469"/>
                </a:lnTo>
                <a:lnTo>
                  <a:pt x="379168" y="2285604"/>
                </a:lnTo>
                <a:lnTo>
                  <a:pt x="379168" y="2284096"/>
                </a:lnTo>
                <a:lnTo>
                  <a:pt x="379168" y="2256874"/>
                </a:lnTo>
                <a:close/>
                <a:moveTo>
                  <a:pt x="123035" y="2239134"/>
                </a:moveTo>
                <a:lnTo>
                  <a:pt x="199161" y="2283122"/>
                </a:lnTo>
                <a:lnTo>
                  <a:pt x="199161" y="2284630"/>
                </a:lnTo>
                <a:lnTo>
                  <a:pt x="199161" y="2311849"/>
                </a:lnTo>
                <a:lnTo>
                  <a:pt x="199161" y="2313359"/>
                </a:lnTo>
                <a:lnTo>
                  <a:pt x="123035" y="2269373"/>
                </a:lnTo>
                <a:lnTo>
                  <a:pt x="123035" y="2267865"/>
                </a:lnTo>
                <a:lnTo>
                  <a:pt x="123035" y="2240642"/>
                </a:lnTo>
                <a:close/>
                <a:moveTo>
                  <a:pt x="0" y="2233939"/>
                </a:moveTo>
                <a:lnTo>
                  <a:pt x="109563" y="2297080"/>
                </a:lnTo>
                <a:lnTo>
                  <a:pt x="109563" y="2298590"/>
                </a:lnTo>
                <a:lnTo>
                  <a:pt x="109563" y="2325808"/>
                </a:lnTo>
                <a:lnTo>
                  <a:pt x="109563" y="2327318"/>
                </a:lnTo>
                <a:lnTo>
                  <a:pt x="0" y="2264179"/>
                </a:lnTo>
                <a:lnTo>
                  <a:pt x="0" y="2262671"/>
                </a:lnTo>
                <a:lnTo>
                  <a:pt x="0" y="2235449"/>
                </a:lnTo>
                <a:close/>
                <a:moveTo>
                  <a:pt x="222372" y="2230691"/>
                </a:moveTo>
                <a:lnTo>
                  <a:pt x="274151" y="2260562"/>
                </a:lnTo>
                <a:lnTo>
                  <a:pt x="274151" y="2262070"/>
                </a:lnTo>
                <a:lnTo>
                  <a:pt x="274151" y="2289290"/>
                </a:lnTo>
                <a:lnTo>
                  <a:pt x="274151" y="2290800"/>
                </a:lnTo>
                <a:lnTo>
                  <a:pt x="222372" y="2260933"/>
                </a:lnTo>
                <a:lnTo>
                  <a:pt x="222372" y="2259425"/>
                </a:lnTo>
                <a:lnTo>
                  <a:pt x="222372" y="2232203"/>
                </a:lnTo>
                <a:close/>
                <a:moveTo>
                  <a:pt x="55836" y="2200333"/>
                </a:moveTo>
                <a:lnTo>
                  <a:pt x="103070" y="2227605"/>
                </a:lnTo>
                <a:lnTo>
                  <a:pt x="103070" y="2229117"/>
                </a:lnTo>
                <a:lnTo>
                  <a:pt x="103070" y="2256340"/>
                </a:lnTo>
                <a:lnTo>
                  <a:pt x="103070" y="2257848"/>
                </a:lnTo>
                <a:lnTo>
                  <a:pt x="55836" y="2230580"/>
                </a:lnTo>
                <a:lnTo>
                  <a:pt x="55836" y="2229066"/>
                </a:lnTo>
                <a:lnTo>
                  <a:pt x="55836" y="2201849"/>
                </a:lnTo>
                <a:close/>
                <a:moveTo>
                  <a:pt x="355632" y="2175992"/>
                </a:moveTo>
                <a:lnTo>
                  <a:pt x="430784" y="2219322"/>
                </a:lnTo>
                <a:lnTo>
                  <a:pt x="430784" y="2220840"/>
                </a:lnTo>
                <a:lnTo>
                  <a:pt x="430784" y="2248221"/>
                </a:lnTo>
                <a:lnTo>
                  <a:pt x="430784" y="2249731"/>
                </a:lnTo>
                <a:lnTo>
                  <a:pt x="355632" y="2206231"/>
                </a:lnTo>
                <a:lnTo>
                  <a:pt x="355632" y="2204714"/>
                </a:lnTo>
                <a:lnTo>
                  <a:pt x="355632" y="2177501"/>
                </a:lnTo>
                <a:close/>
                <a:moveTo>
                  <a:pt x="125794" y="2174857"/>
                </a:moveTo>
                <a:lnTo>
                  <a:pt x="202407" y="2219161"/>
                </a:lnTo>
                <a:lnTo>
                  <a:pt x="202407" y="2220677"/>
                </a:lnTo>
                <a:lnTo>
                  <a:pt x="202407" y="2247898"/>
                </a:lnTo>
                <a:lnTo>
                  <a:pt x="202407" y="2249408"/>
                </a:lnTo>
                <a:lnTo>
                  <a:pt x="125794" y="2205256"/>
                </a:lnTo>
                <a:lnTo>
                  <a:pt x="125794" y="2203741"/>
                </a:lnTo>
                <a:lnTo>
                  <a:pt x="125794" y="2176365"/>
                </a:lnTo>
                <a:close/>
                <a:moveTo>
                  <a:pt x="0" y="2168040"/>
                </a:moveTo>
                <a:lnTo>
                  <a:pt x="35709" y="2188649"/>
                </a:lnTo>
                <a:lnTo>
                  <a:pt x="35709" y="2190162"/>
                </a:lnTo>
                <a:lnTo>
                  <a:pt x="35709" y="2217536"/>
                </a:lnTo>
                <a:lnTo>
                  <a:pt x="35709" y="2219053"/>
                </a:lnTo>
                <a:lnTo>
                  <a:pt x="0" y="2198439"/>
                </a:lnTo>
                <a:lnTo>
                  <a:pt x="0" y="2196925"/>
                </a:lnTo>
                <a:lnTo>
                  <a:pt x="0" y="2169553"/>
                </a:lnTo>
                <a:close/>
                <a:moveTo>
                  <a:pt x="193155" y="2147913"/>
                </a:moveTo>
                <a:lnTo>
                  <a:pt x="225293" y="2166579"/>
                </a:lnTo>
                <a:lnTo>
                  <a:pt x="225293" y="2167930"/>
                </a:lnTo>
                <a:lnTo>
                  <a:pt x="225293" y="2195303"/>
                </a:lnTo>
                <a:lnTo>
                  <a:pt x="225293" y="2196816"/>
                </a:lnTo>
                <a:lnTo>
                  <a:pt x="193155" y="2178313"/>
                </a:lnTo>
                <a:lnTo>
                  <a:pt x="193155" y="2176800"/>
                </a:lnTo>
                <a:lnTo>
                  <a:pt x="193155" y="2149426"/>
                </a:lnTo>
                <a:close/>
                <a:moveTo>
                  <a:pt x="379168" y="2123728"/>
                </a:moveTo>
                <a:lnTo>
                  <a:pt x="430784" y="2153594"/>
                </a:lnTo>
                <a:lnTo>
                  <a:pt x="430784" y="2155106"/>
                </a:lnTo>
                <a:lnTo>
                  <a:pt x="430784" y="2182481"/>
                </a:lnTo>
                <a:lnTo>
                  <a:pt x="430784" y="2183993"/>
                </a:lnTo>
                <a:lnTo>
                  <a:pt x="379168" y="2154132"/>
                </a:lnTo>
                <a:lnTo>
                  <a:pt x="379168" y="2152619"/>
                </a:lnTo>
                <a:lnTo>
                  <a:pt x="379168" y="2125240"/>
                </a:lnTo>
                <a:close/>
                <a:moveTo>
                  <a:pt x="0" y="2102302"/>
                </a:moveTo>
                <a:lnTo>
                  <a:pt x="105829" y="2163332"/>
                </a:lnTo>
                <a:lnTo>
                  <a:pt x="105829" y="2164846"/>
                </a:lnTo>
                <a:lnTo>
                  <a:pt x="105829" y="2192218"/>
                </a:lnTo>
                <a:lnTo>
                  <a:pt x="105829" y="2193733"/>
                </a:lnTo>
                <a:lnTo>
                  <a:pt x="0" y="2132546"/>
                </a:lnTo>
                <a:lnTo>
                  <a:pt x="0" y="2131032"/>
                </a:lnTo>
                <a:lnTo>
                  <a:pt x="0" y="2103816"/>
                </a:lnTo>
                <a:close/>
                <a:moveTo>
                  <a:pt x="210847" y="2092402"/>
                </a:moveTo>
                <a:lnTo>
                  <a:pt x="258081" y="2119670"/>
                </a:lnTo>
                <a:lnTo>
                  <a:pt x="258081" y="2121183"/>
                </a:lnTo>
                <a:lnTo>
                  <a:pt x="258081" y="2148562"/>
                </a:lnTo>
                <a:lnTo>
                  <a:pt x="258081" y="2150075"/>
                </a:lnTo>
                <a:lnTo>
                  <a:pt x="210847" y="2122806"/>
                </a:lnTo>
                <a:lnTo>
                  <a:pt x="210847" y="2121294"/>
                </a:lnTo>
                <a:lnTo>
                  <a:pt x="210847" y="2093914"/>
                </a:lnTo>
                <a:close/>
                <a:moveTo>
                  <a:pt x="71743" y="2077956"/>
                </a:moveTo>
                <a:lnTo>
                  <a:pt x="173028" y="2136388"/>
                </a:lnTo>
                <a:lnTo>
                  <a:pt x="173028" y="2137901"/>
                </a:lnTo>
                <a:lnTo>
                  <a:pt x="173028" y="2165280"/>
                </a:lnTo>
                <a:lnTo>
                  <a:pt x="173028" y="2166631"/>
                </a:lnTo>
                <a:lnTo>
                  <a:pt x="71743" y="2108198"/>
                </a:lnTo>
                <a:lnTo>
                  <a:pt x="71743" y="2106685"/>
                </a:lnTo>
                <a:lnTo>
                  <a:pt x="71743" y="2079468"/>
                </a:lnTo>
                <a:close/>
                <a:moveTo>
                  <a:pt x="359366" y="2046466"/>
                </a:moveTo>
                <a:lnTo>
                  <a:pt x="430785" y="2087856"/>
                </a:lnTo>
                <a:lnTo>
                  <a:pt x="430785" y="2089368"/>
                </a:lnTo>
                <a:lnTo>
                  <a:pt x="430785" y="2116586"/>
                </a:lnTo>
                <a:lnTo>
                  <a:pt x="430785" y="2118098"/>
                </a:lnTo>
                <a:lnTo>
                  <a:pt x="359366" y="2076870"/>
                </a:lnTo>
                <a:lnTo>
                  <a:pt x="359366" y="2075358"/>
                </a:lnTo>
                <a:lnTo>
                  <a:pt x="359366" y="2047978"/>
                </a:lnTo>
                <a:close/>
                <a:moveTo>
                  <a:pt x="0" y="2036403"/>
                </a:moveTo>
                <a:lnTo>
                  <a:pt x="51779" y="2066268"/>
                </a:lnTo>
                <a:lnTo>
                  <a:pt x="51779" y="2067782"/>
                </a:lnTo>
                <a:lnTo>
                  <a:pt x="51779" y="2095161"/>
                </a:lnTo>
                <a:lnTo>
                  <a:pt x="51779" y="2096674"/>
                </a:lnTo>
                <a:lnTo>
                  <a:pt x="0" y="2066808"/>
                </a:lnTo>
                <a:lnTo>
                  <a:pt x="0" y="2065295"/>
                </a:lnTo>
                <a:lnTo>
                  <a:pt x="0" y="2037916"/>
                </a:lnTo>
                <a:close/>
                <a:moveTo>
                  <a:pt x="248829" y="1982676"/>
                </a:moveTo>
                <a:lnTo>
                  <a:pt x="280805" y="2001181"/>
                </a:lnTo>
                <a:lnTo>
                  <a:pt x="280805" y="2002693"/>
                </a:lnTo>
                <a:lnTo>
                  <a:pt x="280805" y="2030074"/>
                </a:lnTo>
                <a:lnTo>
                  <a:pt x="280805" y="2031585"/>
                </a:lnTo>
                <a:lnTo>
                  <a:pt x="248829" y="2012920"/>
                </a:lnTo>
                <a:lnTo>
                  <a:pt x="248829" y="2011569"/>
                </a:lnTo>
                <a:lnTo>
                  <a:pt x="248829" y="1984189"/>
                </a:lnTo>
                <a:close/>
                <a:moveTo>
                  <a:pt x="0" y="1970665"/>
                </a:moveTo>
                <a:lnTo>
                  <a:pt x="190883" y="2080878"/>
                </a:lnTo>
                <a:lnTo>
                  <a:pt x="190883" y="2082390"/>
                </a:lnTo>
                <a:lnTo>
                  <a:pt x="190883" y="2109608"/>
                </a:lnTo>
                <a:lnTo>
                  <a:pt x="190883" y="2111120"/>
                </a:lnTo>
                <a:lnTo>
                  <a:pt x="0" y="2000908"/>
                </a:lnTo>
                <a:lnTo>
                  <a:pt x="0" y="1999558"/>
                </a:lnTo>
                <a:lnTo>
                  <a:pt x="0" y="1972178"/>
                </a:lnTo>
                <a:close/>
                <a:moveTo>
                  <a:pt x="339888" y="1969528"/>
                </a:moveTo>
                <a:lnTo>
                  <a:pt x="430784" y="2021957"/>
                </a:lnTo>
                <a:lnTo>
                  <a:pt x="430784" y="2023469"/>
                </a:lnTo>
                <a:lnTo>
                  <a:pt x="430784" y="2050848"/>
                </a:lnTo>
                <a:lnTo>
                  <a:pt x="430784" y="2052361"/>
                </a:lnTo>
                <a:lnTo>
                  <a:pt x="339888" y="1999771"/>
                </a:lnTo>
                <a:lnTo>
                  <a:pt x="339888" y="1998259"/>
                </a:lnTo>
                <a:lnTo>
                  <a:pt x="339888" y="1971041"/>
                </a:lnTo>
                <a:close/>
                <a:moveTo>
                  <a:pt x="109563" y="1968068"/>
                </a:moveTo>
                <a:lnTo>
                  <a:pt x="141539" y="1986573"/>
                </a:lnTo>
                <a:lnTo>
                  <a:pt x="141539" y="1988085"/>
                </a:lnTo>
                <a:lnTo>
                  <a:pt x="141539" y="2015465"/>
                </a:lnTo>
                <a:lnTo>
                  <a:pt x="141539" y="2016977"/>
                </a:lnTo>
                <a:lnTo>
                  <a:pt x="109563" y="1998311"/>
                </a:lnTo>
                <a:lnTo>
                  <a:pt x="109563" y="1996799"/>
                </a:lnTo>
                <a:lnTo>
                  <a:pt x="109563" y="1969581"/>
                </a:lnTo>
                <a:close/>
                <a:moveTo>
                  <a:pt x="199161" y="1954110"/>
                </a:moveTo>
                <a:lnTo>
                  <a:pt x="231299" y="1972614"/>
                </a:lnTo>
                <a:lnTo>
                  <a:pt x="231299" y="1974126"/>
                </a:lnTo>
                <a:lnTo>
                  <a:pt x="231299" y="2001344"/>
                </a:lnTo>
                <a:lnTo>
                  <a:pt x="231299" y="2002856"/>
                </a:lnTo>
                <a:lnTo>
                  <a:pt x="199161" y="1984352"/>
                </a:lnTo>
                <a:lnTo>
                  <a:pt x="199161" y="1982839"/>
                </a:lnTo>
                <a:lnTo>
                  <a:pt x="199161" y="1955622"/>
                </a:lnTo>
                <a:close/>
                <a:moveTo>
                  <a:pt x="71743" y="1946319"/>
                </a:moveTo>
                <a:lnTo>
                  <a:pt x="89435" y="1956544"/>
                </a:lnTo>
                <a:lnTo>
                  <a:pt x="89435" y="1958057"/>
                </a:lnTo>
                <a:lnTo>
                  <a:pt x="89435" y="1985275"/>
                </a:lnTo>
                <a:lnTo>
                  <a:pt x="89435" y="1986787"/>
                </a:lnTo>
                <a:lnTo>
                  <a:pt x="71743" y="1976561"/>
                </a:lnTo>
                <a:lnTo>
                  <a:pt x="71743" y="1975049"/>
                </a:lnTo>
                <a:lnTo>
                  <a:pt x="71743" y="1947831"/>
                </a:lnTo>
                <a:close/>
                <a:moveTo>
                  <a:pt x="365209" y="1919427"/>
                </a:moveTo>
                <a:lnTo>
                  <a:pt x="430784" y="1957246"/>
                </a:lnTo>
                <a:lnTo>
                  <a:pt x="430784" y="1986139"/>
                </a:lnTo>
                <a:lnTo>
                  <a:pt x="365209" y="1948319"/>
                </a:lnTo>
                <a:close/>
                <a:moveTo>
                  <a:pt x="0" y="1904928"/>
                </a:moveTo>
                <a:lnTo>
                  <a:pt x="51779" y="1934794"/>
                </a:lnTo>
                <a:lnTo>
                  <a:pt x="51779" y="1936307"/>
                </a:lnTo>
                <a:lnTo>
                  <a:pt x="51779" y="1963523"/>
                </a:lnTo>
                <a:lnTo>
                  <a:pt x="51779" y="1965037"/>
                </a:lnTo>
                <a:lnTo>
                  <a:pt x="0" y="1935171"/>
                </a:lnTo>
                <a:lnTo>
                  <a:pt x="0" y="1933658"/>
                </a:lnTo>
                <a:lnTo>
                  <a:pt x="0" y="1906441"/>
                </a:lnTo>
                <a:close/>
                <a:moveTo>
                  <a:pt x="218476" y="1899410"/>
                </a:moveTo>
                <a:lnTo>
                  <a:pt x="250614" y="1917914"/>
                </a:lnTo>
                <a:lnTo>
                  <a:pt x="250614" y="1919427"/>
                </a:lnTo>
                <a:lnTo>
                  <a:pt x="250614" y="1946806"/>
                </a:lnTo>
                <a:lnTo>
                  <a:pt x="250614" y="1948319"/>
                </a:lnTo>
                <a:lnTo>
                  <a:pt x="218476" y="1929652"/>
                </a:lnTo>
                <a:lnTo>
                  <a:pt x="218476" y="1928140"/>
                </a:lnTo>
                <a:lnTo>
                  <a:pt x="218476" y="1900923"/>
                </a:lnTo>
                <a:close/>
                <a:moveTo>
                  <a:pt x="91546" y="1891943"/>
                </a:moveTo>
                <a:lnTo>
                  <a:pt x="179034" y="1942423"/>
                </a:lnTo>
                <a:lnTo>
                  <a:pt x="179034" y="1943935"/>
                </a:lnTo>
                <a:lnTo>
                  <a:pt x="179034" y="1971315"/>
                </a:lnTo>
                <a:lnTo>
                  <a:pt x="179034" y="1972827"/>
                </a:lnTo>
                <a:lnTo>
                  <a:pt x="91546" y="1922185"/>
                </a:lnTo>
                <a:lnTo>
                  <a:pt x="91546" y="1920673"/>
                </a:lnTo>
                <a:lnTo>
                  <a:pt x="91546" y="1893455"/>
                </a:lnTo>
                <a:close/>
                <a:moveTo>
                  <a:pt x="151278" y="1860617"/>
                </a:moveTo>
                <a:lnTo>
                  <a:pt x="198512" y="1887885"/>
                </a:lnTo>
                <a:lnTo>
                  <a:pt x="198512" y="1889399"/>
                </a:lnTo>
                <a:lnTo>
                  <a:pt x="198512" y="1916615"/>
                </a:lnTo>
                <a:lnTo>
                  <a:pt x="198512" y="1918129"/>
                </a:lnTo>
                <a:lnTo>
                  <a:pt x="151278" y="1890860"/>
                </a:lnTo>
                <a:lnTo>
                  <a:pt x="151278" y="1889346"/>
                </a:lnTo>
                <a:lnTo>
                  <a:pt x="151278" y="1862130"/>
                </a:lnTo>
                <a:close/>
                <a:moveTo>
                  <a:pt x="361638" y="1851579"/>
                </a:moveTo>
                <a:lnTo>
                  <a:pt x="430784" y="1891509"/>
                </a:lnTo>
                <a:lnTo>
                  <a:pt x="430784" y="1920401"/>
                </a:lnTo>
                <a:lnTo>
                  <a:pt x="361638" y="1880309"/>
                </a:lnTo>
                <a:close/>
                <a:moveTo>
                  <a:pt x="0" y="1839029"/>
                </a:moveTo>
                <a:lnTo>
                  <a:pt x="71419" y="1880256"/>
                </a:lnTo>
                <a:lnTo>
                  <a:pt x="71419" y="1881770"/>
                </a:lnTo>
                <a:lnTo>
                  <a:pt x="71419" y="1909148"/>
                </a:lnTo>
                <a:lnTo>
                  <a:pt x="71419" y="1910661"/>
                </a:lnTo>
                <a:lnTo>
                  <a:pt x="0" y="1869434"/>
                </a:lnTo>
                <a:lnTo>
                  <a:pt x="0" y="1867920"/>
                </a:lnTo>
                <a:lnTo>
                  <a:pt x="0" y="1840542"/>
                </a:lnTo>
                <a:close/>
                <a:moveTo>
                  <a:pt x="302231" y="1817169"/>
                </a:moveTo>
                <a:lnTo>
                  <a:pt x="334207" y="1835835"/>
                </a:lnTo>
                <a:lnTo>
                  <a:pt x="334207" y="1864564"/>
                </a:lnTo>
                <a:lnTo>
                  <a:pt x="302231" y="1846060"/>
                </a:lnTo>
                <a:close/>
                <a:moveTo>
                  <a:pt x="395075" y="1805157"/>
                </a:moveTo>
                <a:lnTo>
                  <a:pt x="430784" y="1825771"/>
                </a:lnTo>
                <a:lnTo>
                  <a:pt x="430784" y="1854501"/>
                </a:lnTo>
                <a:lnTo>
                  <a:pt x="395075" y="1833887"/>
                </a:lnTo>
                <a:close/>
                <a:moveTo>
                  <a:pt x="252075" y="1788277"/>
                </a:moveTo>
                <a:lnTo>
                  <a:pt x="284213" y="1806943"/>
                </a:lnTo>
                <a:lnTo>
                  <a:pt x="284213" y="1835673"/>
                </a:lnTo>
                <a:lnTo>
                  <a:pt x="252075" y="1817169"/>
                </a:lnTo>
                <a:close/>
                <a:moveTo>
                  <a:pt x="133585" y="1785679"/>
                </a:moveTo>
                <a:lnTo>
                  <a:pt x="196401" y="1821875"/>
                </a:lnTo>
                <a:lnTo>
                  <a:pt x="196401" y="1850767"/>
                </a:lnTo>
                <a:lnTo>
                  <a:pt x="133585" y="1814571"/>
                </a:lnTo>
                <a:close/>
                <a:moveTo>
                  <a:pt x="0" y="1773292"/>
                </a:moveTo>
                <a:lnTo>
                  <a:pt x="131151" y="1848931"/>
                </a:lnTo>
                <a:lnTo>
                  <a:pt x="131151" y="1850443"/>
                </a:lnTo>
                <a:lnTo>
                  <a:pt x="131151" y="1877822"/>
                </a:lnTo>
                <a:lnTo>
                  <a:pt x="131151" y="1879335"/>
                </a:lnTo>
                <a:lnTo>
                  <a:pt x="0" y="1803534"/>
                </a:lnTo>
                <a:lnTo>
                  <a:pt x="0" y="1802022"/>
                </a:lnTo>
                <a:lnTo>
                  <a:pt x="0" y="1774804"/>
                </a:lnTo>
                <a:close/>
                <a:moveTo>
                  <a:pt x="85702" y="1758086"/>
                </a:moveTo>
                <a:lnTo>
                  <a:pt x="113458" y="1774155"/>
                </a:lnTo>
                <a:lnTo>
                  <a:pt x="113458" y="1802885"/>
                </a:lnTo>
                <a:lnTo>
                  <a:pt x="85702" y="1786816"/>
                </a:lnTo>
                <a:close/>
                <a:moveTo>
                  <a:pt x="365209" y="1722052"/>
                </a:moveTo>
                <a:lnTo>
                  <a:pt x="430784" y="1759871"/>
                </a:lnTo>
                <a:lnTo>
                  <a:pt x="430784" y="1788764"/>
                </a:lnTo>
                <a:lnTo>
                  <a:pt x="365209" y="1750782"/>
                </a:lnTo>
                <a:close/>
                <a:moveTo>
                  <a:pt x="129527" y="1717508"/>
                </a:moveTo>
                <a:lnTo>
                  <a:pt x="232110" y="1776753"/>
                </a:lnTo>
                <a:lnTo>
                  <a:pt x="232110" y="1805645"/>
                </a:lnTo>
                <a:lnTo>
                  <a:pt x="129527" y="1746400"/>
                </a:lnTo>
                <a:close/>
                <a:moveTo>
                  <a:pt x="0" y="1708581"/>
                </a:moveTo>
                <a:lnTo>
                  <a:pt x="65575" y="1746400"/>
                </a:lnTo>
                <a:lnTo>
                  <a:pt x="65575" y="1775292"/>
                </a:lnTo>
                <a:lnTo>
                  <a:pt x="0" y="1737473"/>
                </a:lnTo>
                <a:close/>
                <a:moveTo>
                  <a:pt x="379168" y="1664268"/>
                </a:moveTo>
                <a:lnTo>
                  <a:pt x="430784" y="1694134"/>
                </a:lnTo>
                <a:lnTo>
                  <a:pt x="430784" y="1722864"/>
                </a:lnTo>
                <a:lnTo>
                  <a:pt x="379168" y="1692998"/>
                </a:lnTo>
                <a:close/>
                <a:moveTo>
                  <a:pt x="123035" y="1648036"/>
                </a:moveTo>
                <a:lnTo>
                  <a:pt x="199161" y="1692024"/>
                </a:lnTo>
                <a:lnTo>
                  <a:pt x="199161" y="1720754"/>
                </a:lnTo>
                <a:lnTo>
                  <a:pt x="123035" y="1676767"/>
                </a:lnTo>
                <a:close/>
                <a:moveTo>
                  <a:pt x="0" y="1642842"/>
                </a:moveTo>
                <a:lnTo>
                  <a:pt x="109563" y="1705984"/>
                </a:lnTo>
                <a:lnTo>
                  <a:pt x="109563" y="1734713"/>
                </a:lnTo>
                <a:lnTo>
                  <a:pt x="0" y="1671573"/>
                </a:lnTo>
                <a:close/>
                <a:moveTo>
                  <a:pt x="222372" y="1639596"/>
                </a:moveTo>
                <a:lnTo>
                  <a:pt x="274151" y="1669463"/>
                </a:lnTo>
                <a:lnTo>
                  <a:pt x="274151" y="1698193"/>
                </a:lnTo>
                <a:lnTo>
                  <a:pt x="222372" y="1668327"/>
                </a:lnTo>
                <a:close/>
                <a:moveTo>
                  <a:pt x="55836" y="1609243"/>
                </a:moveTo>
                <a:lnTo>
                  <a:pt x="103070" y="1636512"/>
                </a:lnTo>
                <a:lnTo>
                  <a:pt x="103070" y="1665242"/>
                </a:lnTo>
                <a:lnTo>
                  <a:pt x="55836" y="1637973"/>
                </a:lnTo>
                <a:close/>
                <a:moveTo>
                  <a:pt x="355632" y="1584895"/>
                </a:moveTo>
                <a:lnTo>
                  <a:pt x="430784" y="1628233"/>
                </a:lnTo>
                <a:lnTo>
                  <a:pt x="430784" y="1657125"/>
                </a:lnTo>
                <a:lnTo>
                  <a:pt x="355632" y="1613625"/>
                </a:lnTo>
                <a:close/>
                <a:moveTo>
                  <a:pt x="125794" y="1583759"/>
                </a:moveTo>
                <a:lnTo>
                  <a:pt x="202407" y="1628071"/>
                </a:lnTo>
                <a:lnTo>
                  <a:pt x="202407" y="1656801"/>
                </a:lnTo>
                <a:lnTo>
                  <a:pt x="125794" y="1612651"/>
                </a:lnTo>
                <a:close/>
                <a:moveTo>
                  <a:pt x="0" y="1576942"/>
                </a:moveTo>
                <a:lnTo>
                  <a:pt x="35709" y="1597556"/>
                </a:lnTo>
                <a:lnTo>
                  <a:pt x="35709" y="1626448"/>
                </a:lnTo>
                <a:lnTo>
                  <a:pt x="0" y="1605834"/>
                </a:lnTo>
                <a:close/>
                <a:moveTo>
                  <a:pt x="193155" y="1556815"/>
                </a:moveTo>
                <a:lnTo>
                  <a:pt x="225293" y="1575481"/>
                </a:lnTo>
                <a:lnTo>
                  <a:pt x="225293" y="1604211"/>
                </a:lnTo>
                <a:lnTo>
                  <a:pt x="193155" y="1585707"/>
                </a:lnTo>
                <a:close/>
                <a:moveTo>
                  <a:pt x="379168" y="1532630"/>
                </a:moveTo>
                <a:lnTo>
                  <a:pt x="430784" y="1562496"/>
                </a:lnTo>
                <a:lnTo>
                  <a:pt x="430784" y="1591388"/>
                </a:lnTo>
                <a:lnTo>
                  <a:pt x="379168" y="1561522"/>
                </a:lnTo>
                <a:close/>
                <a:moveTo>
                  <a:pt x="0" y="1511204"/>
                </a:moveTo>
                <a:lnTo>
                  <a:pt x="105829" y="1572234"/>
                </a:lnTo>
                <a:lnTo>
                  <a:pt x="105829" y="1601127"/>
                </a:lnTo>
                <a:lnTo>
                  <a:pt x="0" y="1539934"/>
                </a:lnTo>
                <a:close/>
                <a:moveTo>
                  <a:pt x="210847" y="1501303"/>
                </a:moveTo>
                <a:lnTo>
                  <a:pt x="258081" y="1528572"/>
                </a:lnTo>
                <a:lnTo>
                  <a:pt x="258081" y="1557464"/>
                </a:lnTo>
                <a:lnTo>
                  <a:pt x="210847" y="1530195"/>
                </a:lnTo>
                <a:close/>
                <a:moveTo>
                  <a:pt x="71743" y="1486857"/>
                </a:moveTo>
                <a:lnTo>
                  <a:pt x="173028" y="1545290"/>
                </a:lnTo>
                <a:lnTo>
                  <a:pt x="173028" y="1574182"/>
                </a:lnTo>
                <a:lnTo>
                  <a:pt x="71743" y="1515587"/>
                </a:lnTo>
                <a:close/>
                <a:moveTo>
                  <a:pt x="359366" y="1455368"/>
                </a:moveTo>
                <a:lnTo>
                  <a:pt x="430785" y="1496758"/>
                </a:lnTo>
                <a:lnTo>
                  <a:pt x="430785" y="1525488"/>
                </a:lnTo>
                <a:lnTo>
                  <a:pt x="359366" y="1484260"/>
                </a:lnTo>
                <a:close/>
                <a:moveTo>
                  <a:pt x="0" y="1445304"/>
                </a:moveTo>
                <a:lnTo>
                  <a:pt x="51779" y="1475170"/>
                </a:lnTo>
                <a:lnTo>
                  <a:pt x="51779" y="1504062"/>
                </a:lnTo>
                <a:lnTo>
                  <a:pt x="0" y="1474196"/>
                </a:lnTo>
                <a:close/>
                <a:moveTo>
                  <a:pt x="248829" y="1391579"/>
                </a:moveTo>
                <a:lnTo>
                  <a:pt x="280805" y="1410083"/>
                </a:lnTo>
                <a:lnTo>
                  <a:pt x="280805" y="1438975"/>
                </a:lnTo>
                <a:lnTo>
                  <a:pt x="248829" y="1420471"/>
                </a:lnTo>
                <a:close/>
                <a:moveTo>
                  <a:pt x="0" y="1379568"/>
                </a:moveTo>
                <a:lnTo>
                  <a:pt x="190883" y="1489779"/>
                </a:lnTo>
                <a:lnTo>
                  <a:pt x="190883" y="1518509"/>
                </a:lnTo>
                <a:lnTo>
                  <a:pt x="0" y="1408459"/>
                </a:lnTo>
                <a:close/>
                <a:moveTo>
                  <a:pt x="339888" y="1378431"/>
                </a:moveTo>
                <a:lnTo>
                  <a:pt x="430784" y="1430859"/>
                </a:lnTo>
                <a:lnTo>
                  <a:pt x="430784" y="1459751"/>
                </a:lnTo>
                <a:lnTo>
                  <a:pt x="339888" y="1407161"/>
                </a:lnTo>
                <a:close/>
                <a:moveTo>
                  <a:pt x="109563" y="1376971"/>
                </a:moveTo>
                <a:lnTo>
                  <a:pt x="141539" y="1395475"/>
                </a:lnTo>
                <a:lnTo>
                  <a:pt x="141539" y="1424367"/>
                </a:lnTo>
                <a:lnTo>
                  <a:pt x="109563" y="1405701"/>
                </a:lnTo>
                <a:close/>
                <a:moveTo>
                  <a:pt x="199161" y="1363012"/>
                </a:moveTo>
                <a:lnTo>
                  <a:pt x="231299" y="1381516"/>
                </a:lnTo>
                <a:lnTo>
                  <a:pt x="231299" y="1410246"/>
                </a:lnTo>
                <a:lnTo>
                  <a:pt x="199161" y="1391742"/>
                </a:lnTo>
                <a:close/>
                <a:moveTo>
                  <a:pt x="71743" y="1355221"/>
                </a:moveTo>
                <a:lnTo>
                  <a:pt x="89435" y="1365447"/>
                </a:lnTo>
                <a:lnTo>
                  <a:pt x="89435" y="1394177"/>
                </a:lnTo>
                <a:lnTo>
                  <a:pt x="71743" y="1383951"/>
                </a:lnTo>
                <a:close/>
                <a:moveTo>
                  <a:pt x="365209" y="1329846"/>
                </a:moveTo>
                <a:lnTo>
                  <a:pt x="430784" y="1367665"/>
                </a:lnTo>
                <a:lnTo>
                  <a:pt x="430784" y="1396558"/>
                </a:lnTo>
                <a:lnTo>
                  <a:pt x="365209" y="1358738"/>
                </a:lnTo>
                <a:close/>
                <a:moveTo>
                  <a:pt x="0" y="1313830"/>
                </a:moveTo>
                <a:lnTo>
                  <a:pt x="51779" y="1343696"/>
                </a:lnTo>
                <a:lnTo>
                  <a:pt x="51779" y="1372426"/>
                </a:lnTo>
                <a:lnTo>
                  <a:pt x="0" y="1342560"/>
                </a:lnTo>
                <a:close/>
                <a:moveTo>
                  <a:pt x="218476" y="1308312"/>
                </a:moveTo>
                <a:lnTo>
                  <a:pt x="250614" y="1326816"/>
                </a:lnTo>
                <a:lnTo>
                  <a:pt x="250614" y="1355708"/>
                </a:lnTo>
                <a:lnTo>
                  <a:pt x="218476" y="1337042"/>
                </a:lnTo>
                <a:close/>
                <a:moveTo>
                  <a:pt x="91546" y="1300845"/>
                </a:moveTo>
                <a:lnTo>
                  <a:pt x="179034" y="1351325"/>
                </a:lnTo>
                <a:lnTo>
                  <a:pt x="179034" y="1380217"/>
                </a:lnTo>
                <a:lnTo>
                  <a:pt x="91546" y="1329575"/>
                </a:lnTo>
                <a:close/>
                <a:moveTo>
                  <a:pt x="151278" y="1269518"/>
                </a:moveTo>
                <a:lnTo>
                  <a:pt x="198512" y="1296787"/>
                </a:lnTo>
                <a:lnTo>
                  <a:pt x="198512" y="1325517"/>
                </a:lnTo>
                <a:lnTo>
                  <a:pt x="151278" y="1298248"/>
                </a:lnTo>
                <a:close/>
                <a:moveTo>
                  <a:pt x="361638" y="1261998"/>
                </a:moveTo>
                <a:lnTo>
                  <a:pt x="430784" y="1301927"/>
                </a:lnTo>
                <a:lnTo>
                  <a:pt x="430784" y="1330657"/>
                </a:lnTo>
                <a:lnTo>
                  <a:pt x="361638" y="1290728"/>
                </a:lnTo>
                <a:close/>
                <a:moveTo>
                  <a:pt x="0" y="1247930"/>
                </a:moveTo>
                <a:lnTo>
                  <a:pt x="71419" y="1289158"/>
                </a:lnTo>
                <a:lnTo>
                  <a:pt x="71419" y="1318050"/>
                </a:lnTo>
                <a:lnTo>
                  <a:pt x="0" y="1276822"/>
                </a:lnTo>
                <a:close/>
                <a:moveTo>
                  <a:pt x="302231" y="1227589"/>
                </a:moveTo>
                <a:lnTo>
                  <a:pt x="334207" y="1246093"/>
                </a:lnTo>
                <a:lnTo>
                  <a:pt x="334207" y="1274985"/>
                </a:lnTo>
                <a:lnTo>
                  <a:pt x="302231" y="1256481"/>
                </a:lnTo>
                <a:close/>
                <a:moveTo>
                  <a:pt x="395075" y="1215576"/>
                </a:moveTo>
                <a:lnTo>
                  <a:pt x="430784" y="1236190"/>
                </a:lnTo>
                <a:lnTo>
                  <a:pt x="430784" y="1264920"/>
                </a:lnTo>
                <a:lnTo>
                  <a:pt x="395075" y="1244306"/>
                </a:lnTo>
                <a:close/>
                <a:moveTo>
                  <a:pt x="252075" y="1198696"/>
                </a:moveTo>
                <a:lnTo>
                  <a:pt x="284213" y="1217200"/>
                </a:lnTo>
                <a:lnTo>
                  <a:pt x="284213" y="1246092"/>
                </a:lnTo>
                <a:lnTo>
                  <a:pt x="252075" y="1227588"/>
                </a:lnTo>
                <a:close/>
                <a:moveTo>
                  <a:pt x="133585" y="1196112"/>
                </a:moveTo>
                <a:lnTo>
                  <a:pt x="196401" y="1232308"/>
                </a:lnTo>
                <a:lnTo>
                  <a:pt x="196401" y="1261200"/>
                </a:lnTo>
                <a:lnTo>
                  <a:pt x="133585" y="1225004"/>
                </a:lnTo>
                <a:close/>
                <a:moveTo>
                  <a:pt x="0" y="1182193"/>
                </a:moveTo>
                <a:lnTo>
                  <a:pt x="131151" y="1257832"/>
                </a:lnTo>
                <a:lnTo>
                  <a:pt x="131151" y="1286724"/>
                </a:lnTo>
                <a:lnTo>
                  <a:pt x="0" y="1210923"/>
                </a:lnTo>
                <a:close/>
                <a:moveTo>
                  <a:pt x="85702" y="1168505"/>
                </a:moveTo>
                <a:lnTo>
                  <a:pt x="113458" y="1184574"/>
                </a:lnTo>
                <a:lnTo>
                  <a:pt x="113458" y="1213304"/>
                </a:lnTo>
                <a:lnTo>
                  <a:pt x="85702" y="1197235"/>
                </a:lnTo>
                <a:close/>
                <a:moveTo>
                  <a:pt x="365209" y="1132472"/>
                </a:moveTo>
                <a:lnTo>
                  <a:pt x="430784" y="1170291"/>
                </a:lnTo>
                <a:lnTo>
                  <a:pt x="430784" y="1199184"/>
                </a:lnTo>
                <a:lnTo>
                  <a:pt x="365209" y="1161202"/>
                </a:lnTo>
                <a:close/>
                <a:moveTo>
                  <a:pt x="129527" y="1127928"/>
                </a:moveTo>
                <a:lnTo>
                  <a:pt x="232110" y="1187173"/>
                </a:lnTo>
                <a:lnTo>
                  <a:pt x="232110" y="1216065"/>
                </a:lnTo>
                <a:lnTo>
                  <a:pt x="129527" y="1156820"/>
                </a:lnTo>
                <a:close/>
                <a:moveTo>
                  <a:pt x="0" y="1119001"/>
                </a:moveTo>
                <a:lnTo>
                  <a:pt x="65575" y="1156820"/>
                </a:lnTo>
                <a:lnTo>
                  <a:pt x="65575" y="1185713"/>
                </a:lnTo>
                <a:lnTo>
                  <a:pt x="0" y="1147731"/>
                </a:lnTo>
                <a:close/>
                <a:moveTo>
                  <a:pt x="379168" y="1074688"/>
                </a:moveTo>
                <a:lnTo>
                  <a:pt x="430784" y="1104554"/>
                </a:lnTo>
                <a:lnTo>
                  <a:pt x="430784" y="1133284"/>
                </a:lnTo>
                <a:lnTo>
                  <a:pt x="379168" y="1103418"/>
                </a:lnTo>
                <a:close/>
                <a:moveTo>
                  <a:pt x="123035" y="1058457"/>
                </a:moveTo>
                <a:lnTo>
                  <a:pt x="199161" y="1102444"/>
                </a:lnTo>
                <a:lnTo>
                  <a:pt x="199161" y="1131174"/>
                </a:lnTo>
                <a:lnTo>
                  <a:pt x="123035" y="1087187"/>
                </a:lnTo>
                <a:close/>
                <a:moveTo>
                  <a:pt x="0" y="1053263"/>
                </a:moveTo>
                <a:lnTo>
                  <a:pt x="109563" y="1116404"/>
                </a:lnTo>
                <a:lnTo>
                  <a:pt x="109563" y="1145133"/>
                </a:lnTo>
                <a:lnTo>
                  <a:pt x="0" y="1081993"/>
                </a:lnTo>
                <a:close/>
                <a:moveTo>
                  <a:pt x="222372" y="1050017"/>
                </a:moveTo>
                <a:lnTo>
                  <a:pt x="274151" y="1079883"/>
                </a:lnTo>
                <a:lnTo>
                  <a:pt x="274151" y="1108613"/>
                </a:lnTo>
                <a:lnTo>
                  <a:pt x="222372" y="1078747"/>
                </a:lnTo>
                <a:close/>
                <a:moveTo>
                  <a:pt x="55836" y="1019664"/>
                </a:moveTo>
                <a:lnTo>
                  <a:pt x="103070" y="1046933"/>
                </a:lnTo>
                <a:lnTo>
                  <a:pt x="103070" y="1075663"/>
                </a:lnTo>
                <a:lnTo>
                  <a:pt x="55836" y="1048394"/>
                </a:lnTo>
                <a:close/>
                <a:moveTo>
                  <a:pt x="355632" y="995316"/>
                </a:moveTo>
                <a:lnTo>
                  <a:pt x="430784" y="1038654"/>
                </a:lnTo>
                <a:lnTo>
                  <a:pt x="430784" y="1067546"/>
                </a:lnTo>
                <a:lnTo>
                  <a:pt x="355632" y="1024046"/>
                </a:lnTo>
                <a:close/>
                <a:moveTo>
                  <a:pt x="125794" y="994180"/>
                </a:moveTo>
                <a:lnTo>
                  <a:pt x="202407" y="1038492"/>
                </a:lnTo>
                <a:lnTo>
                  <a:pt x="202407" y="1067222"/>
                </a:lnTo>
                <a:lnTo>
                  <a:pt x="125794" y="1023072"/>
                </a:lnTo>
                <a:close/>
                <a:moveTo>
                  <a:pt x="0" y="987363"/>
                </a:moveTo>
                <a:lnTo>
                  <a:pt x="35709" y="1007977"/>
                </a:lnTo>
                <a:lnTo>
                  <a:pt x="35709" y="1036869"/>
                </a:lnTo>
                <a:lnTo>
                  <a:pt x="0" y="1016255"/>
                </a:lnTo>
                <a:close/>
                <a:moveTo>
                  <a:pt x="193155" y="967236"/>
                </a:moveTo>
                <a:lnTo>
                  <a:pt x="225293" y="985740"/>
                </a:lnTo>
                <a:lnTo>
                  <a:pt x="225293" y="1014632"/>
                </a:lnTo>
                <a:lnTo>
                  <a:pt x="193155" y="996128"/>
                </a:lnTo>
                <a:close/>
                <a:moveTo>
                  <a:pt x="379168" y="943050"/>
                </a:moveTo>
                <a:lnTo>
                  <a:pt x="430784" y="972917"/>
                </a:lnTo>
                <a:lnTo>
                  <a:pt x="430784" y="1001808"/>
                </a:lnTo>
                <a:lnTo>
                  <a:pt x="379168" y="971942"/>
                </a:lnTo>
                <a:close/>
                <a:moveTo>
                  <a:pt x="0" y="921626"/>
                </a:moveTo>
                <a:lnTo>
                  <a:pt x="105829" y="982656"/>
                </a:lnTo>
                <a:lnTo>
                  <a:pt x="105829" y="1011548"/>
                </a:lnTo>
                <a:lnTo>
                  <a:pt x="0" y="950356"/>
                </a:lnTo>
                <a:close/>
                <a:moveTo>
                  <a:pt x="210847" y="911725"/>
                </a:moveTo>
                <a:lnTo>
                  <a:pt x="258081" y="938994"/>
                </a:lnTo>
                <a:lnTo>
                  <a:pt x="258081" y="967886"/>
                </a:lnTo>
                <a:lnTo>
                  <a:pt x="210847" y="940617"/>
                </a:lnTo>
                <a:close/>
                <a:moveTo>
                  <a:pt x="71743" y="897278"/>
                </a:moveTo>
                <a:lnTo>
                  <a:pt x="173028" y="955712"/>
                </a:lnTo>
                <a:lnTo>
                  <a:pt x="173028" y="984441"/>
                </a:lnTo>
                <a:lnTo>
                  <a:pt x="71743" y="926008"/>
                </a:lnTo>
                <a:close/>
                <a:moveTo>
                  <a:pt x="359366" y="865789"/>
                </a:moveTo>
                <a:lnTo>
                  <a:pt x="430785" y="907179"/>
                </a:lnTo>
                <a:lnTo>
                  <a:pt x="430785" y="935909"/>
                </a:lnTo>
                <a:lnTo>
                  <a:pt x="359366" y="894681"/>
                </a:lnTo>
                <a:close/>
                <a:moveTo>
                  <a:pt x="0" y="855727"/>
                </a:moveTo>
                <a:lnTo>
                  <a:pt x="51779" y="885593"/>
                </a:lnTo>
                <a:lnTo>
                  <a:pt x="51779" y="914485"/>
                </a:lnTo>
                <a:lnTo>
                  <a:pt x="0" y="884619"/>
                </a:lnTo>
                <a:close/>
                <a:moveTo>
                  <a:pt x="248829" y="802000"/>
                </a:moveTo>
                <a:lnTo>
                  <a:pt x="280805" y="820504"/>
                </a:lnTo>
                <a:lnTo>
                  <a:pt x="280805" y="849396"/>
                </a:lnTo>
                <a:lnTo>
                  <a:pt x="248829" y="830730"/>
                </a:lnTo>
                <a:close/>
                <a:moveTo>
                  <a:pt x="0" y="789989"/>
                </a:moveTo>
                <a:lnTo>
                  <a:pt x="190883" y="900201"/>
                </a:lnTo>
                <a:lnTo>
                  <a:pt x="190883" y="928931"/>
                </a:lnTo>
                <a:lnTo>
                  <a:pt x="0" y="818719"/>
                </a:lnTo>
                <a:close/>
                <a:moveTo>
                  <a:pt x="339888" y="788852"/>
                </a:moveTo>
                <a:lnTo>
                  <a:pt x="430784" y="841280"/>
                </a:lnTo>
                <a:lnTo>
                  <a:pt x="430784" y="870172"/>
                </a:lnTo>
                <a:lnTo>
                  <a:pt x="339888" y="817582"/>
                </a:lnTo>
                <a:close/>
                <a:moveTo>
                  <a:pt x="109563" y="787392"/>
                </a:moveTo>
                <a:lnTo>
                  <a:pt x="141539" y="805896"/>
                </a:lnTo>
                <a:lnTo>
                  <a:pt x="141539" y="834788"/>
                </a:lnTo>
                <a:lnTo>
                  <a:pt x="109563" y="816122"/>
                </a:lnTo>
                <a:close/>
                <a:moveTo>
                  <a:pt x="199161" y="773433"/>
                </a:moveTo>
                <a:lnTo>
                  <a:pt x="231299" y="791937"/>
                </a:lnTo>
                <a:lnTo>
                  <a:pt x="231299" y="820667"/>
                </a:lnTo>
                <a:lnTo>
                  <a:pt x="199161" y="802163"/>
                </a:lnTo>
                <a:close/>
                <a:moveTo>
                  <a:pt x="71743" y="765642"/>
                </a:moveTo>
                <a:lnTo>
                  <a:pt x="89435" y="775868"/>
                </a:lnTo>
                <a:lnTo>
                  <a:pt x="89435" y="804598"/>
                </a:lnTo>
                <a:lnTo>
                  <a:pt x="71743" y="794372"/>
                </a:lnTo>
                <a:close/>
                <a:moveTo>
                  <a:pt x="365209" y="737238"/>
                </a:moveTo>
                <a:lnTo>
                  <a:pt x="430784" y="775057"/>
                </a:lnTo>
                <a:lnTo>
                  <a:pt x="430784" y="803950"/>
                </a:lnTo>
                <a:lnTo>
                  <a:pt x="365209" y="766130"/>
                </a:lnTo>
                <a:close/>
                <a:moveTo>
                  <a:pt x="0" y="724252"/>
                </a:moveTo>
                <a:lnTo>
                  <a:pt x="51779" y="754118"/>
                </a:lnTo>
                <a:lnTo>
                  <a:pt x="51779" y="782848"/>
                </a:lnTo>
                <a:lnTo>
                  <a:pt x="0" y="752982"/>
                </a:lnTo>
                <a:close/>
                <a:moveTo>
                  <a:pt x="218476" y="718733"/>
                </a:moveTo>
                <a:lnTo>
                  <a:pt x="250614" y="737237"/>
                </a:lnTo>
                <a:lnTo>
                  <a:pt x="250614" y="766129"/>
                </a:lnTo>
                <a:lnTo>
                  <a:pt x="218476" y="747463"/>
                </a:lnTo>
                <a:close/>
                <a:moveTo>
                  <a:pt x="91546" y="711266"/>
                </a:moveTo>
                <a:lnTo>
                  <a:pt x="179034" y="761746"/>
                </a:lnTo>
                <a:lnTo>
                  <a:pt x="179034" y="790638"/>
                </a:lnTo>
                <a:lnTo>
                  <a:pt x="91546" y="739996"/>
                </a:lnTo>
                <a:close/>
                <a:moveTo>
                  <a:pt x="151278" y="679940"/>
                </a:moveTo>
                <a:lnTo>
                  <a:pt x="198512" y="707209"/>
                </a:lnTo>
                <a:lnTo>
                  <a:pt x="198512" y="735939"/>
                </a:lnTo>
                <a:lnTo>
                  <a:pt x="151278" y="708670"/>
                </a:lnTo>
                <a:close/>
                <a:moveTo>
                  <a:pt x="361638" y="669390"/>
                </a:moveTo>
                <a:lnTo>
                  <a:pt x="430784" y="709320"/>
                </a:lnTo>
                <a:lnTo>
                  <a:pt x="430784" y="738212"/>
                </a:lnTo>
                <a:lnTo>
                  <a:pt x="361638" y="698120"/>
                </a:lnTo>
                <a:close/>
                <a:moveTo>
                  <a:pt x="0" y="658352"/>
                </a:moveTo>
                <a:lnTo>
                  <a:pt x="71419" y="699580"/>
                </a:lnTo>
                <a:lnTo>
                  <a:pt x="71419" y="728472"/>
                </a:lnTo>
                <a:lnTo>
                  <a:pt x="0" y="687244"/>
                </a:lnTo>
                <a:close/>
                <a:moveTo>
                  <a:pt x="302231" y="634979"/>
                </a:moveTo>
                <a:lnTo>
                  <a:pt x="334207" y="653645"/>
                </a:lnTo>
                <a:lnTo>
                  <a:pt x="334207" y="682375"/>
                </a:lnTo>
                <a:lnTo>
                  <a:pt x="302231" y="663871"/>
                </a:lnTo>
                <a:close/>
                <a:moveTo>
                  <a:pt x="395075" y="622968"/>
                </a:moveTo>
                <a:lnTo>
                  <a:pt x="430784" y="643582"/>
                </a:lnTo>
                <a:lnTo>
                  <a:pt x="430784" y="672312"/>
                </a:lnTo>
                <a:lnTo>
                  <a:pt x="395075" y="651698"/>
                </a:lnTo>
                <a:close/>
                <a:moveTo>
                  <a:pt x="252075" y="606087"/>
                </a:moveTo>
                <a:lnTo>
                  <a:pt x="284213" y="624753"/>
                </a:lnTo>
                <a:lnTo>
                  <a:pt x="284213" y="653483"/>
                </a:lnTo>
                <a:lnTo>
                  <a:pt x="252075" y="634979"/>
                </a:lnTo>
                <a:close/>
                <a:moveTo>
                  <a:pt x="133585" y="603489"/>
                </a:moveTo>
                <a:lnTo>
                  <a:pt x="196401" y="639685"/>
                </a:lnTo>
                <a:lnTo>
                  <a:pt x="196401" y="668577"/>
                </a:lnTo>
                <a:lnTo>
                  <a:pt x="133585" y="632381"/>
                </a:lnTo>
                <a:close/>
                <a:moveTo>
                  <a:pt x="0" y="592614"/>
                </a:moveTo>
                <a:lnTo>
                  <a:pt x="131151" y="668253"/>
                </a:lnTo>
                <a:lnTo>
                  <a:pt x="131151" y="697145"/>
                </a:lnTo>
                <a:lnTo>
                  <a:pt x="0" y="621344"/>
                </a:lnTo>
                <a:close/>
                <a:moveTo>
                  <a:pt x="85702" y="575896"/>
                </a:moveTo>
                <a:lnTo>
                  <a:pt x="113458" y="591965"/>
                </a:lnTo>
                <a:lnTo>
                  <a:pt x="113458" y="620695"/>
                </a:lnTo>
                <a:lnTo>
                  <a:pt x="85702" y="604626"/>
                </a:lnTo>
                <a:close/>
                <a:moveTo>
                  <a:pt x="365209" y="539863"/>
                </a:moveTo>
                <a:lnTo>
                  <a:pt x="430784" y="577682"/>
                </a:lnTo>
                <a:lnTo>
                  <a:pt x="430784" y="606575"/>
                </a:lnTo>
                <a:lnTo>
                  <a:pt x="365209" y="568593"/>
                </a:lnTo>
                <a:close/>
                <a:moveTo>
                  <a:pt x="129527" y="535318"/>
                </a:moveTo>
                <a:lnTo>
                  <a:pt x="232110" y="594563"/>
                </a:lnTo>
                <a:lnTo>
                  <a:pt x="232110" y="623455"/>
                </a:lnTo>
                <a:lnTo>
                  <a:pt x="129527" y="564210"/>
                </a:lnTo>
                <a:close/>
                <a:moveTo>
                  <a:pt x="0" y="526391"/>
                </a:moveTo>
                <a:lnTo>
                  <a:pt x="65575" y="564210"/>
                </a:lnTo>
                <a:lnTo>
                  <a:pt x="65575" y="593102"/>
                </a:lnTo>
                <a:lnTo>
                  <a:pt x="0" y="555283"/>
                </a:lnTo>
                <a:close/>
                <a:moveTo>
                  <a:pt x="379168" y="482079"/>
                </a:moveTo>
                <a:lnTo>
                  <a:pt x="430784" y="511945"/>
                </a:lnTo>
                <a:lnTo>
                  <a:pt x="430784" y="540675"/>
                </a:lnTo>
                <a:lnTo>
                  <a:pt x="379168" y="510809"/>
                </a:lnTo>
                <a:close/>
                <a:moveTo>
                  <a:pt x="123035" y="465847"/>
                </a:moveTo>
                <a:lnTo>
                  <a:pt x="199161" y="509834"/>
                </a:lnTo>
                <a:lnTo>
                  <a:pt x="199161" y="538564"/>
                </a:lnTo>
                <a:lnTo>
                  <a:pt x="123035" y="494577"/>
                </a:lnTo>
                <a:close/>
                <a:moveTo>
                  <a:pt x="0" y="460653"/>
                </a:moveTo>
                <a:lnTo>
                  <a:pt x="109563" y="523794"/>
                </a:lnTo>
                <a:lnTo>
                  <a:pt x="109563" y="552523"/>
                </a:lnTo>
                <a:lnTo>
                  <a:pt x="0" y="489383"/>
                </a:lnTo>
                <a:close/>
                <a:moveTo>
                  <a:pt x="222372" y="457408"/>
                </a:moveTo>
                <a:lnTo>
                  <a:pt x="274151" y="487274"/>
                </a:lnTo>
                <a:lnTo>
                  <a:pt x="274151" y="516004"/>
                </a:lnTo>
                <a:lnTo>
                  <a:pt x="222372" y="486138"/>
                </a:lnTo>
                <a:close/>
                <a:moveTo>
                  <a:pt x="55836" y="427054"/>
                </a:moveTo>
                <a:lnTo>
                  <a:pt x="103070" y="454323"/>
                </a:lnTo>
                <a:lnTo>
                  <a:pt x="103070" y="483053"/>
                </a:lnTo>
                <a:lnTo>
                  <a:pt x="55836" y="455784"/>
                </a:lnTo>
                <a:close/>
                <a:moveTo>
                  <a:pt x="355632" y="402706"/>
                </a:moveTo>
                <a:lnTo>
                  <a:pt x="430784" y="446044"/>
                </a:lnTo>
                <a:lnTo>
                  <a:pt x="430784" y="474936"/>
                </a:lnTo>
                <a:lnTo>
                  <a:pt x="355632" y="431436"/>
                </a:lnTo>
                <a:close/>
                <a:moveTo>
                  <a:pt x="125794" y="401571"/>
                </a:moveTo>
                <a:lnTo>
                  <a:pt x="202407" y="445883"/>
                </a:lnTo>
                <a:lnTo>
                  <a:pt x="202407" y="474613"/>
                </a:lnTo>
                <a:lnTo>
                  <a:pt x="125794" y="430463"/>
                </a:lnTo>
                <a:close/>
                <a:moveTo>
                  <a:pt x="0" y="394754"/>
                </a:moveTo>
                <a:lnTo>
                  <a:pt x="35709" y="415368"/>
                </a:lnTo>
                <a:lnTo>
                  <a:pt x="35709" y="444260"/>
                </a:lnTo>
                <a:lnTo>
                  <a:pt x="0" y="423646"/>
                </a:lnTo>
                <a:close/>
                <a:moveTo>
                  <a:pt x="193155" y="374627"/>
                </a:moveTo>
                <a:lnTo>
                  <a:pt x="225293" y="393293"/>
                </a:lnTo>
                <a:lnTo>
                  <a:pt x="225293" y="422023"/>
                </a:lnTo>
                <a:lnTo>
                  <a:pt x="193155" y="403519"/>
                </a:lnTo>
                <a:close/>
                <a:moveTo>
                  <a:pt x="379168" y="350441"/>
                </a:moveTo>
                <a:lnTo>
                  <a:pt x="430784" y="380307"/>
                </a:lnTo>
                <a:lnTo>
                  <a:pt x="430784" y="409199"/>
                </a:lnTo>
                <a:lnTo>
                  <a:pt x="379168" y="379333"/>
                </a:lnTo>
                <a:close/>
                <a:moveTo>
                  <a:pt x="0" y="329016"/>
                </a:moveTo>
                <a:lnTo>
                  <a:pt x="105829" y="390046"/>
                </a:lnTo>
                <a:lnTo>
                  <a:pt x="105829" y="418939"/>
                </a:lnTo>
                <a:lnTo>
                  <a:pt x="0" y="357746"/>
                </a:lnTo>
                <a:close/>
                <a:moveTo>
                  <a:pt x="210847" y="319115"/>
                </a:moveTo>
                <a:lnTo>
                  <a:pt x="258081" y="346384"/>
                </a:lnTo>
                <a:lnTo>
                  <a:pt x="258081" y="375276"/>
                </a:lnTo>
                <a:lnTo>
                  <a:pt x="210847" y="348007"/>
                </a:lnTo>
                <a:close/>
                <a:moveTo>
                  <a:pt x="71743" y="304669"/>
                </a:moveTo>
                <a:lnTo>
                  <a:pt x="173028" y="363102"/>
                </a:lnTo>
                <a:lnTo>
                  <a:pt x="173028" y="391994"/>
                </a:lnTo>
                <a:lnTo>
                  <a:pt x="71743" y="333399"/>
                </a:lnTo>
                <a:close/>
                <a:moveTo>
                  <a:pt x="359366" y="273179"/>
                </a:moveTo>
                <a:lnTo>
                  <a:pt x="430785" y="314569"/>
                </a:lnTo>
                <a:lnTo>
                  <a:pt x="430785" y="343299"/>
                </a:lnTo>
                <a:lnTo>
                  <a:pt x="359366" y="302071"/>
                </a:lnTo>
                <a:close/>
                <a:moveTo>
                  <a:pt x="0" y="263116"/>
                </a:moveTo>
                <a:lnTo>
                  <a:pt x="51779" y="292982"/>
                </a:lnTo>
                <a:lnTo>
                  <a:pt x="51779" y="321874"/>
                </a:lnTo>
                <a:lnTo>
                  <a:pt x="0" y="292008"/>
                </a:lnTo>
                <a:close/>
                <a:moveTo>
                  <a:pt x="248829" y="209390"/>
                </a:moveTo>
                <a:lnTo>
                  <a:pt x="280805" y="227894"/>
                </a:lnTo>
                <a:lnTo>
                  <a:pt x="280805" y="256786"/>
                </a:lnTo>
                <a:lnTo>
                  <a:pt x="248829" y="238282"/>
                </a:lnTo>
                <a:close/>
                <a:moveTo>
                  <a:pt x="0" y="197379"/>
                </a:moveTo>
                <a:lnTo>
                  <a:pt x="190883" y="307591"/>
                </a:lnTo>
                <a:lnTo>
                  <a:pt x="190883" y="336321"/>
                </a:lnTo>
                <a:lnTo>
                  <a:pt x="0" y="226271"/>
                </a:lnTo>
                <a:close/>
                <a:moveTo>
                  <a:pt x="339888" y="196242"/>
                </a:moveTo>
                <a:lnTo>
                  <a:pt x="430784" y="248670"/>
                </a:lnTo>
                <a:lnTo>
                  <a:pt x="430784" y="277562"/>
                </a:lnTo>
                <a:lnTo>
                  <a:pt x="339888" y="224972"/>
                </a:lnTo>
                <a:close/>
                <a:moveTo>
                  <a:pt x="109563" y="194782"/>
                </a:moveTo>
                <a:lnTo>
                  <a:pt x="141539" y="213286"/>
                </a:lnTo>
                <a:lnTo>
                  <a:pt x="141539" y="242178"/>
                </a:lnTo>
                <a:lnTo>
                  <a:pt x="109563" y="223512"/>
                </a:lnTo>
                <a:close/>
                <a:moveTo>
                  <a:pt x="199161" y="180823"/>
                </a:moveTo>
                <a:lnTo>
                  <a:pt x="231299" y="199327"/>
                </a:lnTo>
                <a:lnTo>
                  <a:pt x="231299" y="228057"/>
                </a:lnTo>
                <a:lnTo>
                  <a:pt x="199161" y="209553"/>
                </a:lnTo>
                <a:close/>
                <a:moveTo>
                  <a:pt x="71743" y="173032"/>
                </a:moveTo>
                <a:lnTo>
                  <a:pt x="89435" y="183258"/>
                </a:lnTo>
                <a:lnTo>
                  <a:pt x="89435" y="211988"/>
                </a:lnTo>
                <a:lnTo>
                  <a:pt x="71743" y="201762"/>
                </a:lnTo>
                <a:close/>
                <a:moveTo>
                  <a:pt x="0" y="131641"/>
                </a:moveTo>
                <a:lnTo>
                  <a:pt x="51779" y="161507"/>
                </a:lnTo>
                <a:lnTo>
                  <a:pt x="51779" y="190237"/>
                </a:lnTo>
                <a:lnTo>
                  <a:pt x="0" y="160371"/>
                </a:lnTo>
                <a:close/>
                <a:moveTo>
                  <a:pt x="218476" y="126124"/>
                </a:moveTo>
                <a:lnTo>
                  <a:pt x="250614" y="144628"/>
                </a:lnTo>
                <a:lnTo>
                  <a:pt x="250614" y="173520"/>
                </a:lnTo>
                <a:lnTo>
                  <a:pt x="218476" y="154854"/>
                </a:lnTo>
                <a:close/>
                <a:moveTo>
                  <a:pt x="91546" y="118656"/>
                </a:moveTo>
                <a:lnTo>
                  <a:pt x="179034" y="169136"/>
                </a:lnTo>
                <a:lnTo>
                  <a:pt x="179034" y="198028"/>
                </a:lnTo>
                <a:lnTo>
                  <a:pt x="91546" y="147386"/>
                </a:lnTo>
                <a:close/>
                <a:moveTo>
                  <a:pt x="151278" y="87325"/>
                </a:moveTo>
                <a:lnTo>
                  <a:pt x="198512" y="114599"/>
                </a:lnTo>
                <a:lnTo>
                  <a:pt x="198512" y="143329"/>
                </a:lnTo>
                <a:lnTo>
                  <a:pt x="151278" y="116060"/>
                </a:lnTo>
                <a:close/>
                <a:moveTo>
                  <a:pt x="0" y="65737"/>
                </a:moveTo>
                <a:lnTo>
                  <a:pt x="71419" y="106970"/>
                </a:lnTo>
                <a:lnTo>
                  <a:pt x="71419" y="135862"/>
                </a:lnTo>
                <a:lnTo>
                  <a:pt x="0" y="94633"/>
                </a:lnTo>
                <a:close/>
                <a:moveTo>
                  <a:pt x="0" y="0"/>
                </a:moveTo>
                <a:lnTo>
                  <a:pt x="131151" y="75639"/>
                </a:lnTo>
                <a:lnTo>
                  <a:pt x="131151" y="104536"/>
                </a:lnTo>
                <a:lnTo>
                  <a:pt x="0" y="28731"/>
                </a:lnTo>
                <a:close/>
              </a:path>
            </a:pathLst>
          </a:custGeom>
          <a:gradFill>
            <a:gsLst>
              <a:gs pos="0">
                <a:schemeClr val="tx1">
                  <a:lumMod val="65000"/>
                </a:schemeClr>
              </a:gs>
              <a:gs pos="99000">
                <a:schemeClr val="tx1">
                  <a:lumMod val="95000"/>
                </a:schemeClr>
              </a:gs>
            </a:gsLst>
            <a:lin ang="18900000" scaled="1"/>
          </a:gradFill>
          <a:ln w="0" cap="flat">
            <a:noFill/>
            <a:prstDash val="solid"/>
            <a:miter/>
          </a:ln>
        </p:spPr>
        <p:txBody>
          <a:bodyPr rtlCol="0" anchor="ctr"/>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lang="en-US" sz="1620" b="0" i="0" u="none" strike="noStrike" kern="1200" cap="none" spc="0" normalizeH="0" baseline="0" noProof="0">
              <a:ln>
                <a:noFill/>
              </a:ln>
              <a:solidFill>
                <a:srgbClr val="FFFFFF"/>
              </a:solidFill>
              <a:effectLst/>
              <a:uLnTx/>
              <a:uFillTx/>
              <a:latin typeface="Segoe UI Regular" panose="020F0502020204030204"/>
              <a:ea typeface="+mn-ea"/>
              <a:cs typeface="+mn-cs"/>
            </a:endParaRPr>
          </a:p>
        </p:txBody>
      </p:sp>
      <p:sp>
        <p:nvSpPr>
          <p:cNvPr id="5" name="Freeform: Shape 4">
            <a:extLst>
              <a:ext uri="{FF2B5EF4-FFF2-40B4-BE49-F238E27FC236}">
                <a16:creationId xmlns:a16="http://schemas.microsoft.com/office/drawing/2014/main" id="{BA09C002-4D2E-9321-EE0D-A630AB6F73E0}"/>
              </a:ext>
              <a:ext uri="{C183D7F6-B498-43B3-948B-1728B52AA6E4}">
                <adec:decorative xmlns:adec="http://schemas.microsoft.com/office/drawing/2017/decorative" val="1"/>
              </a:ext>
            </a:extLst>
          </p:cNvPr>
          <p:cNvSpPr/>
          <p:nvPr/>
        </p:nvSpPr>
        <p:spPr>
          <a:xfrm>
            <a:off x="2379946" y="673209"/>
            <a:ext cx="387707" cy="3916823"/>
          </a:xfrm>
          <a:custGeom>
            <a:avLst/>
            <a:gdLst>
              <a:gd name="connsiteX0" fmla="*/ 365209 w 430785"/>
              <a:gd name="connsiteY0" fmla="*/ 4285313 h 4352025"/>
              <a:gd name="connsiteX1" fmla="*/ 430784 w 430785"/>
              <a:gd name="connsiteY1" fmla="*/ 4323132 h 4352025"/>
              <a:gd name="connsiteX2" fmla="*/ 430784 w 430785"/>
              <a:gd name="connsiteY2" fmla="*/ 4352025 h 4352025"/>
              <a:gd name="connsiteX3" fmla="*/ 365209 w 430785"/>
              <a:gd name="connsiteY3" fmla="*/ 4314205 h 4352025"/>
              <a:gd name="connsiteX4" fmla="*/ 361638 w 430785"/>
              <a:gd name="connsiteY4" fmla="*/ 4217465 h 4352025"/>
              <a:gd name="connsiteX5" fmla="*/ 430784 w 430785"/>
              <a:gd name="connsiteY5" fmla="*/ 4257394 h 4352025"/>
              <a:gd name="connsiteX6" fmla="*/ 430784 w 430785"/>
              <a:gd name="connsiteY6" fmla="*/ 4286124 h 4352025"/>
              <a:gd name="connsiteX7" fmla="*/ 361638 w 430785"/>
              <a:gd name="connsiteY7" fmla="*/ 4246195 h 4352025"/>
              <a:gd name="connsiteX8" fmla="*/ 302231 w 430785"/>
              <a:gd name="connsiteY8" fmla="*/ 4183055 h 4352025"/>
              <a:gd name="connsiteX9" fmla="*/ 334207 w 430785"/>
              <a:gd name="connsiteY9" fmla="*/ 4201559 h 4352025"/>
              <a:gd name="connsiteX10" fmla="*/ 334207 w 430785"/>
              <a:gd name="connsiteY10" fmla="*/ 4230451 h 4352025"/>
              <a:gd name="connsiteX11" fmla="*/ 302231 w 430785"/>
              <a:gd name="connsiteY11" fmla="*/ 4211947 h 4352025"/>
              <a:gd name="connsiteX12" fmla="*/ 395075 w 430785"/>
              <a:gd name="connsiteY12" fmla="*/ 4171043 h 4352025"/>
              <a:gd name="connsiteX13" fmla="*/ 430784 w 430785"/>
              <a:gd name="connsiteY13" fmla="*/ 4191657 h 4352025"/>
              <a:gd name="connsiteX14" fmla="*/ 430784 w 430785"/>
              <a:gd name="connsiteY14" fmla="*/ 4220387 h 4352025"/>
              <a:gd name="connsiteX15" fmla="*/ 395075 w 430785"/>
              <a:gd name="connsiteY15" fmla="*/ 4199773 h 4352025"/>
              <a:gd name="connsiteX16" fmla="*/ 252075 w 430785"/>
              <a:gd name="connsiteY16" fmla="*/ 4154162 h 4352025"/>
              <a:gd name="connsiteX17" fmla="*/ 284213 w 430785"/>
              <a:gd name="connsiteY17" fmla="*/ 4172666 h 4352025"/>
              <a:gd name="connsiteX18" fmla="*/ 284213 w 430785"/>
              <a:gd name="connsiteY18" fmla="*/ 4201558 h 4352025"/>
              <a:gd name="connsiteX19" fmla="*/ 252075 w 430785"/>
              <a:gd name="connsiteY19" fmla="*/ 4183054 h 4352025"/>
              <a:gd name="connsiteX20" fmla="*/ 133585 w 430785"/>
              <a:gd name="connsiteY20" fmla="*/ 4151565 h 4352025"/>
              <a:gd name="connsiteX21" fmla="*/ 196401 w 430785"/>
              <a:gd name="connsiteY21" fmla="*/ 4187761 h 4352025"/>
              <a:gd name="connsiteX22" fmla="*/ 196401 w 430785"/>
              <a:gd name="connsiteY22" fmla="*/ 4216653 h 4352025"/>
              <a:gd name="connsiteX23" fmla="*/ 133585 w 430785"/>
              <a:gd name="connsiteY23" fmla="*/ 4180457 h 4352025"/>
              <a:gd name="connsiteX24" fmla="*/ 85702 w 430785"/>
              <a:gd name="connsiteY24" fmla="*/ 4123972 h 4352025"/>
              <a:gd name="connsiteX25" fmla="*/ 113458 w 430785"/>
              <a:gd name="connsiteY25" fmla="*/ 4140041 h 4352025"/>
              <a:gd name="connsiteX26" fmla="*/ 113458 w 430785"/>
              <a:gd name="connsiteY26" fmla="*/ 4168771 h 4352025"/>
              <a:gd name="connsiteX27" fmla="*/ 85702 w 430785"/>
              <a:gd name="connsiteY27" fmla="*/ 4152702 h 4352025"/>
              <a:gd name="connsiteX28" fmla="*/ 365209 w 430785"/>
              <a:gd name="connsiteY28" fmla="*/ 4087938 h 4352025"/>
              <a:gd name="connsiteX29" fmla="*/ 430784 w 430785"/>
              <a:gd name="connsiteY29" fmla="*/ 4125757 h 4352025"/>
              <a:gd name="connsiteX30" fmla="*/ 430784 w 430785"/>
              <a:gd name="connsiteY30" fmla="*/ 4154650 h 4352025"/>
              <a:gd name="connsiteX31" fmla="*/ 365209 w 430785"/>
              <a:gd name="connsiteY31" fmla="*/ 4116668 h 4352025"/>
              <a:gd name="connsiteX32" fmla="*/ 129527 w 430785"/>
              <a:gd name="connsiteY32" fmla="*/ 4083393 h 4352025"/>
              <a:gd name="connsiteX33" fmla="*/ 232110 w 430785"/>
              <a:gd name="connsiteY33" fmla="*/ 4142638 h 4352025"/>
              <a:gd name="connsiteX34" fmla="*/ 232110 w 430785"/>
              <a:gd name="connsiteY34" fmla="*/ 4171530 h 4352025"/>
              <a:gd name="connsiteX35" fmla="*/ 129527 w 430785"/>
              <a:gd name="connsiteY35" fmla="*/ 4112285 h 4352025"/>
              <a:gd name="connsiteX36" fmla="*/ 0 w 430785"/>
              <a:gd name="connsiteY36" fmla="*/ 4074466 h 4352025"/>
              <a:gd name="connsiteX37" fmla="*/ 65575 w 430785"/>
              <a:gd name="connsiteY37" fmla="*/ 4112285 h 4352025"/>
              <a:gd name="connsiteX38" fmla="*/ 65575 w 430785"/>
              <a:gd name="connsiteY38" fmla="*/ 4141178 h 4352025"/>
              <a:gd name="connsiteX39" fmla="*/ 0 w 430785"/>
              <a:gd name="connsiteY39" fmla="*/ 4103196 h 4352025"/>
              <a:gd name="connsiteX40" fmla="*/ 379168 w 430785"/>
              <a:gd name="connsiteY40" fmla="*/ 4030154 h 4352025"/>
              <a:gd name="connsiteX41" fmla="*/ 430784 w 430785"/>
              <a:gd name="connsiteY41" fmla="*/ 4060020 h 4352025"/>
              <a:gd name="connsiteX42" fmla="*/ 430784 w 430785"/>
              <a:gd name="connsiteY42" fmla="*/ 4088750 h 4352025"/>
              <a:gd name="connsiteX43" fmla="*/ 379168 w 430785"/>
              <a:gd name="connsiteY43" fmla="*/ 4058884 h 4352025"/>
              <a:gd name="connsiteX44" fmla="*/ 123035 w 430785"/>
              <a:gd name="connsiteY44" fmla="*/ 4013922 h 4352025"/>
              <a:gd name="connsiteX45" fmla="*/ 199161 w 430785"/>
              <a:gd name="connsiteY45" fmla="*/ 4057909 h 4352025"/>
              <a:gd name="connsiteX46" fmla="*/ 199161 w 430785"/>
              <a:gd name="connsiteY46" fmla="*/ 4086639 h 4352025"/>
              <a:gd name="connsiteX47" fmla="*/ 123035 w 430785"/>
              <a:gd name="connsiteY47" fmla="*/ 4042652 h 4352025"/>
              <a:gd name="connsiteX48" fmla="*/ 0 w 430785"/>
              <a:gd name="connsiteY48" fmla="*/ 4008728 h 4352025"/>
              <a:gd name="connsiteX49" fmla="*/ 109563 w 430785"/>
              <a:gd name="connsiteY49" fmla="*/ 4071869 h 4352025"/>
              <a:gd name="connsiteX50" fmla="*/ 109563 w 430785"/>
              <a:gd name="connsiteY50" fmla="*/ 4100598 h 4352025"/>
              <a:gd name="connsiteX51" fmla="*/ 0 w 430785"/>
              <a:gd name="connsiteY51" fmla="*/ 4037458 h 4352025"/>
              <a:gd name="connsiteX52" fmla="*/ 222372 w 430785"/>
              <a:gd name="connsiteY52" fmla="*/ 4005482 h 4352025"/>
              <a:gd name="connsiteX53" fmla="*/ 274151 w 430785"/>
              <a:gd name="connsiteY53" fmla="*/ 4035348 h 4352025"/>
              <a:gd name="connsiteX54" fmla="*/ 274151 w 430785"/>
              <a:gd name="connsiteY54" fmla="*/ 4064078 h 4352025"/>
              <a:gd name="connsiteX55" fmla="*/ 222372 w 430785"/>
              <a:gd name="connsiteY55" fmla="*/ 4034212 h 4352025"/>
              <a:gd name="connsiteX56" fmla="*/ 55836 w 430785"/>
              <a:gd name="connsiteY56" fmla="*/ 3975129 h 4352025"/>
              <a:gd name="connsiteX57" fmla="*/ 103070 w 430785"/>
              <a:gd name="connsiteY57" fmla="*/ 4002398 h 4352025"/>
              <a:gd name="connsiteX58" fmla="*/ 103070 w 430785"/>
              <a:gd name="connsiteY58" fmla="*/ 4031128 h 4352025"/>
              <a:gd name="connsiteX59" fmla="*/ 55836 w 430785"/>
              <a:gd name="connsiteY59" fmla="*/ 4003859 h 4352025"/>
              <a:gd name="connsiteX60" fmla="*/ 355632 w 430785"/>
              <a:gd name="connsiteY60" fmla="*/ 3950782 h 4352025"/>
              <a:gd name="connsiteX61" fmla="*/ 430784 w 430785"/>
              <a:gd name="connsiteY61" fmla="*/ 3994120 h 4352025"/>
              <a:gd name="connsiteX62" fmla="*/ 430784 w 430785"/>
              <a:gd name="connsiteY62" fmla="*/ 4023012 h 4352025"/>
              <a:gd name="connsiteX63" fmla="*/ 355632 w 430785"/>
              <a:gd name="connsiteY63" fmla="*/ 3979512 h 4352025"/>
              <a:gd name="connsiteX64" fmla="*/ 125794 w 430785"/>
              <a:gd name="connsiteY64" fmla="*/ 3949645 h 4352025"/>
              <a:gd name="connsiteX65" fmla="*/ 202407 w 430785"/>
              <a:gd name="connsiteY65" fmla="*/ 3993957 h 4352025"/>
              <a:gd name="connsiteX66" fmla="*/ 202407 w 430785"/>
              <a:gd name="connsiteY66" fmla="*/ 4022687 h 4352025"/>
              <a:gd name="connsiteX67" fmla="*/ 125794 w 430785"/>
              <a:gd name="connsiteY67" fmla="*/ 3978537 h 4352025"/>
              <a:gd name="connsiteX68" fmla="*/ 0 w 430785"/>
              <a:gd name="connsiteY68" fmla="*/ 3942828 h 4352025"/>
              <a:gd name="connsiteX69" fmla="*/ 35709 w 430785"/>
              <a:gd name="connsiteY69" fmla="*/ 3963442 h 4352025"/>
              <a:gd name="connsiteX70" fmla="*/ 35709 w 430785"/>
              <a:gd name="connsiteY70" fmla="*/ 3992334 h 4352025"/>
              <a:gd name="connsiteX71" fmla="*/ 0 w 430785"/>
              <a:gd name="connsiteY71" fmla="*/ 3971720 h 4352025"/>
              <a:gd name="connsiteX72" fmla="*/ 193155 w 430785"/>
              <a:gd name="connsiteY72" fmla="*/ 3922701 h 4352025"/>
              <a:gd name="connsiteX73" fmla="*/ 225293 w 430785"/>
              <a:gd name="connsiteY73" fmla="*/ 3941205 h 4352025"/>
              <a:gd name="connsiteX74" fmla="*/ 225293 w 430785"/>
              <a:gd name="connsiteY74" fmla="*/ 3970097 h 4352025"/>
              <a:gd name="connsiteX75" fmla="*/ 193155 w 430785"/>
              <a:gd name="connsiteY75" fmla="*/ 3951593 h 4352025"/>
              <a:gd name="connsiteX76" fmla="*/ 379168 w 430785"/>
              <a:gd name="connsiteY76" fmla="*/ 3898516 h 4352025"/>
              <a:gd name="connsiteX77" fmla="*/ 430784 w 430785"/>
              <a:gd name="connsiteY77" fmla="*/ 3928382 h 4352025"/>
              <a:gd name="connsiteX78" fmla="*/ 430784 w 430785"/>
              <a:gd name="connsiteY78" fmla="*/ 3957274 h 4352025"/>
              <a:gd name="connsiteX79" fmla="*/ 379168 w 430785"/>
              <a:gd name="connsiteY79" fmla="*/ 3927408 h 4352025"/>
              <a:gd name="connsiteX80" fmla="*/ 0 w 430785"/>
              <a:gd name="connsiteY80" fmla="*/ 3877091 h 4352025"/>
              <a:gd name="connsiteX81" fmla="*/ 105829 w 430785"/>
              <a:gd name="connsiteY81" fmla="*/ 3938121 h 4352025"/>
              <a:gd name="connsiteX82" fmla="*/ 105829 w 430785"/>
              <a:gd name="connsiteY82" fmla="*/ 3967013 h 4352025"/>
              <a:gd name="connsiteX83" fmla="*/ 0 w 430785"/>
              <a:gd name="connsiteY83" fmla="*/ 3905821 h 4352025"/>
              <a:gd name="connsiteX84" fmla="*/ 210847 w 430785"/>
              <a:gd name="connsiteY84" fmla="*/ 3867189 h 4352025"/>
              <a:gd name="connsiteX85" fmla="*/ 258081 w 430785"/>
              <a:gd name="connsiteY85" fmla="*/ 3894458 h 4352025"/>
              <a:gd name="connsiteX86" fmla="*/ 258081 w 430785"/>
              <a:gd name="connsiteY86" fmla="*/ 3923350 h 4352025"/>
              <a:gd name="connsiteX87" fmla="*/ 210847 w 430785"/>
              <a:gd name="connsiteY87" fmla="*/ 3896081 h 4352025"/>
              <a:gd name="connsiteX88" fmla="*/ 71743 w 430785"/>
              <a:gd name="connsiteY88" fmla="*/ 3852743 h 4352025"/>
              <a:gd name="connsiteX89" fmla="*/ 173028 w 430785"/>
              <a:gd name="connsiteY89" fmla="*/ 3911176 h 4352025"/>
              <a:gd name="connsiteX90" fmla="*/ 173028 w 430785"/>
              <a:gd name="connsiteY90" fmla="*/ 3939906 h 4352025"/>
              <a:gd name="connsiteX91" fmla="*/ 71743 w 430785"/>
              <a:gd name="connsiteY91" fmla="*/ 3881473 h 4352025"/>
              <a:gd name="connsiteX92" fmla="*/ 359366 w 430785"/>
              <a:gd name="connsiteY92" fmla="*/ 3821254 h 4352025"/>
              <a:gd name="connsiteX93" fmla="*/ 430785 w 430785"/>
              <a:gd name="connsiteY93" fmla="*/ 3862644 h 4352025"/>
              <a:gd name="connsiteX94" fmla="*/ 430785 w 430785"/>
              <a:gd name="connsiteY94" fmla="*/ 3891374 h 4352025"/>
              <a:gd name="connsiteX95" fmla="*/ 359366 w 430785"/>
              <a:gd name="connsiteY95" fmla="*/ 3850146 h 4352025"/>
              <a:gd name="connsiteX96" fmla="*/ 0 w 430785"/>
              <a:gd name="connsiteY96" fmla="*/ 3811191 h 4352025"/>
              <a:gd name="connsiteX97" fmla="*/ 51779 w 430785"/>
              <a:gd name="connsiteY97" fmla="*/ 3841057 h 4352025"/>
              <a:gd name="connsiteX98" fmla="*/ 51779 w 430785"/>
              <a:gd name="connsiteY98" fmla="*/ 3869949 h 4352025"/>
              <a:gd name="connsiteX99" fmla="*/ 0 w 430785"/>
              <a:gd name="connsiteY99" fmla="*/ 3840083 h 4352025"/>
              <a:gd name="connsiteX100" fmla="*/ 248829 w 430785"/>
              <a:gd name="connsiteY100" fmla="*/ 3757464 h 4352025"/>
              <a:gd name="connsiteX101" fmla="*/ 280805 w 430785"/>
              <a:gd name="connsiteY101" fmla="*/ 3775968 h 4352025"/>
              <a:gd name="connsiteX102" fmla="*/ 280805 w 430785"/>
              <a:gd name="connsiteY102" fmla="*/ 3804860 h 4352025"/>
              <a:gd name="connsiteX103" fmla="*/ 248829 w 430785"/>
              <a:gd name="connsiteY103" fmla="*/ 3786194 h 4352025"/>
              <a:gd name="connsiteX104" fmla="*/ 0 w 430785"/>
              <a:gd name="connsiteY104" fmla="*/ 3745453 h 4352025"/>
              <a:gd name="connsiteX105" fmla="*/ 190883 w 430785"/>
              <a:gd name="connsiteY105" fmla="*/ 3855665 h 4352025"/>
              <a:gd name="connsiteX106" fmla="*/ 190883 w 430785"/>
              <a:gd name="connsiteY106" fmla="*/ 3884395 h 4352025"/>
              <a:gd name="connsiteX107" fmla="*/ 0 w 430785"/>
              <a:gd name="connsiteY107" fmla="*/ 3774183 h 4352025"/>
              <a:gd name="connsiteX108" fmla="*/ 339888 w 430785"/>
              <a:gd name="connsiteY108" fmla="*/ 3744317 h 4352025"/>
              <a:gd name="connsiteX109" fmla="*/ 430784 w 430785"/>
              <a:gd name="connsiteY109" fmla="*/ 3796745 h 4352025"/>
              <a:gd name="connsiteX110" fmla="*/ 430784 w 430785"/>
              <a:gd name="connsiteY110" fmla="*/ 3825637 h 4352025"/>
              <a:gd name="connsiteX111" fmla="*/ 339888 w 430785"/>
              <a:gd name="connsiteY111" fmla="*/ 3773047 h 4352025"/>
              <a:gd name="connsiteX112" fmla="*/ 109563 w 430785"/>
              <a:gd name="connsiteY112" fmla="*/ 3742856 h 4352025"/>
              <a:gd name="connsiteX113" fmla="*/ 141539 w 430785"/>
              <a:gd name="connsiteY113" fmla="*/ 3761360 h 4352025"/>
              <a:gd name="connsiteX114" fmla="*/ 141539 w 430785"/>
              <a:gd name="connsiteY114" fmla="*/ 3790252 h 4352025"/>
              <a:gd name="connsiteX115" fmla="*/ 109563 w 430785"/>
              <a:gd name="connsiteY115" fmla="*/ 3771586 h 4352025"/>
              <a:gd name="connsiteX116" fmla="*/ 199161 w 430785"/>
              <a:gd name="connsiteY116" fmla="*/ 3728897 h 4352025"/>
              <a:gd name="connsiteX117" fmla="*/ 231299 w 430785"/>
              <a:gd name="connsiteY117" fmla="*/ 3747401 h 4352025"/>
              <a:gd name="connsiteX118" fmla="*/ 231299 w 430785"/>
              <a:gd name="connsiteY118" fmla="*/ 3776131 h 4352025"/>
              <a:gd name="connsiteX119" fmla="*/ 199161 w 430785"/>
              <a:gd name="connsiteY119" fmla="*/ 3757627 h 4352025"/>
              <a:gd name="connsiteX120" fmla="*/ 71743 w 430785"/>
              <a:gd name="connsiteY120" fmla="*/ 3721106 h 4352025"/>
              <a:gd name="connsiteX121" fmla="*/ 89435 w 430785"/>
              <a:gd name="connsiteY121" fmla="*/ 3731332 h 4352025"/>
              <a:gd name="connsiteX122" fmla="*/ 89435 w 430785"/>
              <a:gd name="connsiteY122" fmla="*/ 3760062 h 4352025"/>
              <a:gd name="connsiteX123" fmla="*/ 71743 w 430785"/>
              <a:gd name="connsiteY123" fmla="*/ 3749836 h 4352025"/>
              <a:gd name="connsiteX124" fmla="*/ 365209 w 430785"/>
              <a:gd name="connsiteY124" fmla="*/ 3692701 h 4352025"/>
              <a:gd name="connsiteX125" fmla="*/ 430784 w 430785"/>
              <a:gd name="connsiteY125" fmla="*/ 3730520 h 4352025"/>
              <a:gd name="connsiteX126" fmla="*/ 430784 w 430785"/>
              <a:gd name="connsiteY126" fmla="*/ 3759413 h 4352025"/>
              <a:gd name="connsiteX127" fmla="*/ 365209 w 430785"/>
              <a:gd name="connsiteY127" fmla="*/ 3721593 h 4352025"/>
              <a:gd name="connsiteX128" fmla="*/ 0 w 430785"/>
              <a:gd name="connsiteY128" fmla="*/ 3679716 h 4352025"/>
              <a:gd name="connsiteX129" fmla="*/ 51779 w 430785"/>
              <a:gd name="connsiteY129" fmla="*/ 3709582 h 4352025"/>
              <a:gd name="connsiteX130" fmla="*/ 51779 w 430785"/>
              <a:gd name="connsiteY130" fmla="*/ 3738312 h 4352025"/>
              <a:gd name="connsiteX131" fmla="*/ 0 w 430785"/>
              <a:gd name="connsiteY131" fmla="*/ 3708446 h 4352025"/>
              <a:gd name="connsiteX132" fmla="*/ 218476 w 430785"/>
              <a:gd name="connsiteY132" fmla="*/ 3674197 h 4352025"/>
              <a:gd name="connsiteX133" fmla="*/ 250614 w 430785"/>
              <a:gd name="connsiteY133" fmla="*/ 3692701 h 4352025"/>
              <a:gd name="connsiteX134" fmla="*/ 250614 w 430785"/>
              <a:gd name="connsiteY134" fmla="*/ 3721593 h 4352025"/>
              <a:gd name="connsiteX135" fmla="*/ 218476 w 430785"/>
              <a:gd name="connsiteY135" fmla="*/ 3702927 h 4352025"/>
              <a:gd name="connsiteX136" fmla="*/ 91546 w 430785"/>
              <a:gd name="connsiteY136" fmla="*/ 3666730 h 4352025"/>
              <a:gd name="connsiteX137" fmla="*/ 179034 w 430785"/>
              <a:gd name="connsiteY137" fmla="*/ 3717210 h 4352025"/>
              <a:gd name="connsiteX138" fmla="*/ 179034 w 430785"/>
              <a:gd name="connsiteY138" fmla="*/ 3746102 h 4352025"/>
              <a:gd name="connsiteX139" fmla="*/ 91546 w 430785"/>
              <a:gd name="connsiteY139" fmla="*/ 3695460 h 4352025"/>
              <a:gd name="connsiteX140" fmla="*/ 151278 w 430785"/>
              <a:gd name="connsiteY140" fmla="*/ 3635404 h 4352025"/>
              <a:gd name="connsiteX141" fmla="*/ 198512 w 430785"/>
              <a:gd name="connsiteY141" fmla="*/ 3662673 h 4352025"/>
              <a:gd name="connsiteX142" fmla="*/ 198512 w 430785"/>
              <a:gd name="connsiteY142" fmla="*/ 3691403 h 4352025"/>
              <a:gd name="connsiteX143" fmla="*/ 151278 w 430785"/>
              <a:gd name="connsiteY143" fmla="*/ 3664134 h 4352025"/>
              <a:gd name="connsiteX144" fmla="*/ 361638 w 430785"/>
              <a:gd name="connsiteY144" fmla="*/ 3624853 h 4352025"/>
              <a:gd name="connsiteX145" fmla="*/ 430784 w 430785"/>
              <a:gd name="connsiteY145" fmla="*/ 3664783 h 4352025"/>
              <a:gd name="connsiteX146" fmla="*/ 430784 w 430785"/>
              <a:gd name="connsiteY146" fmla="*/ 3693675 h 4352025"/>
              <a:gd name="connsiteX147" fmla="*/ 361638 w 430785"/>
              <a:gd name="connsiteY147" fmla="*/ 3653583 h 4352025"/>
              <a:gd name="connsiteX148" fmla="*/ 0 w 430785"/>
              <a:gd name="connsiteY148" fmla="*/ 3613816 h 4352025"/>
              <a:gd name="connsiteX149" fmla="*/ 71419 w 430785"/>
              <a:gd name="connsiteY149" fmla="*/ 3655044 h 4352025"/>
              <a:gd name="connsiteX150" fmla="*/ 71419 w 430785"/>
              <a:gd name="connsiteY150" fmla="*/ 3683936 h 4352025"/>
              <a:gd name="connsiteX151" fmla="*/ 0 w 430785"/>
              <a:gd name="connsiteY151" fmla="*/ 3642708 h 4352025"/>
              <a:gd name="connsiteX152" fmla="*/ 302231 w 430785"/>
              <a:gd name="connsiteY152" fmla="*/ 3590442 h 4352025"/>
              <a:gd name="connsiteX153" fmla="*/ 334207 w 430785"/>
              <a:gd name="connsiteY153" fmla="*/ 3609108 h 4352025"/>
              <a:gd name="connsiteX154" fmla="*/ 334207 w 430785"/>
              <a:gd name="connsiteY154" fmla="*/ 3637838 h 4352025"/>
              <a:gd name="connsiteX155" fmla="*/ 302231 w 430785"/>
              <a:gd name="connsiteY155" fmla="*/ 3619334 h 4352025"/>
              <a:gd name="connsiteX156" fmla="*/ 395075 w 430785"/>
              <a:gd name="connsiteY156" fmla="*/ 3578431 h 4352025"/>
              <a:gd name="connsiteX157" fmla="*/ 430784 w 430785"/>
              <a:gd name="connsiteY157" fmla="*/ 3599045 h 4352025"/>
              <a:gd name="connsiteX158" fmla="*/ 430784 w 430785"/>
              <a:gd name="connsiteY158" fmla="*/ 3627775 h 4352025"/>
              <a:gd name="connsiteX159" fmla="*/ 395075 w 430785"/>
              <a:gd name="connsiteY159" fmla="*/ 3607161 h 4352025"/>
              <a:gd name="connsiteX160" fmla="*/ 252075 w 430785"/>
              <a:gd name="connsiteY160" fmla="*/ 3561550 h 4352025"/>
              <a:gd name="connsiteX161" fmla="*/ 284213 w 430785"/>
              <a:gd name="connsiteY161" fmla="*/ 3580216 h 4352025"/>
              <a:gd name="connsiteX162" fmla="*/ 284213 w 430785"/>
              <a:gd name="connsiteY162" fmla="*/ 3608946 h 4352025"/>
              <a:gd name="connsiteX163" fmla="*/ 252075 w 430785"/>
              <a:gd name="connsiteY163" fmla="*/ 3590442 h 4352025"/>
              <a:gd name="connsiteX164" fmla="*/ 133585 w 430785"/>
              <a:gd name="connsiteY164" fmla="*/ 3558953 h 4352025"/>
              <a:gd name="connsiteX165" fmla="*/ 196401 w 430785"/>
              <a:gd name="connsiteY165" fmla="*/ 3595149 h 4352025"/>
              <a:gd name="connsiteX166" fmla="*/ 196401 w 430785"/>
              <a:gd name="connsiteY166" fmla="*/ 3624041 h 4352025"/>
              <a:gd name="connsiteX167" fmla="*/ 133585 w 430785"/>
              <a:gd name="connsiteY167" fmla="*/ 3587845 h 4352025"/>
              <a:gd name="connsiteX168" fmla="*/ 0 w 430785"/>
              <a:gd name="connsiteY168" fmla="*/ 3548078 h 4352025"/>
              <a:gd name="connsiteX169" fmla="*/ 131151 w 430785"/>
              <a:gd name="connsiteY169" fmla="*/ 3623717 h 4352025"/>
              <a:gd name="connsiteX170" fmla="*/ 131151 w 430785"/>
              <a:gd name="connsiteY170" fmla="*/ 3652609 h 4352025"/>
              <a:gd name="connsiteX171" fmla="*/ 0 w 430785"/>
              <a:gd name="connsiteY171" fmla="*/ 3576808 h 4352025"/>
              <a:gd name="connsiteX172" fmla="*/ 85702 w 430785"/>
              <a:gd name="connsiteY172" fmla="*/ 3531360 h 4352025"/>
              <a:gd name="connsiteX173" fmla="*/ 113458 w 430785"/>
              <a:gd name="connsiteY173" fmla="*/ 3547429 h 4352025"/>
              <a:gd name="connsiteX174" fmla="*/ 113458 w 430785"/>
              <a:gd name="connsiteY174" fmla="*/ 3576159 h 4352025"/>
              <a:gd name="connsiteX175" fmla="*/ 85702 w 430785"/>
              <a:gd name="connsiteY175" fmla="*/ 3560090 h 4352025"/>
              <a:gd name="connsiteX176" fmla="*/ 365209 w 430785"/>
              <a:gd name="connsiteY176" fmla="*/ 3495326 h 4352025"/>
              <a:gd name="connsiteX177" fmla="*/ 430784 w 430785"/>
              <a:gd name="connsiteY177" fmla="*/ 3533145 h 4352025"/>
              <a:gd name="connsiteX178" fmla="*/ 430784 w 430785"/>
              <a:gd name="connsiteY178" fmla="*/ 3562038 h 4352025"/>
              <a:gd name="connsiteX179" fmla="*/ 365209 w 430785"/>
              <a:gd name="connsiteY179" fmla="*/ 3524056 h 4352025"/>
              <a:gd name="connsiteX180" fmla="*/ 129527 w 430785"/>
              <a:gd name="connsiteY180" fmla="*/ 3490781 h 4352025"/>
              <a:gd name="connsiteX181" fmla="*/ 232110 w 430785"/>
              <a:gd name="connsiteY181" fmla="*/ 3550026 h 4352025"/>
              <a:gd name="connsiteX182" fmla="*/ 232110 w 430785"/>
              <a:gd name="connsiteY182" fmla="*/ 3578918 h 4352025"/>
              <a:gd name="connsiteX183" fmla="*/ 129527 w 430785"/>
              <a:gd name="connsiteY183" fmla="*/ 3519673 h 4352025"/>
              <a:gd name="connsiteX184" fmla="*/ 0 w 430785"/>
              <a:gd name="connsiteY184" fmla="*/ 3481854 h 4352025"/>
              <a:gd name="connsiteX185" fmla="*/ 65575 w 430785"/>
              <a:gd name="connsiteY185" fmla="*/ 3519673 h 4352025"/>
              <a:gd name="connsiteX186" fmla="*/ 65575 w 430785"/>
              <a:gd name="connsiteY186" fmla="*/ 3548565 h 4352025"/>
              <a:gd name="connsiteX187" fmla="*/ 0 w 430785"/>
              <a:gd name="connsiteY187" fmla="*/ 3510746 h 4352025"/>
              <a:gd name="connsiteX188" fmla="*/ 379168 w 430785"/>
              <a:gd name="connsiteY188" fmla="*/ 3437542 h 4352025"/>
              <a:gd name="connsiteX189" fmla="*/ 430784 w 430785"/>
              <a:gd name="connsiteY189" fmla="*/ 3467408 h 4352025"/>
              <a:gd name="connsiteX190" fmla="*/ 430784 w 430785"/>
              <a:gd name="connsiteY190" fmla="*/ 3496138 h 4352025"/>
              <a:gd name="connsiteX191" fmla="*/ 379168 w 430785"/>
              <a:gd name="connsiteY191" fmla="*/ 3466272 h 4352025"/>
              <a:gd name="connsiteX192" fmla="*/ 123035 w 430785"/>
              <a:gd name="connsiteY192" fmla="*/ 3421310 h 4352025"/>
              <a:gd name="connsiteX193" fmla="*/ 199161 w 430785"/>
              <a:gd name="connsiteY193" fmla="*/ 3465297 h 4352025"/>
              <a:gd name="connsiteX194" fmla="*/ 199161 w 430785"/>
              <a:gd name="connsiteY194" fmla="*/ 3494027 h 4352025"/>
              <a:gd name="connsiteX195" fmla="*/ 123035 w 430785"/>
              <a:gd name="connsiteY195" fmla="*/ 3450040 h 4352025"/>
              <a:gd name="connsiteX196" fmla="*/ 0 w 430785"/>
              <a:gd name="connsiteY196" fmla="*/ 3416116 h 4352025"/>
              <a:gd name="connsiteX197" fmla="*/ 109563 w 430785"/>
              <a:gd name="connsiteY197" fmla="*/ 3479257 h 4352025"/>
              <a:gd name="connsiteX198" fmla="*/ 109563 w 430785"/>
              <a:gd name="connsiteY198" fmla="*/ 3507986 h 4352025"/>
              <a:gd name="connsiteX199" fmla="*/ 0 w 430785"/>
              <a:gd name="connsiteY199" fmla="*/ 3444846 h 4352025"/>
              <a:gd name="connsiteX200" fmla="*/ 222372 w 430785"/>
              <a:gd name="connsiteY200" fmla="*/ 3412870 h 4352025"/>
              <a:gd name="connsiteX201" fmla="*/ 274151 w 430785"/>
              <a:gd name="connsiteY201" fmla="*/ 3442736 h 4352025"/>
              <a:gd name="connsiteX202" fmla="*/ 274151 w 430785"/>
              <a:gd name="connsiteY202" fmla="*/ 3471466 h 4352025"/>
              <a:gd name="connsiteX203" fmla="*/ 222372 w 430785"/>
              <a:gd name="connsiteY203" fmla="*/ 3441600 h 4352025"/>
              <a:gd name="connsiteX204" fmla="*/ 55836 w 430785"/>
              <a:gd name="connsiteY204" fmla="*/ 3382517 h 4352025"/>
              <a:gd name="connsiteX205" fmla="*/ 103070 w 430785"/>
              <a:gd name="connsiteY205" fmla="*/ 3409786 h 4352025"/>
              <a:gd name="connsiteX206" fmla="*/ 103070 w 430785"/>
              <a:gd name="connsiteY206" fmla="*/ 3438516 h 4352025"/>
              <a:gd name="connsiteX207" fmla="*/ 55836 w 430785"/>
              <a:gd name="connsiteY207" fmla="*/ 3411247 h 4352025"/>
              <a:gd name="connsiteX208" fmla="*/ 355632 w 430785"/>
              <a:gd name="connsiteY208" fmla="*/ 3358169 h 4352025"/>
              <a:gd name="connsiteX209" fmla="*/ 430784 w 430785"/>
              <a:gd name="connsiteY209" fmla="*/ 3401507 h 4352025"/>
              <a:gd name="connsiteX210" fmla="*/ 430784 w 430785"/>
              <a:gd name="connsiteY210" fmla="*/ 3430399 h 4352025"/>
              <a:gd name="connsiteX211" fmla="*/ 355632 w 430785"/>
              <a:gd name="connsiteY211" fmla="*/ 3386899 h 4352025"/>
              <a:gd name="connsiteX212" fmla="*/ 125794 w 430785"/>
              <a:gd name="connsiteY212" fmla="*/ 3357033 h 4352025"/>
              <a:gd name="connsiteX213" fmla="*/ 202407 w 430785"/>
              <a:gd name="connsiteY213" fmla="*/ 3401345 h 4352025"/>
              <a:gd name="connsiteX214" fmla="*/ 202407 w 430785"/>
              <a:gd name="connsiteY214" fmla="*/ 3430075 h 4352025"/>
              <a:gd name="connsiteX215" fmla="*/ 125794 w 430785"/>
              <a:gd name="connsiteY215" fmla="*/ 3385925 h 4352025"/>
              <a:gd name="connsiteX216" fmla="*/ 0 w 430785"/>
              <a:gd name="connsiteY216" fmla="*/ 3350216 h 4352025"/>
              <a:gd name="connsiteX217" fmla="*/ 35709 w 430785"/>
              <a:gd name="connsiteY217" fmla="*/ 3370830 h 4352025"/>
              <a:gd name="connsiteX218" fmla="*/ 35709 w 430785"/>
              <a:gd name="connsiteY218" fmla="*/ 3399722 h 4352025"/>
              <a:gd name="connsiteX219" fmla="*/ 0 w 430785"/>
              <a:gd name="connsiteY219" fmla="*/ 3379108 h 4352025"/>
              <a:gd name="connsiteX220" fmla="*/ 193155 w 430785"/>
              <a:gd name="connsiteY220" fmla="*/ 3330089 h 4352025"/>
              <a:gd name="connsiteX221" fmla="*/ 225293 w 430785"/>
              <a:gd name="connsiteY221" fmla="*/ 3348755 h 4352025"/>
              <a:gd name="connsiteX222" fmla="*/ 225293 w 430785"/>
              <a:gd name="connsiteY222" fmla="*/ 3377485 h 4352025"/>
              <a:gd name="connsiteX223" fmla="*/ 193155 w 430785"/>
              <a:gd name="connsiteY223" fmla="*/ 3358981 h 4352025"/>
              <a:gd name="connsiteX224" fmla="*/ 379168 w 430785"/>
              <a:gd name="connsiteY224" fmla="*/ 3305904 h 4352025"/>
              <a:gd name="connsiteX225" fmla="*/ 430784 w 430785"/>
              <a:gd name="connsiteY225" fmla="*/ 3335770 h 4352025"/>
              <a:gd name="connsiteX226" fmla="*/ 430784 w 430785"/>
              <a:gd name="connsiteY226" fmla="*/ 3364662 h 4352025"/>
              <a:gd name="connsiteX227" fmla="*/ 379168 w 430785"/>
              <a:gd name="connsiteY227" fmla="*/ 3334796 h 4352025"/>
              <a:gd name="connsiteX228" fmla="*/ 0 w 430785"/>
              <a:gd name="connsiteY228" fmla="*/ 3284478 h 4352025"/>
              <a:gd name="connsiteX229" fmla="*/ 105829 w 430785"/>
              <a:gd name="connsiteY229" fmla="*/ 3345508 h 4352025"/>
              <a:gd name="connsiteX230" fmla="*/ 105829 w 430785"/>
              <a:gd name="connsiteY230" fmla="*/ 3374401 h 4352025"/>
              <a:gd name="connsiteX231" fmla="*/ 0 w 430785"/>
              <a:gd name="connsiteY231" fmla="*/ 3313208 h 4352025"/>
              <a:gd name="connsiteX232" fmla="*/ 210847 w 430785"/>
              <a:gd name="connsiteY232" fmla="*/ 3274577 h 4352025"/>
              <a:gd name="connsiteX233" fmla="*/ 258081 w 430785"/>
              <a:gd name="connsiteY233" fmla="*/ 3301846 h 4352025"/>
              <a:gd name="connsiteX234" fmla="*/ 258081 w 430785"/>
              <a:gd name="connsiteY234" fmla="*/ 3330738 h 4352025"/>
              <a:gd name="connsiteX235" fmla="*/ 210847 w 430785"/>
              <a:gd name="connsiteY235" fmla="*/ 3303469 h 4352025"/>
              <a:gd name="connsiteX236" fmla="*/ 71743 w 430785"/>
              <a:gd name="connsiteY236" fmla="*/ 3260131 h 4352025"/>
              <a:gd name="connsiteX237" fmla="*/ 173028 w 430785"/>
              <a:gd name="connsiteY237" fmla="*/ 3318564 h 4352025"/>
              <a:gd name="connsiteX238" fmla="*/ 173028 w 430785"/>
              <a:gd name="connsiteY238" fmla="*/ 3347456 h 4352025"/>
              <a:gd name="connsiteX239" fmla="*/ 71743 w 430785"/>
              <a:gd name="connsiteY239" fmla="*/ 3288861 h 4352025"/>
              <a:gd name="connsiteX240" fmla="*/ 359366 w 430785"/>
              <a:gd name="connsiteY240" fmla="*/ 3228642 h 4352025"/>
              <a:gd name="connsiteX241" fmla="*/ 430785 w 430785"/>
              <a:gd name="connsiteY241" fmla="*/ 3270032 h 4352025"/>
              <a:gd name="connsiteX242" fmla="*/ 430785 w 430785"/>
              <a:gd name="connsiteY242" fmla="*/ 3298762 h 4352025"/>
              <a:gd name="connsiteX243" fmla="*/ 359366 w 430785"/>
              <a:gd name="connsiteY243" fmla="*/ 3257534 h 4352025"/>
              <a:gd name="connsiteX244" fmla="*/ 0 w 430785"/>
              <a:gd name="connsiteY244" fmla="*/ 3218578 h 4352025"/>
              <a:gd name="connsiteX245" fmla="*/ 51779 w 430785"/>
              <a:gd name="connsiteY245" fmla="*/ 3248444 h 4352025"/>
              <a:gd name="connsiteX246" fmla="*/ 51779 w 430785"/>
              <a:gd name="connsiteY246" fmla="*/ 3277336 h 4352025"/>
              <a:gd name="connsiteX247" fmla="*/ 0 w 430785"/>
              <a:gd name="connsiteY247" fmla="*/ 3247470 h 4352025"/>
              <a:gd name="connsiteX248" fmla="*/ 248829 w 430785"/>
              <a:gd name="connsiteY248" fmla="*/ 3164852 h 4352025"/>
              <a:gd name="connsiteX249" fmla="*/ 280805 w 430785"/>
              <a:gd name="connsiteY249" fmla="*/ 3183356 h 4352025"/>
              <a:gd name="connsiteX250" fmla="*/ 280805 w 430785"/>
              <a:gd name="connsiteY250" fmla="*/ 3212248 h 4352025"/>
              <a:gd name="connsiteX251" fmla="*/ 248829 w 430785"/>
              <a:gd name="connsiteY251" fmla="*/ 3193744 h 4352025"/>
              <a:gd name="connsiteX252" fmla="*/ 0 w 430785"/>
              <a:gd name="connsiteY252" fmla="*/ 3152841 h 4352025"/>
              <a:gd name="connsiteX253" fmla="*/ 190883 w 430785"/>
              <a:gd name="connsiteY253" fmla="*/ 3263053 h 4352025"/>
              <a:gd name="connsiteX254" fmla="*/ 190883 w 430785"/>
              <a:gd name="connsiteY254" fmla="*/ 3291783 h 4352025"/>
              <a:gd name="connsiteX255" fmla="*/ 0 w 430785"/>
              <a:gd name="connsiteY255" fmla="*/ 3181733 h 4352025"/>
              <a:gd name="connsiteX256" fmla="*/ 339888 w 430785"/>
              <a:gd name="connsiteY256" fmla="*/ 3151705 h 4352025"/>
              <a:gd name="connsiteX257" fmla="*/ 430784 w 430785"/>
              <a:gd name="connsiteY257" fmla="*/ 3204133 h 4352025"/>
              <a:gd name="connsiteX258" fmla="*/ 430784 w 430785"/>
              <a:gd name="connsiteY258" fmla="*/ 3233025 h 4352025"/>
              <a:gd name="connsiteX259" fmla="*/ 339888 w 430785"/>
              <a:gd name="connsiteY259" fmla="*/ 3180435 h 4352025"/>
              <a:gd name="connsiteX260" fmla="*/ 109563 w 430785"/>
              <a:gd name="connsiteY260" fmla="*/ 3150244 h 4352025"/>
              <a:gd name="connsiteX261" fmla="*/ 141539 w 430785"/>
              <a:gd name="connsiteY261" fmla="*/ 3168748 h 4352025"/>
              <a:gd name="connsiteX262" fmla="*/ 141539 w 430785"/>
              <a:gd name="connsiteY262" fmla="*/ 3197640 h 4352025"/>
              <a:gd name="connsiteX263" fmla="*/ 109563 w 430785"/>
              <a:gd name="connsiteY263" fmla="*/ 3178974 h 4352025"/>
              <a:gd name="connsiteX264" fmla="*/ 199161 w 430785"/>
              <a:gd name="connsiteY264" fmla="*/ 3136285 h 4352025"/>
              <a:gd name="connsiteX265" fmla="*/ 231299 w 430785"/>
              <a:gd name="connsiteY265" fmla="*/ 3154789 h 4352025"/>
              <a:gd name="connsiteX266" fmla="*/ 231299 w 430785"/>
              <a:gd name="connsiteY266" fmla="*/ 3183519 h 4352025"/>
              <a:gd name="connsiteX267" fmla="*/ 199161 w 430785"/>
              <a:gd name="connsiteY267" fmla="*/ 3165015 h 4352025"/>
              <a:gd name="connsiteX268" fmla="*/ 71743 w 430785"/>
              <a:gd name="connsiteY268" fmla="*/ 3128494 h 4352025"/>
              <a:gd name="connsiteX269" fmla="*/ 89435 w 430785"/>
              <a:gd name="connsiteY269" fmla="*/ 3138720 h 4352025"/>
              <a:gd name="connsiteX270" fmla="*/ 89435 w 430785"/>
              <a:gd name="connsiteY270" fmla="*/ 3167450 h 4352025"/>
              <a:gd name="connsiteX271" fmla="*/ 71743 w 430785"/>
              <a:gd name="connsiteY271" fmla="*/ 3157224 h 4352025"/>
              <a:gd name="connsiteX272" fmla="*/ 365209 w 430785"/>
              <a:gd name="connsiteY272" fmla="*/ 3103126 h 4352025"/>
              <a:gd name="connsiteX273" fmla="*/ 430784 w 430785"/>
              <a:gd name="connsiteY273" fmla="*/ 3140945 h 4352025"/>
              <a:gd name="connsiteX274" fmla="*/ 430784 w 430785"/>
              <a:gd name="connsiteY274" fmla="*/ 3169838 h 4352025"/>
              <a:gd name="connsiteX275" fmla="*/ 365209 w 430785"/>
              <a:gd name="connsiteY275" fmla="*/ 3132018 h 4352025"/>
              <a:gd name="connsiteX276" fmla="*/ 0 w 430785"/>
              <a:gd name="connsiteY276" fmla="*/ 3087103 h 4352025"/>
              <a:gd name="connsiteX277" fmla="*/ 51779 w 430785"/>
              <a:gd name="connsiteY277" fmla="*/ 3116969 h 4352025"/>
              <a:gd name="connsiteX278" fmla="*/ 51779 w 430785"/>
              <a:gd name="connsiteY278" fmla="*/ 3145699 h 4352025"/>
              <a:gd name="connsiteX279" fmla="*/ 0 w 430785"/>
              <a:gd name="connsiteY279" fmla="*/ 3115833 h 4352025"/>
              <a:gd name="connsiteX280" fmla="*/ 218476 w 430785"/>
              <a:gd name="connsiteY280" fmla="*/ 3081585 h 4352025"/>
              <a:gd name="connsiteX281" fmla="*/ 250614 w 430785"/>
              <a:gd name="connsiteY281" fmla="*/ 3100089 h 4352025"/>
              <a:gd name="connsiteX282" fmla="*/ 250614 w 430785"/>
              <a:gd name="connsiteY282" fmla="*/ 3128981 h 4352025"/>
              <a:gd name="connsiteX283" fmla="*/ 218476 w 430785"/>
              <a:gd name="connsiteY283" fmla="*/ 3110315 h 4352025"/>
              <a:gd name="connsiteX284" fmla="*/ 91546 w 430785"/>
              <a:gd name="connsiteY284" fmla="*/ 3074118 h 4352025"/>
              <a:gd name="connsiteX285" fmla="*/ 179034 w 430785"/>
              <a:gd name="connsiteY285" fmla="*/ 3124598 h 4352025"/>
              <a:gd name="connsiteX286" fmla="*/ 179034 w 430785"/>
              <a:gd name="connsiteY286" fmla="*/ 3153490 h 4352025"/>
              <a:gd name="connsiteX287" fmla="*/ 91546 w 430785"/>
              <a:gd name="connsiteY287" fmla="*/ 3102848 h 4352025"/>
              <a:gd name="connsiteX288" fmla="*/ 151278 w 430785"/>
              <a:gd name="connsiteY288" fmla="*/ 3042791 h 4352025"/>
              <a:gd name="connsiteX289" fmla="*/ 198512 w 430785"/>
              <a:gd name="connsiteY289" fmla="*/ 3070060 h 4352025"/>
              <a:gd name="connsiteX290" fmla="*/ 198512 w 430785"/>
              <a:gd name="connsiteY290" fmla="*/ 3098790 h 4352025"/>
              <a:gd name="connsiteX291" fmla="*/ 151278 w 430785"/>
              <a:gd name="connsiteY291" fmla="*/ 3071521 h 4352025"/>
              <a:gd name="connsiteX292" fmla="*/ 361638 w 430785"/>
              <a:gd name="connsiteY292" fmla="*/ 3035278 h 4352025"/>
              <a:gd name="connsiteX293" fmla="*/ 430784 w 430785"/>
              <a:gd name="connsiteY293" fmla="*/ 3075207 h 4352025"/>
              <a:gd name="connsiteX294" fmla="*/ 430784 w 430785"/>
              <a:gd name="connsiteY294" fmla="*/ 3103937 h 4352025"/>
              <a:gd name="connsiteX295" fmla="*/ 361638 w 430785"/>
              <a:gd name="connsiteY295" fmla="*/ 3064008 h 4352025"/>
              <a:gd name="connsiteX296" fmla="*/ 0 w 430785"/>
              <a:gd name="connsiteY296" fmla="*/ 3021203 h 4352025"/>
              <a:gd name="connsiteX297" fmla="*/ 71419 w 430785"/>
              <a:gd name="connsiteY297" fmla="*/ 3062431 h 4352025"/>
              <a:gd name="connsiteX298" fmla="*/ 71419 w 430785"/>
              <a:gd name="connsiteY298" fmla="*/ 3091323 h 4352025"/>
              <a:gd name="connsiteX299" fmla="*/ 0 w 430785"/>
              <a:gd name="connsiteY299" fmla="*/ 3050095 h 4352025"/>
              <a:gd name="connsiteX300" fmla="*/ 302231 w 430785"/>
              <a:gd name="connsiteY300" fmla="*/ 3000868 h 4352025"/>
              <a:gd name="connsiteX301" fmla="*/ 334207 w 430785"/>
              <a:gd name="connsiteY301" fmla="*/ 3019372 h 4352025"/>
              <a:gd name="connsiteX302" fmla="*/ 334207 w 430785"/>
              <a:gd name="connsiteY302" fmla="*/ 3048264 h 4352025"/>
              <a:gd name="connsiteX303" fmla="*/ 302231 w 430785"/>
              <a:gd name="connsiteY303" fmla="*/ 3029760 h 4352025"/>
              <a:gd name="connsiteX304" fmla="*/ 395075 w 430785"/>
              <a:gd name="connsiteY304" fmla="*/ 2988856 h 4352025"/>
              <a:gd name="connsiteX305" fmla="*/ 430784 w 430785"/>
              <a:gd name="connsiteY305" fmla="*/ 3009470 h 4352025"/>
              <a:gd name="connsiteX306" fmla="*/ 430784 w 430785"/>
              <a:gd name="connsiteY306" fmla="*/ 3038200 h 4352025"/>
              <a:gd name="connsiteX307" fmla="*/ 395075 w 430785"/>
              <a:gd name="connsiteY307" fmla="*/ 3017586 h 4352025"/>
              <a:gd name="connsiteX308" fmla="*/ 252075 w 430785"/>
              <a:gd name="connsiteY308" fmla="*/ 2971975 h 4352025"/>
              <a:gd name="connsiteX309" fmla="*/ 284213 w 430785"/>
              <a:gd name="connsiteY309" fmla="*/ 2990479 h 4352025"/>
              <a:gd name="connsiteX310" fmla="*/ 284213 w 430785"/>
              <a:gd name="connsiteY310" fmla="*/ 3019371 h 4352025"/>
              <a:gd name="connsiteX311" fmla="*/ 252075 w 430785"/>
              <a:gd name="connsiteY311" fmla="*/ 3000867 h 4352025"/>
              <a:gd name="connsiteX312" fmla="*/ 133585 w 430785"/>
              <a:gd name="connsiteY312" fmla="*/ 2969378 h 4352025"/>
              <a:gd name="connsiteX313" fmla="*/ 196401 w 430785"/>
              <a:gd name="connsiteY313" fmla="*/ 3005574 h 4352025"/>
              <a:gd name="connsiteX314" fmla="*/ 196401 w 430785"/>
              <a:gd name="connsiteY314" fmla="*/ 3034466 h 4352025"/>
              <a:gd name="connsiteX315" fmla="*/ 133585 w 430785"/>
              <a:gd name="connsiteY315" fmla="*/ 2998270 h 4352025"/>
              <a:gd name="connsiteX316" fmla="*/ 0 w 430785"/>
              <a:gd name="connsiteY316" fmla="*/ 2955466 h 4352025"/>
              <a:gd name="connsiteX317" fmla="*/ 131151 w 430785"/>
              <a:gd name="connsiteY317" fmla="*/ 3031105 h 4352025"/>
              <a:gd name="connsiteX318" fmla="*/ 131151 w 430785"/>
              <a:gd name="connsiteY318" fmla="*/ 3059997 h 4352025"/>
              <a:gd name="connsiteX319" fmla="*/ 0 w 430785"/>
              <a:gd name="connsiteY319" fmla="*/ 2984196 h 4352025"/>
              <a:gd name="connsiteX320" fmla="*/ 85702 w 430785"/>
              <a:gd name="connsiteY320" fmla="*/ 2941785 h 4352025"/>
              <a:gd name="connsiteX321" fmla="*/ 113458 w 430785"/>
              <a:gd name="connsiteY321" fmla="*/ 2957854 h 4352025"/>
              <a:gd name="connsiteX322" fmla="*/ 113458 w 430785"/>
              <a:gd name="connsiteY322" fmla="*/ 2986584 h 4352025"/>
              <a:gd name="connsiteX323" fmla="*/ 85702 w 430785"/>
              <a:gd name="connsiteY323" fmla="*/ 2970515 h 4352025"/>
              <a:gd name="connsiteX324" fmla="*/ 365209 w 430785"/>
              <a:gd name="connsiteY324" fmla="*/ 2905751 h 4352025"/>
              <a:gd name="connsiteX325" fmla="*/ 430784 w 430785"/>
              <a:gd name="connsiteY325" fmla="*/ 2943570 h 4352025"/>
              <a:gd name="connsiteX326" fmla="*/ 430784 w 430785"/>
              <a:gd name="connsiteY326" fmla="*/ 2972463 h 4352025"/>
              <a:gd name="connsiteX327" fmla="*/ 365209 w 430785"/>
              <a:gd name="connsiteY327" fmla="*/ 2934481 h 4352025"/>
              <a:gd name="connsiteX328" fmla="*/ 129527 w 430785"/>
              <a:gd name="connsiteY328" fmla="*/ 2901206 h 4352025"/>
              <a:gd name="connsiteX329" fmla="*/ 232110 w 430785"/>
              <a:gd name="connsiteY329" fmla="*/ 2960451 h 4352025"/>
              <a:gd name="connsiteX330" fmla="*/ 232110 w 430785"/>
              <a:gd name="connsiteY330" fmla="*/ 2989343 h 4352025"/>
              <a:gd name="connsiteX331" fmla="*/ 129527 w 430785"/>
              <a:gd name="connsiteY331" fmla="*/ 2930098 h 4352025"/>
              <a:gd name="connsiteX332" fmla="*/ 0 w 430785"/>
              <a:gd name="connsiteY332" fmla="*/ 2892279 h 4352025"/>
              <a:gd name="connsiteX333" fmla="*/ 65575 w 430785"/>
              <a:gd name="connsiteY333" fmla="*/ 2930098 h 4352025"/>
              <a:gd name="connsiteX334" fmla="*/ 65575 w 430785"/>
              <a:gd name="connsiteY334" fmla="*/ 2958991 h 4352025"/>
              <a:gd name="connsiteX335" fmla="*/ 0 w 430785"/>
              <a:gd name="connsiteY335" fmla="*/ 2921009 h 4352025"/>
              <a:gd name="connsiteX336" fmla="*/ 379168 w 430785"/>
              <a:gd name="connsiteY336" fmla="*/ 2847967 h 4352025"/>
              <a:gd name="connsiteX337" fmla="*/ 430784 w 430785"/>
              <a:gd name="connsiteY337" fmla="*/ 2877833 h 4352025"/>
              <a:gd name="connsiteX338" fmla="*/ 430784 w 430785"/>
              <a:gd name="connsiteY338" fmla="*/ 2906563 h 4352025"/>
              <a:gd name="connsiteX339" fmla="*/ 379168 w 430785"/>
              <a:gd name="connsiteY339" fmla="*/ 2876697 h 4352025"/>
              <a:gd name="connsiteX340" fmla="*/ 123035 w 430785"/>
              <a:gd name="connsiteY340" fmla="*/ 2831735 h 4352025"/>
              <a:gd name="connsiteX341" fmla="*/ 199161 w 430785"/>
              <a:gd name="connsiteY341" fmla="*/ 2875722 h 4352025"/>
              <a:gd name="connsiteX342" fmla="*/ 199161 w 430785"/>
              <a:gd name="connsiteY342" fmla="*/ 2904452 h 4352025"/>
              <a:gd name="connsiteX343" fmla="*/ 123035 w 430785"/>
              <a:gd name="connsiteY343" fmla="*/ 2860465 h 4352025"/>
              <a:gd name="connsiteX344" fmla="*/ 0 w 430785"/>
              <a:gd name="connsiteY344" fmla="*/ 2826541 h 4352025"/>
              <a:gd name="connsiteX345" fmla="*/ 109563 w 430785"/>
              <a:gd name="connsiteY345" fmla="*/ 2889682 h 4352025"/>
              <a:gd name="connsiteX346" fmla="*/ 109563 w 430785"/>
              <a:gd name="connsiteY346" fmla="*/ 2918411 h 4352025"/>
              <a:gd name="connsiteX347" fmla="*/ 0 w 430785"/>
              <a:gd name="connsiteY347" fmla="*/ 2855271 h 4352025"/>
              <a:gd name="connsiteX348" fmla="*/ 222372 w 430785"/>
              <a:gd name="connsiteY348" fmla="*/ 2823295 h 4352025"/>
              <a:gd name="connsiteX349" fmla="*/ 274151 w 430785"/>
              <a:gd name="connsiteY349" fmla="*/ 2853161 h 4352025"/>
              <a:gd name="connsiteX350" fmla="*/ 274151 w 430785"/>
              <a:gd name="connsiteY350" fmla="*/ 2881891 h 4352025"/>
              <a:gd name="connsiteX351" fmla="*/ 222372 w 430785"/>
              <a:gd name="connsiteY351" fmla="*/ 2852025 h 4352025"/>
              <a:gd name="connsiteX352" fmla="*/ 55836 w 430785"/>
              <a:gd name="connsiteY352" fmla="*/ 2792942 h 4352025"/>
              <a:gd name="connsiteX353" fmla="*/ 103070 w 430785"/>
              <a:gd name="connsiteY353" fmla="*/ 2820211 h 4352025"/>
              <a:gd name="connsiteX354" fmla="*/ 103070 w 430785"/>
              <a:gd name="connsiteY354" fmla="*/ 2848941 h 4352025"/>
              <a:gd name="connsiteX355" fmla="*/ 55836 w 430785"/>
              <a:gd name="connsiteY355" fmla="*/ 2821672 h 4352025"/>
              <a:gd name="connsiteX356" fmla="*/ 355632 w 430785"/>
              <a:gd name="connsiteY356" fmla="*/ 2768595 h 4352025"/>
              <a:gd name="connsiteX357" fmla="*/ 430784 w 430785"/>
              <a:gd name="connsiteY357" fmla="*/ 2811933 h 4352025"/>
              <a:gd name="connsiteX358" fmla="*/ 430784 w 430785"/>
              <a:gd name="connsiteY358" fmla="*/ 2840825 h 4352025"/>
              <a:gd name="connsiteX359" fmla="*/ 355632 w 430785"/>
              <a:gd name="connsiteY359" fmla="*/ 2797325 h 4352025"/>
              <a:gd name="connsiteX360" fmla="*/ 125794 w 430785"/>
              <a:gd name="connsiteY360" fmla="*/ 2767458 h 4352025"/>
              <a:gd name="connsiteX361" fmla="*/ 202407 w 430785"/>
              <a:gd name="connsiteY361" fmla="*/ 2811770 h 4352025"/>
              <a:gd name="connsiteX362" fmla="*/ 202407 w 430785"/>
              <a:gd name="connsiteY362" fmla="*/ 2840500 h 4352025"/>
              <a:gd name="connsiteX363" fmla="*/ 125794 w 430785"/>
              <a:gd name="connsiteY363" fmla="*/ 2796350 h 4352025"/>
              <a:gd name="connsiteX364" fmla="*/ 0 w 430785"/>
              <a:gd name="connsiteY364" fmla="*/ 2760641 h 4352025"/>
              <a:gd name="connsiteX365" fmla="*/ 35709 w 430785"/>
              <a:gd name="connsiteY365" fmla="*/ 2781255 h 4352025"/>
              <a:gd name="connsiteX366" fmla="*/ 35709 w 430785"/>
              <a:gd name="connsiteY366" fmla="*/ 2810147 h 4352025"/>
              <a:gd name="connsiteX367" fmla="*/ 0 w 430785"/>
              <a:gd name="connsiteY367" fmla="*/ 2789533 h 4352025"/>
              <a:gd name="connsiteX368" fmla="*/ 193155 w 430785"/>
              <a:gd name="connsiteY368" fmla="*/ 2740514 h 4352025"/>
              <a:gd name="connsiteX369" fmla="*/ 225293 w 430785"/>
              <a:gd name="connsiteY369" fmla="*/ 2759018 h 4352025"/>
              <a:gd name="connsiteX370" fmla="*/ 225293 w 430785"/>
              <a:gd name="connsiteY370" fmla="*/ 2787910 h 4352025"/>
              <a:gd name="connsiteX371" fmla="*/ 193155 w 430785"/>
              <a:gd name="connsiteY371" fmla="*/ 2769406 h 4352025"/>
              <a:gd name="connsiteX372" fmla="*/ 379168 w 430785"/>
              <a:gd name="connsiteY372" fmla="*/ 2716330 h 4352025"/>
              <a:gd name="connsiteX373" fmla="*/ 430784 w 430785"/>
              <a:gd name="connsiteY373" fmla="*/ 2746195 h 4352025"/>
              <a:gd name="connsiteX374" fmla="*/ 430784 w 430785"/>
              <a:gd name="connsiteY374" fmla="*/ 2775087 h 4352025"/>
              <a:gd name="connsiteX375" fmla="*/ 379168 w 430785"/>
              <a:gd name="connsiteY375" fmla="*/ 2745221 h 4352025"/>
              <a:gd name="connsiteX376" fmla="*/ 0 w 430785"/>
              <a:gd name="connsiteY376" fmla="*/ 2694905 h 4352025"/>
              <a:gd name="connsiteX377" fmla="*/ 105829 w 430785"/>
              <a:gd name="connsiteY377" fmla="*/ 2755934 h 4352025"/>
              <a:gd name="connsiteX378" fmla="*/ 105829 w 430785"/>
              <a:gd name="connsiteY378" fmla="*/ 2784826 h 4352025"/>
              <a:gd name="connsiteX379" fmla="*/ 0 w 430785"/>
              <a:gd name="connsiteY379" fmla="*/ 2723635 h 4352025"/>
              <a:gd name="connsiteX380" fmla="*/ 210847 w 430785"/>
              <a:gd name="connsiteY380" fmla="*/ 2685004 h 4352025"/>
              <a:gd name="connsiteX381" fmla="*/ 258081 w 430785"/>
              <a:gd name="connsiteY381" fmla="*/ 2712272 h 4352025"/>
              <a:gd name="connsiteX382" fmla="*/ 258081 w 430785"/>
              <a:gd name="connsiteY382" fmla="*/ 2741163 h 4352025"/>
              <a:gd name="connsiteX383" fmla="*/ 210847 w 430785"/>
              <a:gd name="connsiteY383" fmla="*/ 2713894 h 4352025"/>
              <a:gd name="connsiteX384" fmla="*/ 71743 w 430785"/>
              <a:gd name="connsiteY384" fmla="*/ 2670558 h 4352025"/>
              <a:gd name="connsiteX385" fmla="*/ 173028 w 430785"/>
              <a:gd name="connsiteY385" fmla="*/ 2728990 h 4352025"/>
              <a:gd name="connsiteX386" fmla="*/ 173028 w 430785"/>
              <a:gd name="connsiteY386" fmla="*/ 2757719 h 4352025"/>
              <a:gd name="connsiteX387" fmla="*/ 71743 w 430785"/>
              <a:gd name="connsiteY387" fmla="*/ 2699287 h 4352025"/>
              <a:gd name="connsiteX388" fmla="*/ 359366 w 430785"/>
              <a:gd name="connsiteY388" fmla="*/ 2639069 h 4352025"/>
              <a:gd name="connsiteX389" fmla="*/ 430785 w 430785"/>
              <a:gd name="connsiteY389" fmla="*/ 2680459 h 4352025"/>
              <a:gd name="connsiteX390" fmla="*/ 430785 w 430785"/>
              <a:gd name="connsiteY390" fmla="*/ 2709188 h 4352025"/>
              <a:gd name="connsiteX391" fmla="*/ 359366 w 430785"/>
              <a:gd name="connsiteY391" fmla="*/ 2667961 h 4352025"/>
              <a:gd name="connsiteX392" fmla="*/ 0 w 430785"/>
              <a:gd name="connsiteY392" fmla="*/ 2629007 h 4352025"/>
              <a:gd name="connsiteX393" fmla="*/ 51779 w 430785"/>
              <a:gd name="connsiteY393" fmla="*/ 2658872 h 4352025"/>
              <a:gd name="connsiteX394" fmla="*/ 51779 w 430785"/>
              <a:gd name="connsiteY394" fmla="*/ 2687764 h 4352025"/>
              <a:gd name="connsiteX395" fmla="*/ 0 w 430785"/>
              <a:gd name="connsiteY395" fmla="*/ 2657898 h 4352025"/>
              <a:gd name="connsiteX396" fmla="*/ 248829 w 430785"/>
              <a:gd name="connsiteY396" fmla="*/ 2575282 h 4352025"/>
              <a:gd name="connsiteX397" fmla="*/ 280805 w 430785"/>
              <a:gd name="connsiteY397" fmla="*/ 2593785 h 4352025"/>
              <a:gd name="connsiteX398" fmla="*/ 280805 w 430785"/>
              <a:gd name="connsiteY398" fmla="*/ 2622677 h 4352025"/>
              <a:gd name="connsiteX399" fmla="*/ 248829 w 430785"/>
              <a:gd name="connsiteY399" fmla="*/ 2604011 h 4352025"/>
              <a:gd name="connsiteX400" fmla="*/ 0 w 430785"/>
              <a:gd name="connsiteY400" fmla="*/ 2563271 h 4352025"/>
              <a:gd name="connsiteX401" fmla="*/ 190883 w 430785"/>
              <a:gd name="connsiteY401" fmla="*/ 2673480 h 4352025"/>
              <a:gd name="connsiteX402" fmla="*/ 190883 w 430785"/>
              <a:gd name="connsiteY402" fmla="*/ 2702209 h 4352025"/>
              <a:gd name="connsiteX403" fmla="*/ 0 w 430785"/>
              <a:gd name="connsiteY403" fmla="*/ 2592000 h 4352025"/>
              <a:gd name="connsiteX404" fmla="*/ 339888 w 430785"/>
              <a:gd name="connsiteY404" fmla="*/ 2562134 h 4352025"/>
              <a:gd name="connsiteX405" fmla="*/ 430784 w 430785"/>
              <a:gd name="connsiteY405" fmla="*/ 2614561 h 4352025"/>
              <a:gd name="connsiteX406" fmla="*/ 430784 w 430785"/>
              <a:gd name="connsiteY406" fmla="*/ 2643452 h 4352025"/>
              <a:gd name="connsiteX407" fmla="*/ 339888 w 430785"/>
              <a:gd name="connsiteY407" fmla="*/ 2590864 h 4352025"/>
              <a:gd name="connsiteX408" fmla="*/ 109563 w 430785"/>
              <a:gd name="connsiteY408" fmla="*/ 2560674 h 4352025"/>
              <a:gd name="connsiteX409" fmla="*/ 141539 w 430785"/>
              <a:gd name="connsiteY409" fmla="*/ 2579178 h 4352025"/>
              <a:gd name="connsiteX410" fmla="*/ 141539 w 430785"/>
              <a:gd name="connsiteY410" fmla="*/ 2608069 h 4352025"/>
              <a:gd name="connsiteX411" fmla="*/ 109563 w 430785"/>
              <a:gd name="connsiteY411" fmla="*/ 2589403 h 4352025"/>
              <a:gd name="connsiteX412" fmla="*/ 199161 w 430785"/>
              <a:gd name="connsiteY412" fmla="*/ 2546715 h 4352025"/>
              <a:gd name="connsiteX413" fmla="*/ 231299 w 430785"/>
              <a:gd name="connsiteY413" fmla="*/ 2565219 h 4352025"/>
              <a:gd name="connsiteX414" fmla="*/ 231299 w 430785"/>
              <a:gd name="connsiteY414" fmla="*/ 2593948 h 4352025"/>
              <a:gd name="connsiteX415" fmla="*/ 199161 w 430785"/>
              <a:gd name="connsiteY415" fmla="*/ 2575445 h 4352025"/>
              <a:gd name="connsiteX416" fmla="*/ 71743 w 430785"/>
              <a:gd name="connsiteY416" fmla="*/ 2538924 h 4352025"/>
              <a:gd name="connsiteX417" fmla="*/ 89435 w 430785"/>
              <a:gd name="connsiteY417" fmla="*/ 2549150 h 4352025"/>
              <a:gd name="connsiteX418" fmla="*/ 89435 w 430785"/>
              <a:gd name="connsiteY418" fmla="*/ 2577879 h 4352025"/>
              <a:gd name="connsiteX419" fmla="*/ 71743 w 430785"/>
              <a:gd name="connsiteY419" fmla="*/ 2567654 h 4352025"/>
              <a:gd name="connsiteX420" fmla="*/ 365209 w 430785"/>
              <a:gd name="connsiteY420" fmla="*/ 2510521 h 4352025"/>
              <a:gd name="connsiteX421" fmla="*/ 430784 w 430785"/>
              <a:gd name="connsiteY421" fmla="*/ 2548339 h 4352025"/>
              <a:gd name="connsiteX422" fmla="*/ 430784 w 430785"/>
              <a:gd name="connsiteY422" fmla="*/ 2549851 h 4352025"/>
              <a:gd name="connsiteX423" fmla="*/ 430784 w 430785"/>
              <a:gd name="connsiteY423" fmla="*/ 2577231 h 4352025"/>
              <a:gd name="connsiteX424" fmla="*/ 430784 w 430785"/>
              <a:gd name="connsiteY424" fmla="*/ 2578744 h 4352025"/>
              <a:gd name="connsiteX425" fmla="*/ 365209 w 430785"/>
              <a:gd name="connsiteY425" fmla="*/ 2540924 h 4352025"/>
              <a:gd name="connsiteX426" fmla="*/ 365209 w 430785"/>
              <a:gd name="connsiteY426" fmla="*/ 2539411 h 4352025"/>
              <a:gd name="connsiteX427" fmla="*/ 365209 w 430785"/>
              <a:gd name="connsiteY427" fmla="*/ 2512032 h 4352025"/>
              <a:gd name="connsiteX428" fmla="*/ 0 w 430785"/>
              <a:gd name="connsiteY428" fmla="*/ 2497536 h 4352025"/>
              <a:gd name="connsiteX429" fmla="*/ 51779 w 430785"/>
              <a:gd name="connsiteY429" fmla="*/ 2527401 h 4352025"/>
              <a:gd name="connsiteX430" fmla="*/ 51779 w 430785"/>
              <a:gd name="connsiteY430" fmla="*/ 2556130 h 4352025"/>
              <a:gd name="connsiteX431" fmla="*/ 0 w 430785"/>
              <a:gd name="connsiteY431" fmla="*/ 2526265 h 4352025"/>
              <a:gd name="connsiteX432" fmla="*/ 218476 w 430785"/>
              <a:gd name="connsiteY432" fmla="*/ 2492017 h 4352025"/>
              <a:gd name="connsiteX433" fmla="*/ 250614 w 430785"/>
              <a:gd name="connsiteY433" fmla="*/ 2510521 h 4352025"/>
              <a:gd name="connsiteX434" fmla="*/ 250614 w 430785"/>
              <a:gd name="connsiteY434" fmla="*/ 2539411 h 4352025"/>
              <a:gd name="connsiteX435" fmla="*/ 218476 w 430785"/>
              <a:gd name="connsiteY435" fmla="*/ 2520746 h 4352025"/>
              <a:gd name="connsiteX436" fmla="*/ 91546 w 430785"/>
              <a:gd name="connsiteY436" fmla="*/ 2484549 h 4352025"/>
              <a:gd name="connsiteX437" fmla="*/ 179034 w 430785"/>
              <a:gd name="connsiteY437" fmla="*/ 2535029 h 4352025"/>
              <a:gd name="connsiteX438" fmla="*/ 179034 w 430785"/>
              <a:gd name="connsiteY438" fmla="*/ 2563920 h 4352025"/>
              <a:gd name="connsiteX439" fmla="*/ 91546 w 430785"/>
              <a:gd name="connsiteY439" fmla="*/ 2513279 h 4352025"/>
              <a:gd name="connsiteX440" fmla="*/ 151278 w 430785"/>
              <a:gd name="connsiteY440" fmla="*/ 2453225 h 4352025"/>
              <a:gd name="connsiteX441" fmla="*/ 198512 w 430785"/>
              <a:gd name="connsiteY441" fmla="*/ 2480494 h 4352025"/>
              <a:gd name="connsiteX442" fmla="*/ 198512 w 430785"/>
              <a:gd name="connsiteY442" fmla="*/ 2509222 h 4352025"/>
              <a:gd name="connsiteX443" fmla="*/ 151278 w 430785"/>
              <a:gd name="connsiteY443" fmla="*/ 2481954 h 4352025"/>
              <a:gd name="connsiteX444" fmla="*/ 361638 w 430785"/>
              <a:gd name="connsiteY444" fmla="*/ 2442673 h 4352025"/>
              <a:gd name="connsiteX445" fmla="*/ 430784 w 430785"/>
              <a:gd name="connsiteY445" fmla="*/ 2482603 h 4352025"/>
              <a:gd name="connsiteX446" fmla="*/ 430784 w 430785"/>
              <a:gd name="connsiteY446" fmla="*/ 2484113 h 4352025"/>
              <a:gd name="connsiteX447" fmla="*/ 430784 w 430785"/>
              <a:gd name="connsiteY447" fmla="*/ 2511495 h 4352025"/>
              <a:gd name="connsiteX448" fmla="*/ 430784 w 430785"/>
              <a:gd name="connsiteY448" fmla="*/ 2512843 h 4352025"/>
              <a:gd name="connsiteX449" fmla="*/ 361638 w 430785"/>
              <a:gd name="connsiteY449" fmla="*/ 2472914 h 4352025"/>
              <a:gd name="connsiteX450" fmla="*/ 361638 w 430785"/>
              <a:gd name="connsiteY450" fmla="*/ 2471404 h 4352025"/>
              <a:gd name="connsiteX451" fmla="*/ 361638 w 430785"/>
              <a:gd name="connsiteY451" fmla="*/ 2444184 h 4352025"/>
              <a:gd name="connsiteX452" fmla="*/ 0 w 430785"/>
              <a:gd name="connsiteY452" fmla="*/ 2431635 h 4352025"/>
              <a:gd name="connsiteX453" fmla="*/ 71419 w 430785"/>
              <a:gd name="connsiteY453" fmla="*/ 2472864 h 4352025"/>
              <a:gd name="connsiteX454" fmla="*/ 71419 w 430785"/>
              <a:gd name="connsiteY454" fmla="*/ 2501756 h 4352025"/>
              <a:gd name="connsiteX455" fmla="*/ 0 w 430785"/>
              <a:gd name="connsiteY455" fmla="*/ 2460528 h 4352025"/>
              <a:gd name="connsiteX456" fmla="*/ 302231 w 430785"/>
              <a:gd name="connsiteY456" fmla="*/ 2408259 h 4352025"/>
              <a:gd name="connsiteX457" fmla="*/ 334207 w 430785"/>
              <a:gd name="connsiteY457" fmla="*/ 2426926 h 4352025"/>
              <a:gd name="connsiteX458" fmla="*/ 334207 w 430785"/>
              <a:gd name="connsiteY458" fmla="*/ 2428279 h 4352025"/>
              <a:gd name="connsiteX459" fmla="*/ 334207 w 430785"/>
              <a:gd name="connsiteY459" fmla="*/ 2455660 h 4352025"/>
              <a:gd name="connsiteX460" fmla="*/ 334207 w 430785"/>
              <a:gd name="connsiteY460" fmla="*/ 2457171 h 4352025"/>
              <a:gd name="connsiteX461" fmla="*/ 302231 w 430785"/>
              <a:gd name="connsiteY461" fmla="*/ 2438667 h 4352025"/>
              <a:gd name="connsiteX462" fmla="*/ 302231 w 430785"/>
              <a:gd name="connsiteY462" fmla="*/ 2437153 h 4352025"/>
              <a:gd name="connsiteX463" fmla="*/ 302231 w 430785"/>
              <a:gd name="connsiteY463" fmla="*/ 2409775 h 4352025"/>
              <a:gd name="connsiteX464" fmla="*/ 395075 w 430785"/>
              <a:gd name="connsiteY464" fmla="*/ 2396248 h 4352025"/>
              <a:gd name="connsiteX465" fmla="*/ 430784 w 430785"/>
              <a:gd name="connsiteY465" fmla="*/ 2416860 h 4352025"/>
              <a:gd name="connsiteX466" fmla="*/ 430784 w 430785"/>
              <a:gd name="connsiteY466" fmla="*/ 2418376 h 4352025"/>
              <a:gd name="connsiteX467" fmla="*/ 430784 w 430785"/>
              <a:gd name="connsiteY467" fmla="*/ 2445595 h 4352025"/>
              <a:gd name="connsiteX468" fmla="*/ 430784 w 430785"/>
              <a:gd name="connsiteY468" fmla="*/ 2447106 h 4352025"/>
              <a:gd name="connsiteX469" fmla="*/ 395075 w 430785"/>
              <a:gd name="connsiteY469" fmla="*/ 2426492 h 4352025"/>
              <a:gd name="connsiteX470" fmla="*/ 395075 w 430785"/>
              <a:gd name="connsiteY470" fmla="*/ 2424979 h 4352025"/>
              <a:gd name="connsiteX471" fmla="*/ 395075 w 430785"/>
              <a:gd name="connsiteY471" fmla="*/ 2397762 h 4352025"/>
              <a:gd name="connsiteX472" fmla="*/ 252075 w 430785"/>
              <a:gd name="connsiteY472" fmla="*/ 2379368 h 4352025"/>
              <a:gd name="connsiteX473" fmla="*/ 284213 w 430785"/>
              <a:gd name="connsiteY473" fmla="*/ 2398033 h 4352025"/>
              <a:gd name="connsiteX474" fmla="*/ 284213 w 430785"/>
              <a:gd name="connsiteY474" fmla="*/ 2399385 h 4352025"/>
              <a:gd name="connsiteX475" fmla="*/ 284213 w 430785"/>
              <a:gd name="connsiteY475" fmla="*/ 2426766 h 4352025"/>
              <a:gd name="connsiteX476" fmla="*/ 284213 w 430785"/>
              <a:gd name="connsiteY476" fmla="*/ 2428278 h 4352025"/>
              <a:gd name="connsiteX477" fmla="*/ 252075 w 430785"/>
              <a:gd name="connsiteY477" fmla="*/ 2409774 h 4352025"/>
              <a:gd name="connsiteX478" fmla="*/ 252075 w 430785"/>
              <a:gd name="connsiteY478" fmla="*/ 2408259 h 4352025"/>
              <a:gd name="connsiteX479" fmla="*/ 252075 w 430785"/>
              <a:gd name="connsiteY479" fmla="*/ 2380881 h 4352025"/>
              <a:gd name="connsiteX480" fmla="*/ 133585 w 430785"/>
              <a:gd name="connsiteY480" fmla="*/ 2376770 h 4352025"/>
              <a:gd name="connsiteX481" fmla="*/ 196401 w 430785"/>
              <a:gd name="connsiteY481" fmla="*/ 2412967 h 4352025"/>
              <a:gd name="connsiteX482" fmla="*/ 196401 w 430785"/>
              <a:gd name="connsiteY482" fmla="*/ 2414480 h 4352025"/>
              <a:gd name="connsiteX483" fmla="*/ 196401 w 430785"/>
              <a:gd name="connsiteY483" fmla="*/ 2441861 h 4352025"/>
              <a:gd name="connsiteX484" fmla="*/ 196401 w 430785"/>
              <a:gd name="connsiteY484" fmla="*/ 2443372 h 4352025"/>
              <a:gd name="connsiteX485" fmla="*/ 133585 w 430785"/>
              <a:gd name="connsiteY485" fmla="*/ 2407176 h 4352025"/>
              <a:gd name="connsiteX486" fmla="*/ 133585 w 430785"/>
              <a:gd name="connsiteY486" fmla="*/ 2405663 h 4352025"/>
              <a:gd name="connsiteX487" fmla="*/ 133585 w 430785"/>
              <a:gd name="connsiteY487" fmla="*/ 2378284 h 4352025"/>
              <a:gd name="connsiteX488" fmla="*/ 0 w 430785"/>
              <a:gd name="connsiteY488" fmla="*/ 2365896 h 4352025"/>
              <a:gd name="connsiteX489" fmla="*/ 131151 w 430785"/>
              <a:gd name="connsiteY489" fmla="*/ 2441537 h 4352025"/>
              <a:gd name="connsiteX490" fmla="*/ 131151 w 430785"/>
              <a:gd name="connsiteY490" fmla="*/ 2470429 h 4352025"/>
              <a:gd name="connsiteX491" fmla="*/ 0 w 430785"/>
              <a:gd name="connsiteY491" fmla="*/ 2394624 h 4352025"/>
              <a:gd name="connsiteX492" fmla="*/ 85702 w 430785"/>
              <a:gd name="connsiteY492" fmla="*/ 2349180 h 4352025"/>
              <a:gd name="connsiteX493" fmla="*/ 113458 w 430785"/>
              <a:gd name="connsiteY493" fmla="*/ 2365247 h 4352025"/>
              <a:gd name="connsiteX494" fmla="*/ 113458 w 430785"/>
              <a:gd name="connsiteY494" fmla="*/ 2366760 h 4352025"/>
              <a:gd name="connsiteX495" fmla="*/ 113458 w 430785"/>
              <a:gd name="connsiteY495" fmla="*/ 2393975 h 4352025"/>
              <a:gd name="connsiteX496" fmla="*/ 113458 w 430785"/>
              <a:gd name="connsiteY496" fmla="*/ 2395490 h 4352025"/>
              <a:gd name="connsiteX497" fmla="*/ 85702 w 430785"/>
              <a:gd name="connsiteY497" fmla="*/ 2379421 h 4352025"/>
              <a:gd name="connsiteX498" fmla="*/ 85702 w 430785"/>
              <a:gd name="connsiteY498" fmla="*/ 2377908 h 4352025"/>
              <a:gd name="connsiteX499" fmla="*/ 85702 w 430785"/>
              <a:gd name="connsiteY499" fmla="*/ 2350691 h 4352025"/>
              <a:gd name="connsiteX500" fmla="*/ 365209 w 430785"/>
              <a:gd name="connsiteY500" fmla="*/ 2313147 h 4352025"/>
              <a:gd name="connsiteX501" fmla="*/ 430784 w 430785"/>
              <a:gd name="connsiteY501" fmla="*/ 2350965 h 4352025"/>
              <a:gd name="connsiteX502" fmla="*/ 430784 w 430785"/>
              <a:gd name="connsiteY502" fmla="*/ 2352476 h 4352025"/>
              <a:gd name="connsiteX503" fmla="*/ 430784 w 430785"/>
              <a:gd name="connsiteY503" fmla="*/ 2379855 h 4352025"/>
              <a:gd name="connsiteX504" fmla="*/ 430784 w 430785"/>
              <a:gd name="connsiteY504" fmla="*/ 2381369 h 4352025"/>
              <a:gd name="connsiteX505" fmla="*/ 365209 w 430785"/>
              <a:gd name="connsiteY505" fmla="*/ 2343388 h 4352025"/>
              <a:gd name="connsiteX506" fmla="*/ 365209 w 430785"/>
              <a:gd name="connsiteY506" fmla="*/ 2341876 h 4352025"/>
              <a:gd name="connsiteX507" fmla="*/ 365209 w 430785"/>
              <a:gd name="connsiteY507" fmla="*/ 2314657 h 4352025"/>
              <a:gd name="connsiteX508" fmla="*/ 129527 w 430785"/>
              <a:gd name="connsiteY508" fmla="*/ 2308603 h 4352025"/>
              <a:gd name="connsiteX509" fmla="*/ 232110 w 430785"/>
              <a:gd name="connsiteY509" fmla="*/ 2367845 h 4352025"/>
              <a:gd name="connsiteX510" fmla="*/ 232110 w 430785"/>
              <a:gd name="connsiteY510" fmla="*/ 2369358 h 4352025"/>
              <a:gd name="connsiteX511" fmla="*/ 232110 w 430785"/>
              <a:gd name="connsiteY511" fmla="*/ 2396735 h 4352025"/>
              <a:gd name="connsiteX512" fmla="*/ 232110 w 430785"/>
              <a:gd name="connsiteY512" fmla="*/ 2398250 h 4352025"/>
              <a:gd name="connsiteX513" fmla="*/ 129527 w 430785"/>
              <a:gd name="connsiteY513" fmla="*/ 2339005 h 4352025"/>
              <a:gd name="connsiteX514" fmla="*/ 129527 w 430785"/>
              <a:gd name="connsiteY514" fmla="*/ 2337494 h 4352025"/>
              <a:gd name="connsiteX515" fmla="*/ 129527 w 430785"/>
              <a:gd name="connsiteY515" fmla="*/ 2310113 h 4352025"/>
              <a:gd name="connsiteX516" fmla="*/ 0 w 430785"/>
              <a:gd name="connsiteY516" fmla="*/ 2299676 h 4352025"/>
              <a:gd name="connsiteX517" fmla="*/ 65575 w 430785"/>
              <a:gd name="connsiteY517" fmla="*/ 2337494 h 4352025"/>
              <a:gd name="connsiteX518" fmla="*/ 65575 w 430785"/>
              <a:gd name="connsiteY518" fmla="*/ 2339005 h 4352025"/>
              <a:gd name="connsiteX519" fmla="*/ 65575 w 430785"/>
              <a:gd name="connsiteY519" fmla="*/ 2366384 h 4352025"/>
              <a:gd name="connsiteX520" fmla="*/ 65575 w 430785"/>
              <a:gd name="connsiteY520" fmla="*/ 2367898 h 4352025"/>
              <a:gd name="connsiteX521" fmla="*/ 0 w 430785"/>
              <a:gd name="connsiteY521" fmla="*/ 2329916 h 4352025"/>
              <a:gd name="connsiteX522" fmla="*/ 0 w 430785"/>
              <a:gd name="connsiteY522" fmla="*/ 2328568 h 4352025"/>
              <a:gd name="connsiteX523" fmla="*/ 0 w 430785"/>
              <a:gd name="connsiteY523" fmla="*/ 2301187 h 4352025"/>
              <a:gd name="connsiteX524" fmla="*/ 379168 w 430785"/>
              <a:gd name="connsiteY524" fmla="*/ 2255364 h 4352025"/>
              <a:gd name="connsiteX525" fmla="*/ 430784 w 430785"/>
              <a:gd name="connsiteY525" fmla="*/ 2285232 h 4352025"/>
              <a:gd name="connsiteX526" fmla="*/ 430784 w 430785"/>
              <a:gd name="connsiteY526" fmla="*/ 2286739 h 4352025"/>
              <a:gd name="connsiteX527" fmla="*/ 430784 w 430785"/>
              <a:gd name="connsiteY527" fmla="*/ 2313959 h 4352025"/>
              <a:gd name="connsiteX528" fmla="*/ 430784 w 430785"/>
              <a:gd name="connsiteY528" fmla="*/ 2315469 h 4352025"/>
              <a:gd name="connsiteX529" fmla="*/ 379168 w 430785"/>
              <a:gd name="connsiteY529" fmla="*/ 2285604 h 4352025"/>
              <a:gd name="connsiteX530" fmla="*/ 379168 w 430785"/>
              <a:gd name="connsiteY530" fmla="*/ 2284096 h 4352025"/>
              <a:gd name="connsiteX531" fmla="*/ 379168 w 430785"/>
              <a:gd name="connsiteY531" fmla="*/ 2256874 h 4352025"/>
              <a:gd name="connsiteX532" fmla="*/ 123035 w 430785"/>
              <a:gd name="connsiteY532" fmla="*/ 2239134 h 4352025"/>
              <a:gd name="connsiteX533" fmla="*/ 199161 w 430785"/>
              <a:gd name="connsiteY533" fmla="*/ 2283122 h 4352025"/>
              <a:gd name="connsiteX534" fmla="*/ 199161 w 430785"/>
              <a:gd name="connsiteY534" fmla="*/ 2284630 h 4352025"/>
              <a:gd name="connsiteX535" fmla="*/ 199161 w 430785"/>
              <a:gd name="connsiteY535" fmla="*/ 2311849 h 4352025"/>
              <a:gd name="connsiteX536" fmla="*/ 199161 w 430785"/>
              <a:gd name="connsiteY536" fmla="*/ 2313359 h 4352025"/>
              <a:gd name="connsiteX537" fmla="*/ 123035 w 430785"/>
              <a:gd name="connsiteY537" fmla="*/ 2269373 h 4352025"/>
              <a:gd name="connsiteX538" fmla="*/ 123035 w 430785"/>
              <a:gd name="connsiteY538" fmla="*/ 2267865 h 4352025"/>
              <a:gd name="connsiteX539" fmla="*/ 123035 w 430785"/>
              <a:gd name="connsiteY539" fmla="*/ 2240642 h 4352025"/>
              <a:gd name="connsiteX540" fmla="*/ 0 w 430785"/>
              <a:gd name="connsiteY540" fmla="*/ 2233939 h 4352025"/>
              <a:gd name="connsiteX541" fmla="*/ 109563 w 430785"/>
              <a:gd name="connsiteY541" fmla="*/ 2297080 h 4352025"/>
              <a:gd name="connsiteX542" fmla="*/ 109563 w 430785"/>
              <a:gd name="connsiteY542" fmla="*/ 2298590 h 4352025"/>
              <a:gd name="connsiteX543" fmla="*/ 109563 w 430785"/>
              <a:gd name="connsiteY543" fmla="*/ 2325808 h 4352025"/>
              <a:gd name="connsiteX544" fmla="*/ 109563 w 430785"/>
              <a:gd name="connsiteY544" fmla="*/ 2327318 h 4352025"/>
              <a:gd name="connsiteX545" fmla="*/ 0 w 430785"/>
              <a:gd name="connsiteY545" fmla="*/ 2264179 h 4352025"/>
              <a:gd name="connsiteX546" fmla="*/ 0 w 430785"/>
              <a:gd name="connsiteY546" fmla="*/ 2262671 h 4352025"/>
              <a:gd name="connsiteX547" fmla="*/ 0 w 430785"/>
              <a:gd name="connsiteY547" fmla="*/ 2235449 h 4352025"/>
              <a:gd name="connsiteX548" fmla="*/ 222372 w 430785"/>
              <a:gd name="connsiteY548" fmla="*/ 2230691 h 4352025"/>
              <a:gd name="connsiteX549" fmla="*/ 274151 w 430785"/>
              <a:gd name="connsiteY549" fmla="*/ 2260562 h 4352025"/>
              <a:gd name="connsiteX550" fmla="*/ 274151 w 430785"/>
              <a:gd name="connsiteY550" fmla="*/ 2262070 h 4352025"/>
              <a:gd name="connsiteX551" fmla="*/ 274151 w 430785"/>
              <a:gd name="connsiteY551" fmla="*/ 2289290 h 4352025"/>
              <a:gd name="connsiteX552" fmla="*/ 274151 w 430785"/>
              <a:gd name="connsiteY552" fmla="*/ 2290800 h 4352025"/>
              <a:gd name="connsiteX553" fmla="*/ 222372 w 430785"/>
              <a:gd name="connsiteY553" fmla="*/ 2260933 h 4352025"/>
              <a:gd name="connsiteX554" fmla="*/ 222372 w 430785"/>
              <a:gd name="connsiteY554" fmla="*/ 2259425 h 4352025"/>
              <a:gd name="connsiteX555" fmla="*/ 222372 w 430785"/>
              <a:gd name="connsiteY555" fmla="*/ 2232203 h 4352025"/>
              <a:gd name="connsiteX556" fmla="*/ 55836 w 430785"/>
              <a:gd name="connsiteY556" fmla="*/ 2200333 h 4352025"/>
              <a:gd name="connsiteX557" fmla="*/ 103070 w 430785"/>
              <a:gd name="connsiteY557" fmla="*/ 2227605 h 4352025"/>
              <a:gd name="connsiteX558" fmla="*/ 103070 w 430785"/>
              <a:gd name="connsiteY558" fmla="*/ 2229117 h 4352025"/>
              <a:gd name="connsiteX559" fmla="*/ 103070 w 430785"/>
              <a:gd name="connsiteY559" fmla="*/ 2256340 h 4352025"/>
              <a:gd name="connsiteX560" fmla="*/ 103070 w 430785"/>
              <a:gd name="connsiteY560" fmla="*/ 2257848 h 4352025"/>
              <a:gd name="connsiteX561" fmla="*/ 55836 w 430785"/>
              <a:gd name="connsiteY561" fmla="*/ 2230580 h 4352025"/>
              <a:gd name="connsiteX562" fmla="*/ 55836 w 430785"/>
              <a:gd name="connsiteY562" fmla="*/ 2229066 h 4352025"/>
              <a:gd name="connsiteX563" fmla="*/ 55836 w 430785"/>
              <a:gd name="connsiteY563" fmla="*/ 2201849 h 4352025"/>
              <a:gd name="connsiteX564" fmla="*/ 355632 w 430785"/>
              <a:gd name="connsiteY564" fmla="*/ 2175992 h 4352025"/>
              <a:gd name="connsiteX565" fmla="*/ 430784 w 430785"/>
              <a:gd name="connsiteY565" fmla="*/ 2219322 h 4352025"/>
              <a:gd name="connsiteX566" fmla="*/ 430784 w 430785"/>
              <a:gd name="connsiteY566" fmla="*/ 2220840 h 4352025"/>
              <a:gd name="connsiteX567" fmla="*/ 430784 w 430785"/>
              <a:gd name="connsiteY567" fmla="*/ 2248221 h 4352025"/>
              <a:gd name="connsiteX568" fmla="*/ 430784 w 430785"/>
              <a:gd name="connsiteY568" fmla="*/ 2249731 h 4352025"/>
              <a:gd name="connsiteX569" fmla="*/ 355632 w 430785"/>
              <a:gd name="connsiteY569" fmla="*/ 2206231 h 4352025"/>
              <a:gd name="connsiteX570" fmla="*/ 355632 w 430785"/>
              <a:gd name="connsiteY570" fmla="*/ 2204714 h 4352025"/>
              <a:gd name="connsiteX571" fmla="*/ 355632 w 430785"/>
              <a:gd name="connsiteY571" fmla="*/ 2177501 h 4352025"/>
              <a:gd name="connsiteX572" fmla="*/ 125794 w 430785"/>
              <a:gd name="connsiteY572" fmla="*/ 2174857 h 4352025"/>
              <a:gd name="connsiteX573" fmla="*/ 202407 w 430785"/>
              <a:gd name="connsiteY573" fmla="*/ 2219161 h 4352025"/>
              <a:gd name="connsiteX574" fmla="*/ 202407 w 430785"/>
              <a:gd name="connsiteY574" fmla="*/ 2220677 h 4352025"/>
              <a:gd name="connsiteX575" fmla="*/ 202407 w 430785"/>
              <a:gd name="connsiteY575" fmla="*/ 2247898 h 4352025"/>
              <a:gd name="connsiteX576" fmla="*/ 202407 w 430785"/>
              <a:gd name="connsiteY576" fmla="*/ 2249408 h 4352025"/>
              <a:gd name="connsiteX577" fmla="*/ 125794 w 430785"/>
              <a:gd name="connsiteY577" fmla="*/ 2205256 h 4352025"/>
              <a:gd name="connsiteX578" fmla="*/ 125794 w 430785"/>
              <a:gd name="connsiteY578" fmla="*/ 2203741 h 4352025"/>
              <a:gd name="connsiteX579" fmla="*/ 125794 w 430785"/>
              <a:gd name="connsiteY579" fmla="*/ 2176365 h 4352025"/>
              <a:gd name="connsiteX580" fmla="*/ 0 w 430785"/>
              <a:gd name="connsiteY580" fmla="*/ 2168040 h 4352025"/>
              <a:gd name="connsiteX581" fmla="*/ 35709 w 430785"/>
              <a:gd name="connsiteY581" fmla="*/ 2188649 h 4352025"/>
              <a:gd name="connsiteX582" fmla="*/ 35709 w 430785"/>
              <a:gd name="connsiteY582" fmla="*/ 2190162 h 4352025"/>
              <a:gd name="connsiteX583" fmla="*/ 35709 w 430785"/>
              <a:gd name="connsiteY583" fmla="*/ 2217536 h 4352025"/>
              <a:gd name="connsiteX584" fmla="*/ 35709 w 430785"/>
              <a:gd name="connsiteY584" fmla="*/ 2219053 h 4352025"/>
              <a:gd name="connsiteX585" fmla="*/ 0 w 430785"/>
              <a:gd name="connsiteY585" fmla="*/ 2198439 h 4352025"/>
              <a:gd name="connsiteX586" fmla="*/ 0 w 430785"/>
              <a:gd name="connsiteY586" fmla="*/ 2196925 h 4352025"/>
              <a:gd name="connsiteX587" fmla="*/ 0 w 430785"/>
              <a:gd name="connsiteY587" fmla="*/ 2169553 h 4352025"/>
              <a:gd name="connsiteX588" fmla="*/ 193155 w 430785"/>
              <a:gd name="connsiteY588" fmla="*/ 2147913 h 4352025"/>
              <a:gd name="connsiteX589" fmla="*/ 225293 w 430785"/>
              <a:gd name="connsiteY589" fmla="*/ 2166579 h 4352025"/>
              <a:gd name="connsiteX590" fmla="*/ 225293 w 430785"/>
              <a:gd name="connsiteY590" fmla="*/ 2167930 h 4352025"/>
              <a:gd name="connsiteX591" fmla="*/ 225293 w 430785"/>
              <a:gd name="connsiteY591" fmla="*/ 2195303 h 4352025"/>
              <a:gd name="connsiteX592" fmla="*/ 225293 w 430785"/>
              <a:gd name="connsiteY592" fmla="*/ 2196816 h 4352025"/>
              <a:gd name="connsiteX593" fmla="*/ 193155 w 430785"/>
              <a:gd name="connsiteY593" fmla="*/ 2178313 h 4352025"/>
              <a:gd name="connsiteX594" fmla="*/ 193155 w 430785"/>
              <a:gd name="connsiteY594" fmla="*/ 2176800 h 4352025"/>
              <a:gd name="connsiteX595" fmla="*/ 193155 w 430785"/>
              <a:gd name="connsiteY595" fmla="*/ 2149426 h 4352025"/>
              <a:gd name="connsiteX596" fmla="*/ 379168 w 430785"/>
              <a:gd name="connsiteY596" fmla="*/ 2123728 h 4352025"/>
              <a:gd name="connsiteX597" fmla="*/ 430784 w 430785"/>
              <a:gd name="connsiteY597" fmla="*/ 2153594 h 4352025"/>
              <a:gd name="connsiteX598" fmla="*/ 430784 w 430785"/>
              <a:gd name="connsiteY598" fmla="*/ 2155106 h 4352025"/>
              <a:gd name="connsiteX599" fmla="*/ 430784 w 430785"/>
              <a:gd name="connsiteY599" fmla="*/ 2182481 h 4352025"/>
              <a:gd name="connsiteX600" fmla="*/ 430784 w 430785"/>
              <a:gd name="connsiteY600" fmla="*/ 2183993 h 4352025"/>
              <a:gd name="connsiteX601" fmla="*/ 379168 w 430785"/>
              <a:gd name="connsiteY601" fmla="*/ 2154132 h 4352025"/>
              <a:gd name="connsiteX602" fmla="*/ 379168 w 430785"/>
              <a:gd name="connsiteY602" fmla="*/ 2152619 h 4352025"/>
              <a:gd name="connsiteX603" fmla="*/ 379168 w 430785"/>
              <a:gd name="connsiteY603" fmla="*/ 2125240 h 4352025"/>
              <a:gd name="connsiteX604" fmla="*/ 0 w 430785"/>
              <a:gd name="connsiteY604" fmla="*/ 2102302 h 4352025"/>
              <a:gd name="connsiteX605" fmla="*/ 105829 w 430785"/>
              <a:gd name="connsiteY605" fmla="*/ 2163332 h 4352025"/>
              <a:gd name="connsiteX606" fmla="*/ 105829 w 430785"/>
              <a:gd name="connsiteY606" fmla="*/ 2164846 h 4352025"/>
              <a:gd name="connsiteX607" fmla="*/ 105829 w 430785"/>
              <a:gd name="connsiteY607" fmla="*/ 2192218 h 4352025"/>
              <a:gd name="connsiteX608" fmla="*/ 105829 w 430785"/>
              <a:gd name="connsiteY608" fmla="*/ 2193733 h 4352025"/>
              <a:gd name="connsiteX609" fmla="*/ 0 w 430785"/>
              <a:gd name="connsiteY609" fmla="*/ 2132546 h 4352025"/>
              <a:gd name="connsiteX610" fmla="*/ 0 w 430785"/>
              <a:gd name="connsiteY610" fmla="*/ 2131032 h 4352025"/>
              <a:gd name="connsiteX611" fmla="*/ 0 w 430785"/>
              <a:gd name="connsiteY611" fmla="*/ 2103816 h 4352025"/>
              <a:gd name="connsiteX612" fmla="*/ 210847 w 430785"/>
              <a:gd name="connsiteY612" fmla="*/ 2092402 h 4352025"/>
              <a:gd name="connsiteX613" fmla="*/ 258081 w 430785"/>
              <a:gd name="connsiteY613" fmla="*/ 2119670 h 4352025"/>
              <a:gd name="connsiteX614" fmla="*/ 258081 w 430785"/>
              <a:gd name="connsiteY614" fmla="*/ 2121183 h 4352025"/>
              <a:gd name="connsiteX615" fmla="*/ 258081 w 430785"/>
              <a:gd name="connsiteY615" fmla="*/ 2148562 h 4352025"/>
              <a:gd name="connsiteX616" fmla="*/ 258081 w 430785"/>
              <a:gd name="connsiteY616" fmla="*/ 2150075 h 4352025"/>
              <a:gd name="connsiteX617" fmla="*/ 210847 w 430785"/>
              <a:gd name="connsiteY617" fmla="*/ 2122806 h 4352025"/>
              <a:gd name="connsiteX618" fmla="*/ 210847 w 430785"/>
              <a:gd name="connsiteY618" fmla="*/ 2121294 h 4352025"/>
              <a:gd name="connsiteX619" fmla="*/ 210847 w 430785"/>
              <a:gd name="connsiteY619" fmla="*/ 2093914 h 4352025"/>
              <a:gd name="connsiteX620" fmla="*/ 71743 w 430785"/>
              <a:gd name="connsiteY620" fmla="*/ 2077956 h 4352025"/>
              <a:gd name="connsiteX621" fmla="*/ 173028 w 430785"/>
              <a:gd name="connsiteY621" fmla="*/ 2136388 h 4352025"/>
              <a:gd name="connsiteX622" fmla="*/ 173028 w 430785"/>
              <a:gd name="connsiteY622" fmla="*/ 2137901 h 4352025"/>
              <a:gd name="connsiteX623" fmla="*/ 173028 w 430785"/>
              <a:gd name="connsiteY623" fmla="*/ 2165280 h 4352025"/>
              <a:gd name="connsiteX624" fmla="*/ 173028 w 430785"/>
              <a:gd name="connsiteY624" fmla="*/ 2166631 h 4352025"/>
              <a:gd name="connsiteX625" fmla="*/ 71743 w 430785"/>
              <a:gd name="connsiteY625" fmla="*/ 2108198 h 4352025"/>
              <a:gd name="connsiteX626" fmla="*/ 71743 w 430785"/>
              <a:gd name="connsiteY626" fmla="*/ 2106685 h 4352025"/>
              <a:gd name="connsiteX627" fmla="*/ 71743 w 430785"/>
              <a:gd name="connsiteY627" fmla="*/ 2079468 h 4352025"/>
              <a:gd name="connsiteX628" fmla="*/ 359366 w 430785"/>
              <a:gd name="connsiteY628" fmla="*/ 2046466 h 4352025"/>
              <a:gd name="connsiteX629" fmla="*/ 430785 w 430785"/>
              <a:gd name="connsiteY629" fmla="*/ 2087856 h 4352025"/>
              <a:gd name="connsiteX630" fmla="*/ 430785 w 430785"/>
              <a:gd name="connsiteY630" fmla="*/ 2089368 h 4352025"/>
              <a:gd name="connsiteX631" fmla="*/ 430785 w 430785"/>
              <a:gd name="connsiteY631" fmla="*/ 2116586 h 4352025"/>
              <a:gd name="connsiteX632" fmla="*/ 430785 w 430785"/>
              <a:gd name="connsiteY632" fmla="*/ 2118098 h 4352025"/>
              <a:gd name="connsiteX633" fmla="*/ 359366 w 430785"/>
              <a:gd name="connsiteY633" fmla="*/ 2076870 h 4352025"/>
              <a:gd name="connsiteX634" fmla="*/ 359366 w 430785"/>
              <a:gd name="connsiteY634" fmla="*/ 2075358 h 4352025"/>
              <a:gd name="connsiteX635" fmla="*/ 359366 w 430785"/>
              <a:gd name="connsiteY635" fmla="*/ 2047978 h 4352025"/>
              <a:gd name="connsiteX636" fmla="*/ 0 w 430785"/>
              <a:gd name="connsiteY636" fmla="*/ 2036403 h 4352025"/>
              <a:gd name="connsiteX637" fmla="*/ 51779 w 430785"/>
              <a:gd name="connsiteY637" fmla="*/ 2066268 h 4352025"/>
              <a:gd name="connsiteX638" fmla="*/ 51779 w 430785"/>
              <a:gd name="connsiteY638" fmla="*/ 2067782 h 4352025"/>
              <a:gd name="connsiteX639" fmla="*/ 51779 w 430785"/>
              <a:gd name="connsiteY639" fmla="*/ 2095161 h 4352025"/>
              <a:gd name="connsiteX640" fmla="*/ 51779 w 430785"/>
              <a:gd name="connsiteY640" fmla="*/ 2096674 h 4352025"/>
              <a:gd name="connsiteX641" fmla="*/ 0 w 430785"/>
              <a:gd name="connsiteY641" fmla="*/ 2066808 h 4352025"/>
              <a:gd name="connsiteX642" fmla="*/ 0 w 430785"/>
              <a:gd name="connsiteY642" fmla="*/ 2065295 h 4352025"/>
              <a:gd name="connsiteX643" fmla="*/ 0 w 430785"/>
              <a:gd name="connsiteY643" fmla="*/ 2037916 h 4352025"/>
              <a:gd name="connsiteX644" fmla="*/ 248829 w 430785"/>
              <a:gd name="connsiteY644" fmla="*/ 1982676 h 4352025"/>
              <a:gd name="connsiteX645" fmla="*/ 280805 w 430785"/>
              <a:gd name="connsiteY645" fmla="*/ 2001181 h 4352025"/>
              <a:gd name="connsiteX646" fmla="*/ 280805 w 430785"/>
              <a:gd name="connsiteY646" fmla="*/ 2002693 h 4352025"/>
              <a:gd name="connsiteX647" fmla="*/ 280805 w 430785"/>
              <a:gd name="connsiteY647" fmla="*/ 2030074 h 4352025"/>
              <a:gd name="connsiteX648" fmla="*/ 280805 w 430785"/>
              <a:gd name="connsiteY648" fmla="*/ 2031585 h 4352025"/>
              <a:gd name="connsiteX649" fmla="*/ 248829 w 430785"/>
              <a:gd name="connsiteY649" fmla="*/ 2012920 h 4352025"/>
              <a:gd name="connsiteX650" fmla="*/ 248829 w 430785"/>
              <a:gd name="connsiteY650" fmla="*/ 2011569 h 4352025"/>
              <a:gd name="connsiteX651" fmla="*/ 248829 w 430785"/>
              <a:gd name="connsiteY651" fmla="*/ 1984189 h 4352025"/>
              <a:gd name="connsiteX652" fmla="*/ 0 w 430785"/>
              <a:gd name="connsiteY652" fmla="*/ 1970665 h 4352025"/>
              <a:gd name="connsiteX653" fmla="*/ 190883 w 430785"/>
              <a:gd name="connsiteY653" fmla="*/ 2080878 h 4352025"/>
              <a:gd name="connsiteX654" fmla="*/ 190883 w 430785"/>
              <a:gd name="connsiteY654" fmla="*/ 2082390 h 4352025"/>
              <a:gd name="connsiteX655" fmla="*/ 190883 w 430785"/>
              <a:gd name="connsiteY655" fmla="*/ 2109608 h 4352025"/>
              <a:gd name="connsiteX656" fmla="*/ 190883 w 430785"/>
              <a:gd name="connsiteY656" fmla="*/ 2111120 h 4352025"/>
              <a:gd name="connsiteX657" fmla="*/ 0 w 430785"/>
              <a:gd name="connsiteY657" fmla="*/ 2000908 h 4352025"/>
              <a:gd name="connsiteX658" fmla="*/ 0 w 430785"/>
              <a:gd name="connsiteY658" fmla="*/ 1999558 h 4352025"/>
              <a:gd name="connsiteX659" fmla="*/ 0 w 430785"/>
              <a:gd name="connsiteY659" fmla="*/ 1972178 h 4352025"/>
              <a:gd name="connsiteX660" fmla="*/ 339888 w 430785"/>
              <a:gd name="connsiteY660" fmla="*/ 1969528 h 4352025"/>
              <a:gd name="connsiteX661" fmla="*/ 430784 w 430785"/>
              <a:gd name="connsiteY661" fmla="*/ 2021957 h 4352025"/>
              <a:gd name="connsiteX662" fmla="*/ 430784 w 430785"/>
              <a:gd name="connsiteY662" fmla="*/ 2023469 h 4352025"/>
              <a:gd name="connsiteX663" fmla="*/ 430784 w 430785"/>
              <a:gd name="connsiteY663" fmla="*/ 2050848 h 4352025"/>
              <a:gd name="connsiteX664" fmla="*/ 430784 w 430785"/>
              <a:gd name="connsiteY664" fmla="*/ 2052361 h 4352025"/>
              <a:gd name="connsiteX665" fmla="*/ 339888 w 430785"/>
              <a:gd name="connsiteY665" fmla="*/ 1999771 h 4352025"/>
              <a:gd name="connsiteX666" fmla="*/ 339888 w 430785"/>
              <a:gd name="connsiteY666" fmla="*/ 1998259 h 4352025"/>
              <a:gd name="connsiteX667" fmla="*/ 339888 w 430785"/>
              <a:gd name="connsiteY667" fmla="*/ 1971041 h 4352025"/>
              <a:gd name="connsiteX668" fmla="*/ 109563 w 430785"/>
              <a:gd name="connsiteY668" fmla="*/ 1968068 h 4352025"/>
              <a:gd name="connsiteX669" fmla="*/ 141539 w 430785"/>
              <a:gd name="connsiteY669" fmla="*/ 1986573 h 4352025"/>
              <a:gd name="connsiteX670" fmla="*/ 141539 w 430785"/>
              <a:gd name="connsiteY670" fmla="*/ 1988085 h 4352025"/>
              <a:gd name="connsiteX671" fmla="*/ 141539 w 430785"/>
              <a:gd name="connsiteY671" fmla="*/ 2015465 h 4352025"/>
              <a:gd name="connsiteX672" fmla="*/ 141539 w 430785"/>
              <a:gd name="connsiteY672" fmla="*/ 2016977 h 4352025"/>
              <a:gd name="connsiteX673" fmla="*/ 109563 w 430785"/>
              <a:gd name="connsiteY673" fmla="*/ 1998311 h 4352025"/>
              <a:gd name="connsiteX674" fmla="*/ 109563 w 430785"/>
              <a:gd name="connsiteY674" fmla="*/ 1996799 h 4352025"/>
              <a:gd name="connsiteX675" fmla="*/ 109563 w 430785"/>
              <a:gd name="connsiteY675" fmla="*/ 1969581 h 4352025"/>
              <a:gd name="connsiteX676" fmla="*/ 199161 w 430785"/>
              <a:gd name="connsiteY676" fmla="*/ 1954110 h 4352025"/>
              <a:gd name="connsiteX677" fmla="*/ 231299 w 430785"/>
              <a:gd name="connsiteY677" fmla="*/ 1972614 h 4352025"/>
              <a:gd name="connsiteX678" fmla="*/ 231299 w 430785"/>
              <a:gd name="connsiteY678" fmla="*/ 1974126 h 4352025"/>
              <a:gd name="connsiteX679" fmla="*/ 231299 w 430785"/>
              <a:gd name="connsiteY679" fmla="*/ 2001344 h 4352025"/>
              <a:gd name="connsiteX680" fmla="*/ 231299 w 430785"/>
              <a:gd name="connsiteY680" fmla="*/ 2002856 h 4352025"/>
              <a:gd name="connsiteX681" fmla="*/ 199161 w 430785"/>
              <a:gd name="connsiteY681" fmla="*/ 1984352 h 4352025"/>
              <a:gd name="connsiteX682" fmla="*/ 199161 w 430785"/>
              <a:gd name="connsiteY682" fmla="*/ 1982839 h 4352025"/>
              <a:gd name="connsiteX683" fmla="*/ 199161 w 430785"/>
              <a:gd name="connsiteY683" fmla="*/ 1955622 h 4352025"/>
              <a:gd name="connsiteX684" fmla="*/ 71743 w 430785"/>
              <a:gd name="connsiteY684" fmla="*/ 1946319 h 4352025"/>
              <a:gd name="connsiteX685" fmla="*/ 89435 w 430785"/>
              <a:gd name="connsiteY685" fmla="*/ 1956544 h 4352025"/>
              <a:gd name="connsiteX686" fmla="*/ 89435 w 430785"/>
              <a:gd name="connsiteY686" fmla="*/ 1958057 h 4352025"/>
              <a:gd name="connsiteX687" fmla="*/ 89435 w 430785"/>
              <a:gd name="connsiteY687" fmla="*/ 1985275 h 4352025"/>
              <a:gd name="connsiteX688" fmla="*/ 89435 w 430785"/>
              <a:gd name="connsiteY688" fmla="*/ 1986787 h 4352025"/>
              <a:gd name="connsiteX689" fmla="*/ 71743 w 430785"/>
              <a:gd name="connsiteY689" fmla="*/ 1976561 h 4352025"/>
              <a:gd name="connsiteX690" fmla="*/ 71743 w 430785"/>
              <a:gd name="connsiteY690" fmla="*/ 1975049 h 4352025"/>
              <a:gd name="connsiteX691" fmla="*/ 71743 w 430785"/>
              <a:gd name="connsiteY691" fmla="*/ 1947831 h 4352025"/>
              <a:gd name="connsiteX692" fmla="*/ 365209 w 430785"/>
              <a:gd name="connsiteY692" fmla="*/ 1919427 h 4352025"/>
              <a:gd name="connsiteX693" fmla="*/ 430784 w 430785"/>
              <a:gd name="connsiteY693" fmla="*/ 1957246 h 4352025"/>
              <a:gd name="connsiteX694" fmla="*/ 430784 w 430785"/>
              <a:gd name="connsiteY694" fmla="*/ 1986139 h 4352025"/>
              <a:gd name="connsiteX695" fmla="*/ 365209 w 430785"/>
              <a:gd name="connsiteY695" fmla="*/ 1948319 h 4352025"/>
              <a:gd name="connsiteX696" fmla="*/ 0 w 430785"/>
              <a:gd name="connsiteY696" fmla="*/ 1904928 h 4352025"/>
              <a:gd name="connsiteX697" fmla="*/ 51779 w 430785"/>
              <a:gd name="connsiteY697" fmla="*/ 1934794 h 4352025"/>
              <a:gd name="connsiteX698" fmla="*/ 51779 w 430785"/>
              <a:gd name="connsiteY698" fmla="*/ 1936307 h 4352025"/>
              <a:gd name="connsiteX699" fmla="*/ 51779 w 430785"/>
              <a:gd name="connsiteY699" fmla="*/ 1963523 h 4352025"/>
              <a:gd name="connsiteX700" fmla="*/ 51779 w 430785"/>
              <a:gd name="connsiteY700" fmla="*/ 1965037 h 4352025"/>
              <a:gd name="connsiteX701" fmla="*/ 0 w 430785"/>
              <a:gd name="connsiteY701" fmla="*/ 1935171 h 4352025"/>
              <a:gd name="connsiteX702" fmla="*/ 0 w 430785"/>
              <a:gd name="connsiteY702" fmla="*/ 1933658 h 4352025"/>
              <a:gd name="connsiteX703" fmla="*/ 0 w 430785"/>
              <a:gd name="connsiteY703" fmla="*/ 1906441 h 4352025"/>
              <a:gd name="connsiteX704" fmla="*/ 218476 w 430785"/>
              <a:gd name="connsiteY704" fmla="*/ 1899410 h 4352025"/>
              <a:gd name="connsiteX705" fmla="*/ 250614 w 430785"/>
              <a:gd name="connsiteY705" fmla="*/ 1917914 h 4352025"/>
              <a:gd name="connsiteX706" fmla="*/ 250614 w 430785"/>
              <a:gd name="connsiteY706" fmla="*/ 1919427 h 4352025"/>
              <a:gd name="connsiteX707" fmla="*/ 250614 w 430785"/>
              <a:gd name="connsiteY707" fmla="*/ 1946806 h 4352025"/>
              <a:gd name="connsiteX708" fmla="*/ 250614 w 430785"/>
              <a:gd name="connsiteY708" fmla="*/ 1948319 h 4352025"/>
              <a:gd name="connsiteX709" fmla="*/ 218476 w 430785"/>
              <a:gd name="connsiteY709" fmla="*/ 1929652 h 4352025"/>
              <a:gd name="connsiteX710" fmla="*/ 218476 w 430785"/>
              <a:gd name="connsiteY710" fmla="*/ 1928140 h 4352025"/>
              <a:gd name="connsiteX711" fmla="*/ 218476 w 430785"/>
              <a:gd name="connsiteY711" fmla="*/ 1900923 h 4352025"/>
              <a:gd name="connsiteX712" fmla="*/ 91546 w 430785"/>
              <a:gd name="connsiteY712" fmla="*/ 1891943 h 4352025"/>
              <a:gd name="connsiteX713" fmla="*/ 179034 w 430785"/>
              <a:gd name="connsiteY713" fmla="*/ 1942423 h 4352025"/>
              <a:gd name="connsiteX714" fmla="*/ 179034 w 430785"/>
              <a:gd name="connsiteY714" fmla="*/ 1943935 h 4352025"/>
              <a:gd name="connsiteX715" fmla="*/ 179034 w 430785"/>
              <a:gd name="connsiteY715" fmla="*/ 1971315 h 4352025"/>
              <a:gd name="connsiteX716" fmla="*/ 179034 w 430785"/>
              <a:gd name="connsiteY716" fmla="*/ 1972827 h 4352025"/>
              <a:gd name="connsiteX717" fmla="*/ 91546 w 430785"/>
              <a:gd name="connsiteY717" fmla="*/ 1922185 h 4352025"/>
              <a:gd name="connsiteX718" fmla="*/ 91546 w 430785"/>
              <a:gd name="connsiteY718" fmla="*/ 1920673 h 4352025"/>
              <a:gd name="connsiteX719" fmla="*/ 91546 w 430785"/>
              <a:gd name="connsiteY719" fmla="*/ 1893455 h 4352025"/>
              <a:gd name="connsiteX720" fmla="*/ 151278 w 430785"/>
              <a:gd name="connsiteY720" fmla="*/ 1860617 h 4352025"/>
              <a:gd name="connsiteX721" fmla="*/ 198512 w 430785"/>
              <a:gd name="connsiteY721" fmla="*/ 1887885 h 4352025"/>
              <a:gd name="connsiteX722" fmla="*/ 198512 w 430785"/>
              <a:gd name="connsiteY722" fmla="*/ 1889399 h 4352025"/>
              <a:gd name="connsiteX723" fmla="*/ 198512 w 430785"/>
              <a:gd name="connsiteY723" fmla="*/ 1916615 h 4352025"/>
              <a:gd name="connsiteX724" fmla="*/ 198512 w 430785"/>
              <a:gd name="connsiteY724" fmla="*/ 1918129 h 4352025"/>
              <a:gd name="connsiteX725" fmla="*/ 151278 w 430785"/>
              <a:gd name="connsiteY725" fmla="*/ 1890860 h 4352025"/>
              <a:gd name="connsiteX726" fmla="*/ 151278 w 430785"/>
              <a:gd name="connsiteY726" fmla="*/ 1889346 h 4352025"/>
              <a:gd name="connsiteX727" fmla="*/ 151278 w 430785"/>
              <a:gd name="connsiteY727" fmla="*/ 1862130 h 4352025"/>
              <a:gd name="connsiteX728" fmla="*/ 361638 w 430785"/>
              <a:gd name="connsiteY728" fmla="*/ 1851579 h 4352025"/>
              <a:gd name="connsiteX729" fmla="*/ 430784 w 430785"/>
              <a:gd name="connsiteY729" fmla="*/ 1891509 h 4352025"/>
              <a:gd name="connsiteX730" fmla="*/ 430784 w 430785"/>
              <a:gd name="connsiteY730" fmla="*/ 1920401 h 4352025"/>
              <a:gd name="connsiteX731" fmla="*/ 361638 w 430785"/>
              <a:gd name="connsiteY731" fmla="*/ 1880309 h 4352025"/>
              <a:gd name="connsiteX732" fmla="*/ 0 w 430785"/>
              <a:gd name="connsiteY732" fmla="*/ 1839029 h 4352025"/>
              <a:gd name="connsiteX733" fmla="*/ 71419 w 430785"/>
              <a:gd name="connsiteY733" fmla="*/ 1880256 h 4352025"/>
              <a:gd name="connsiteX734" fmla="*/ 71419 w 430785"/>
              <a:gd name="connsiteY734" fmla="*/ 1881770 h 4352025"/>
              <a:gd name="connsiteX735" fmla="*/ 71419 w 430785"/>
              <a:gd name="connsiteY735" fmla="*/ 1909148 h 4352025"/>
              <a:gd name="connsiteX736" fmla="*/ 71419 w 430785"/>
              <a:gd name="connsiteY736" fmla="*/ 1910661 h 4352025"/>
              <a:gd name="connsiteX737" fmla="*/ 0 w 430785"/>
              <a:gd name="connsiteY737" fmla="*/ 1869434 h 4352025"/>
              <a:gd name="connsiteX738" fmla="*/ 0 w 430785"/>
              <a:gd name="connsiteY738" fmla="*/ 1867920 h 4352025"/>
              <a:gd name="connsiteX739" fmla="*/ 0 w 430785"/>
              <a:gd name="connsiteY739" fmla="*/ 1840542 h 4352025"/>
              <a:gd name="connsiteX740" fmla="*/ 302231 w 430785"/>
              <a:gd name="connsiteY740" fmla="*/ 1817169 h 4352025"/>
              <a:gd name="connsiteX741" fmla="*/ 334207 w 430785"/>
              <a:gd name="connsiteY741" fmla="*/ 1835835 h 4352025"/>
              <a:gd name="connsiteX742" fmla="*/ 334207 w 430785"/>
              <a:gd name="connsiteY742" fmla="*/ 1864564 h 4352025"/>
              <a:gd name="connsiteX743" fmla="*/ 302231 w 430785"/>
              <a:gd name="connsiteY743" fmla="*/ 1846060 h 4352025"/>
              <a:gd name="connsiteX744" fmla="*/ 395075 w 430785"/>
              <a:gd name="connsiteY744" fmla="*/ 1805157 h 4352025"/>
              <a:gd name="connsiteX745" fmla="*/ 430784 w 430785"/>
              <a:gd name="connsiteY745" fmla="*/ 1825771 h 4352025"/>
              <a:gd name="connsiteX746" fmla="*/ 430784 w 430785"/>
              <a:gd name="connsiteY746" fmla="*/ 1854501 h 4352025"/>
              <a:gd name="connsiteX747" fmla="*/ 395075 w 430785"/>
              <a:gd name="connsiteY747" fmla="*/ 1833887 h 4352025"/>
              <a:gd name="connsiteX748" fmla="*/ 252075 w 430785"/>
              <a:gd name="connsiteY748" fmla="*/ 1788277 h 4352025"/>
              <a:gd name="connsiteX749" fmla="*/ 284213 w 430785"/>
              <a:gd name="connsiteY749" fmla="*/ 1806943 h 4352025"/>
              <a:gd name="connsiteX750" fmla="*/ 284213 w 430785"/>
              <a:gd name="connsiteY750" fmla="*/ 1835673 h 4352025"/>
              <a:gd name="connsiteX751" fmla="*/ 252075 w 430785"/>
              <a:gd name="connsiteY751" fmla="*/ 1817169 h 4352025"/>
              <a:gd name="connsiteX752" fmla="*/ 133585 w 430785"/>
              <a:gd name="connsiteY752" fmla="*/ 1785679 h 4352025"/>
              <a:gd name="connsiteX753" fmla="*/ 196401 w 430785"/>
              <a:gd name="connsiteY753" fmla="*/ 1821875 h 4352025"/>
              <a:gd name="connsiteX754" fmla="*/ 196401 w 430785"/>
              <a:gd name="connsiteY754" fmla="*/ 1850767 h 4352025"/>
              <a:gd name="connsiteX755" fmla="*/ 133585 w 430785"/>
              <a:gd name="connsiteY755" fmla="*/ 1814571 h 4352025"/>
              <a:gd name="connsiteX756" fmla="*/ 0 w 430785"/>
              <a:gd name="connsiteY756" fmla="*/ 1773292 h 4352025"/>
              <a:gd name="connsiteX757" fmla="*/ 131151 w 430785"/>
              <a:gd name="connsiteY757" fmla="*/ 1848931 h 4352025"/>
              <a:gd name="connsiteX758" fmla="*/ 131151 w 430785"/>
              <a:gd name="connsiteY758" fmla="*/ 1850443 h 4352025"/>
              <a:gd name="connsiteX759" fmla="*/ 131151 w 430785"/>
              <a:gd name="connsiteY759" fmla="*/ 1877822 h 4352025"/>
              <a:gd name="connsiteX760" fmla="*/ 131151 w 430785"/>
              <a:gd name="connsiteY760" fmla="*/ 1879335 h 4352025"/>
              <a:gd name="connsiteX761" fmla="*/ 0 w 430785"/>
              <a:gd name="connsiteY761" fmla="*/ 1803534 h 4352025"/>
              <a:gd name="connsiteX762" fmla="*/ 0 w 430785"/>
              <a:gd name="connsiteY762" fmla="*/ 1802022 h 4352025"/>
              <a:gd name="connsiteX763" fmla="*/ 0 w 430785"/>
              <a:gd name="connsiteY763" fmla="*/ 1774804 h 4352025"/>
              <a:gd name="connsiteX764" fmla="*/ 85702 w 430785"/>
              <a:gd name="connsiteY764" fmla="*/ 1758086 h 4352025"/>
              <a:gd name="connsiteX765" fmla="*/ 113458 w 430785"/>
              <a:gd name="connsiteY765" fmla="*/ 1774155 h 4352025"/>
              <a:gd name="connsiteX766" fmla="*/ 113458 w 430785"/>
              <a:gd name="connsiteY766" fmla="*/ 1802885 h 4352025"/>
              <a:gd name="connsiteX767" fmla="*/ 85702 w 430785"/>
              <a:gd name="connsiteY767" fmla="*/ 1786816 h 4352025"/>
              <a:gd name="connsiteX768" fmla="*/ 365209 w 430785"/>
              <a:gd name="connsiteY768" fmla="*/ 1722052 h 4352025"/>
              <a:gd name="connsiteX769" fmla="*/ 430784 w 430785"/>
              <a:gd name="connsiteY769" fmla="*/ 1759871 h 4352025"/>
              <a:gd name="connsiteX770" fmla="*/ 430784 w 430785"/>
              <a:gd name="connsiteY770" fmla="*/ 1788764 h 4352025"/>
              <a:gd name="connsiteX771" fmla="*/ 365209 w 430785"/>
              <a:gd name="connsiteY771" fmla="*/ 1750782 h 4352025"/>
              <a:gd name="connsiteX772" fmla="*/ 129527 w 430785"/>
              <a:gd name="connsiteY772" fmla="*/ 1717508 h 4352025"/>
              <a:gd name="connsiteX773" fmla="*/ 232110 w 430785"/>
              <a:gd name="connsiteY773" fmla="*/ 1776753 h 4352025"/>
              <a:gd name="connsiteX774" fmla="*/ 232110 w 430785"/>
              <a:gd name="connsiteY774" fmla="*/ 1805645 h 4352025"/>
              <a:gd name="connsiteX775" fmla="*/ 129527 w 430785"/>
              <a:gd name="connsiteY775" fmla="*/ 1746400 h 4352025"/>
              <a:gd name="connsiteX776" fmla="*/ 0 w 430785"/>
              <a:gd name="connsiteY776" fmla="*/ 1708581 h 4352025"/>
              <a:gd name="connsiteX777" fmla="*/ 65575 w 430785"/>
              <a:gd name="connsiteY777" fmla="*/ 1746400 h 4352025"/>
              <a:gd name="connsiteX778" fmla="*/ 65575 w 430785"/>
              <a:gd name="connsiteY778" fmla="*/ 1775292 h 4352025"/>
              <a:gd name="connsiteX779" fmla="*/ 0 w 430785"/>
              <a:gd name="connsiteY779" fmla="*/ 1737473 h 4352025"/>
              <a:gd name="connsiteX780" fmla="*/ 379168 w 430785"/>
              <a:gd name="connsiteY780" fmla="*/ 1664268 h 4352025"/>
              <a:gd name="connsiteX781" fmla="*/ 430784 w 430785"/>
              <a:gd name="connsiteY781" fmla="*/ 1694134 h 4352025"/>
              <a:gd name="connsiteX782" fmla="*/ 430784 w 430785"/>
              <a:gd name="connsiteY782" fmla="*/ 1722864 h 4352025"/>
              <a:gd name="connsiteX783" fmla="*/ 379168 w 430785"/>
              <a:gd name="connsiteY783" fmla="*/ 1692998 h 4352025"/>
              <a:gd name="connsiteX784" fmla="*/ 123035 w 430785"/>
              <a:gd name="connsiteY784" fmla="*/ 1648036 h 4352025"/>
              <a:gd name="connsiteX785" fmla="*/ 199161 w 430785"/>
              <a:gd name="connsiteY785" fmla="*/ 1692024 h 4352025"/>
              <a:gd name="connsiteX786" fmla="*/ 199161 w 430785"/>
              <a:gd name="connsiteY786" fmla="*/ 1720754 h 4352025"/>
              <a:gd name="connsiteX787" fmla="*/ 123035 w 430785"/>
              <a:gd name="connsiteY787" fmla="*/ 1676767 h 4352025"/>
              <a:gd name="connsiteX788" fmla="*/ 0 w 430785"/>
              <a:gd name="connsiteY788" fmla="*/ 1642842 h 4352025"/>
              <a:gd name="connsiteX789" fmla="*/ 109563 w 430785"/>
              <a:gd name="connsiteY789" fmla="*/ 1705984 h 4352025"/>
              <a:gd name="connsiteX790" fmla="*/ 109563 w 430785"/>
              <a:gd name="connsiteY790" fmla="*/ 1734713 h 4352025"/>
              <a:gd name="connsiteX791" fmla="*/ 0 w 430785"/>
              <a:gd name="connsiteY791" fmla="*/ 1671573 h 4352025"/>
              <a:gd name="connsiteX792" fmla="*/ 222372 w 430785"/>
              <a:gd name="connsiteY792" fmla="*/ 1639596 h 4352025"/>
              <a:gd name="connsiteX793" fmla="*/ 274151 w 430785"/>
              <a:gd name="connsiteY793" fmla="*/ 1669463 h 4352025"/>
              <a:gd name="connsiteX794" fmla="*/ 274151 w 430785"/>
              <a:gd name="connsiteY794" fmla="*/ 1698193 h 4352025"/>
              <a:gd name="connsiteX795" fmla="*/ 222372 w 430785"/>
              <a:gd name="connsiteY795" fmla="*/ 1668327 h 4352025"/>
              <a:gd name="connsiteX796" fmla="*/ 55836 w 430785"/>
              <a:gd name="connsiteY796" fmla="*/ 1609243 h 4352025"/>
              <a:gd name="connsiteX797" fmla="*/ 103070 w 430785"/>
              <a:gd name="connsiteY797" fmla="*/ 1636512 h 4352025"/>
              <a:gd name="connsiteX798" fmla="*/ 103070 w 430785"/>
              <a:gd name="connsiteY798" fmla="*/ 1665242 h 4352025"/>
              <a:gd name="connsiteX799" fmla="*/ 55836 w 430785"/>
              <a:gd name="connsiteY799" fmla="*/ 1637973 h 4352025"/>
              <a:gd name="connsiteX800" fmla="*/ 355632 w 430785"/>
              <a:gd name="connsiteY800" fmla="*/ 1584895 h 4352025"/>
              <a:gd name="connsiteX801" fmla="*/ 430784 w 430785"/>
              <a:gd name="connsiteY801" fmla="*/ 1628233 h 4352025"/>
              <a:gd name="connsiteX802" fmla="*/ 430784 w 430785"/>
              <a:gd name="connsiteY802" fmla="*/ 1657125 h 4352025"/>
              <a:gd name="connsiteX803" fmla="*/ 355632 w 430785"/>
              <a:gd name="connsiteY803" fmla="*/ 1613625 h 4352025"/>
              <a:gd name="connsiteX804" fmla="*/ 125794 w 430785"/>
              <a:gd name="connsiteY804" fmla="*/ 1583759 h 4352025"/>
              <a:gd name="connsiteX805" fmla="*/ 202407 w 430785"/>
              <a:gd name="connsiteY805" fmla="*/ 1628071 h 4352025"/>
              <a:gd name="connsiteX806" fmla="*/ 202407 w 430785"/>
              <a:gd name="connsiteY806" fmla="*/ 1656801 h 4352025"/>
              <a:gd name="connsiteX807" fmla="*/ 125794 w 430785"/>
              <a:gd name="connsiteY807" fmla="*/ 1612651 h 4352025"/>
              <a:gd name="connsiteX808" fmla="*/ 0 w 430785"/>
              <a:gd name="connsiteY808" fmla="*/ 1576942 h 4352025"/>
              <a:gd name="connsiteX809" fmla="*/ 35709 w 430785"/>
              <a:gd name="connsiteY809" fmla="*/ 1597556 h 4352025"/>
              <a:gd name="connsiteX810" fmla="*/ 35709 w 430785"/>
              <a:gd name="connsiteY810" fmla="*/ 1626448 h 4352025"/>
              <a:gd name="connsiteX811" fmla="*/ 0 w 430785"/>
              <a:gd name="connsiteY811" fmla="*/ 1605834 h 4352025"/>
              <a:gd name="connsiteX812" fmla="*/ 193155 w 430785"/>
              <a:gd name="connsiteY812" fmla="*/ 1556815 h 4352025"/>
              <a:gd name="connsiteX813" fmla="*/ 225293 w 430785"/>
              <a:gd name="connsiteY813" fmla="*/ 1575481 h 4352025"/>
              <a:gd name="connsiteX814" fmla="*/ 225293 w 430785"/>
              <a:gd name="connsiteY814" fmla="*/ 1604211 h 4352025"/>
              <a:gd name="connsiteX815" fmla="*/ 193155 w 430785"/>
              <a:gd name="connsiteY815" fmla="*/ 1585707 h 4352025"/>
              <a:gd name="connsiteX816" fmla="*/ 379168 w 430785"/>
              <a:gd name="connsiteY816" fmla="*/ 1532630 h 4352025"/>
              <a:gd name="connsiteX817" fmla="*/ 430784 w 430785"/>
              <a:gd name="connsiteY817" fmla="*/ 1562496 h 4352025"/>
              <a:gd name="connsiteX818" fmla="*/ 430784 w 430785"/>
              <a:gd name="connsiteY818" fmla="*/ 1591388 h 4352025"/>
              <a:gd name="connsiteX819" fmla="*/ 379168 w 430785"/>
              <a:gd name="connsiteY819" fmla="*/ 1561522 h 4352025"/>
              <a:gd name="connsiteX820" fmla="*/ 0 w 430785"/>
              <a:gd name="connsiteY820" fmla="*/ 1511204 h 4352025"/>
              <a:gd name="connsiteX821" fmla="*/ 105829 w 430785"/>
              <a:gd name="connsiteY821" fmla="*/ 1572234 h 4352025"/>
              <a:gd name="connsiteX822" fmla="*/ 105829 w 430785"/>
              <a:gd name="connsiteY822" fmla="*/ 1601127 h 4352025"/>
              <a:gd name="connsiteX823" fmla="*/ 0 w 430785"/>
              <a:gd name="connsiteY823" fmla="*/ 1539934 h 4352025"/>
              <a:gd name="connsiteX824" fmla="*/ 210847 w 430785"/>
              <a:gd name="connsiteY824" fmla="*/ 1501303 h 4352025"/>
              <a:gd name="connsiteX825" fmla="*/ 258081 w 430785"/>
              <a:gd name="connsiteY825" fmla="*/ 1528572 h 4352025"/>
              <a:gd name="connsiteX826" fmla="*/ 258081 w 430785"/>
              <a:gd name="connsiteY826" fmla="*/ 1557464 h 4352025"/>
              <a:gd name="connsiteX827" fmla="*/ 210847 w 430785"/>
              <a:gd name="connsiteY827" fmla="*/ 1530195 h 4352025"/>
              <a:gd name="connsiteX828" fmla="*/ 71743 w 430785"/>
              <a:gd name="connsiteY828" fmla="*/ 1486857 h 4352025"/>
              <a:gd name="connsiteX829" fmla="*/ 173028 w 430785"/>
              <a:gd name="connsiteY829" fmla="*/ 1545290 h 4352025"/>
              <a:gd name="connsiteX830" fmla="*/ 173028 w 430785"/>
              <a:gd name="connsiteY830" fmla="*/ 1574182 h 4352025"/>
              <a:gd name="connsiteX831" fmla="*/ 71743 w 430785"/>
              <a:gd name="connsiteY831" fmla="*/ 1515587 h 4352025"/>
              <a:gd name="connsiteX832" fmla="*/ 359366 w 430785"/>
              <a:gd name="connsiteY832" fmla="*/ 1455368 h 4352025"/>
              <a:gd name="connsiteX833" fmla="*/ 430785 w 430785"/>
              <a:gd name="connsiteY833" fmla="*/ 1496758 h 4352025"/>
              <a:gd name="connsiteX834" fmla="*/ 430785 w 430785"/>
              <a:gd name="connsiteY834" fmla="*/ 1525488 h 4352025"/>
              <a:gd name="connsiteX835" fmla="*/ 359366 w 430785"/>
              <a:gd name="connsiteY835" fmla="*/ 1484260 h 4352025"/>
              <a:gd name="connsiteX836" fmla="*/ 0 w 430785"/>
              <a:gd name="connsiteY836" fmla="*/ 1445304 h 4352025"/>
              <a:gd name="connsiteX837" fmla="*/ 51779 w 430785"/>
              <a:gd name="connsiteY837" fmla="*/ 1475170 h 4352025"/>
              <a:gd name="connsiteX838" fmla="*/ 51779 w 430785"/>
              <a:gd name="connsiteY838" fmla="*/ 1504062 h 4352025"/>
              <a:gd name="connsiteX839" fmla="*/ 0 w 430785"/>
              <a:gd name="connsiteY839" fmla="*/ 1474196 h 4352025"/>
              <a:gd name="connsiteX840" fmla="*/ 248829 w 430785"/>
              <a:gd name="connsiteY840" fmla="*/ 1391579 h 4352025"/>
              <a:gd name="connsiteX841" fmla="*/ 280805 w 430785"/>
              <a:gd name="connsiteY841" fmla="*/ 1410083 h 4352025"/>
              <a:gd name="connsiteX842" fmla="*/ 280805 w 430785"/>
              <a:gd name="connsiteY842" fmla="*/ 1438975 h 4352025"/>
              <a:gd name="connsiteX843" fmla="*/ 248829 w 430785"/>
              <a:gd name="connsiteY843" fmla="*/ 1420471 h 4352025"/>
              <a:gd name="connsiteX844" fmla="*/ 0 w 430785"/>
              <a:gd name="connsiteY844" fmla="*/ 1379568 h 4352025"/>
              <a:gd name="connsiteX845" fmla="*/ 190883 w 430785"/>
              <a:gd name="connsiteY845" fmla="*/ 1489779 h 4352025"/>
              <a:gd name="connsiteX846" fmla="*/ 190883 w 430785"/>
              <a:gd name="connsiteY846" fmla="*/ 1518509 h 4352025"/>
              <a:gd name="connsiteX847" fmla="*/ 0 w 430785"/>
              <a:gd name="connsiteY847" fmla="*/ 1408459 h 4352025"/>
              <a:gd name="connsiteX848" fmla="*/ 339888 w 430785"/>
              <a:gd name="connsiteY848" fmla="*/ 1378431 h 4352025"/>
              <a:gd name="connsiteX849" fmla="*/ 430784 w 430785"/>
              <a:gd name="connsiteY849" fmla="*/ 1430859 h 4352025"/>
              <a:gd name="connsiteX850" fmla="*/ 430784 w 430785"/>
              <a:gd name="connsiteY850" fmla="*/ 1459751 h 4352025"/>
              <a:gd name="connsiteX851" fmla="*/ 339888 w 430785"/>
              <a:gd name="connsiteY851" fmla="*/ 1407161 h 4352025"/>
              <a:gd name="connsiteX852" fmla="*/ 109563 w 430785"/>
              <a:gd name="connsiteY852" fmla="*/ 1376971 h 4352025"/>
              <a:gd name="connsiteX853" fmla="*/ 141539 w 430785"/>
              <a:gd name="connsiteY853" fmla="*/ 1395475 h 4352025"/>
              <a:gd name="connsiteX854" fmla="*/ 141539 w 430785"/>
              <a:gd name="connsiteY854" fmla="*/ 1424367 h 4352025"/>
              <a:gd name="connsiteX855" fmla="*/ 109563 w 430785"/>
              <a:gd name="connsiteY855" fmla="*/ 1405701 h 4352025"/>
              <a:gd name="connsiteX856" fmla="*/ 199161 w 430785"/>
              <a:gd name="connsiteY856" fmla="*/ 1363012 h 4352025"/>
              <a:gd name="connsiteX857" fmla="*/ 231299 w 430785"/>
              <a:gd name="connsiteY857" fmla="*/ 1381516 h 4352025"/>
              <a:gd name="connsiteX858" fmla="*/ 231299 w 430785"/>
              <a:gd name="connsiteY858" fmla="*/ 1410246 h 4352025"/>
              <a:gd name="connsiteX859" fmla="*/ 199161 w 430785"/>
              <a:gd name="connsiteY859" fmla="*/ 1391742 h 4352025"/>
              <a:gd name="connsiteX860" fmla="*/ 71743 w 430785"/>
              <a:gd name="connsiteY860" fmla="*/ 1355221 h 4352025"/>
              <a:gd name="connsiteX861" fmla="*/ 89435 w 430785"/>
              <a:gd name="connsiteY861" fmla="*/ 1365447 h 4352025"/>
              <a:gd name="connsiteX862" fmla="*/ 89435 w 430785"/>
              <a:gd name="connsiteY862" fmla="*/ 1394177 h 4352025"/>
              <a:gd name="connsiteX863" fmla="*/ 71743 w 430785"/>
              <a:gd name="connsiteY863" fmla="*/ 1383951 h 4352025"/>
              <a:gd name="connsiteX864" fmla="*/ 365209 w 430785"/>
              <a:gd name="connsiteY864" fmla="*/ 1329846 h 4352025"/>
              <a:gd name="connsiteX865" fmla="*/ 430784 w 430785"/>
              <a:gd name="connsiteY865" fmla="*/ 1367665 h 4352025"/>
              <a:gd name="connsiteX866" fmla="*/ 430784 w 430785"/>
              <a:gd name="connsiteY866" fmla="*/ 1396558 h 4352025"/>
              <a:gd name="connsiteX867" fmla="*/ 365209 w 430785"/>
              <a:gd name="connsiteY867" fmla="*/ 1358738 h 4352025"/>
              <a:gd name="connsiteX868" fmla="*/ 0 w 430785"/>
              <a:gd name="connsiteY868" fmla="*/ 1313830 h 4352025"/>
              <a:gd name="connsiteX869" fmla="*/ 51779 w 430785"/>
              <a:gd name="connsiteY869" fmla="*/ 1343696 h 4352025"/>
              <a:gd name="connsiteX870" fmla="*/ 51779 w 430785"/>
              <a:gd name="connsiteY870" fmla="*/ 1372426 h 4352025"/>
              <a:gd name="connsiteX871" fmla="*/ 0 w 430785"/>
              <a:gd name="connsiteY871" fmla="*/ 1342560 h 4352025"/>
              <a:gd name="connsiteX872" fmla="*/ 218476 w 430785"/>
              <a:gd name="connsiteY872" fmla="*/ 1308312 h 4352025"/>
              <a:gd name="connsiteX873" fmla="*/ 250614 w 430785"/>
              <a:gd name="connsiteY873" fmla="*/ 1326816 h 4352025"/>
              <a:gd name="connsiteX874" fmla="*/ 250614 w 430785"/>
              <a:gd name="connsiteY874" fmla="*/ 1355708 h 4352025"/>
              <a:gd name="connsiteX875" fmla="*/ 218476 w 430785"/>
              <a:gd name="connsiteY875" fmla="*/ 1337042 h 4352025"/>
              <a:gd name="connsiteX876" fmla="*/ 91546 w 430785"/>
              <a:gd name="connsiteY876" fmla="*/ 1300845 h 4352025"/>
              <a:gd name="connsiteX877" fmla="*/ 179034 w 430785"/>
              <a:gd name="connsiteY877" fmla="*/ 1351325 h 4352025"/>
              <a:gd name="connsiteX878" fmla="*/ 179034 w 430785"/>
              <a:gd name="connsiteY878" fmla="*/ 1380217 h 4352025"/>
              <a:gd name="connsiteX879" fmla="*/ 91546 w 430785"/>
              <a:gd name="connsiteY879" fmla="*/ 1329575 h 4352025"/>
              <a:gd name="connsiteX880" fmla="*/ 151278 w 430785"/>
              <a:gd name="connsiteY880" fmla="*/ 1269518 h 4352025"/>
              <a:gd name="connsiteX881" fmla="*/ 198512 w 430785"/>
              <a:gd name="connsiteY881" fmla="*/ 1296787 h 4352025"/>
              <a:gd name="connsiteX882" fmla="*/ 198512 w 430785"/>
              <a:gd name="connsiteY882" fmla="*/ 1325517 h 4352025"/>
              <a:gd name="connsiteX883" fmla="*/ 151278 w 430785"/>
              <a:gd name="connsiteY883" fmla="*/ 1298248 h 4352025"/>
              <a:gd name="connsiteX884" fmla="*/ 361638 w 430785"/>
              <a:gd name="connsiteY884" fmla="*/ 1261998 h 4352025"/>
              <a:gd name="connsiteX885" fmla="*/ 430784 w 430785"/>
              <a:gd name="connsiteY885" fmla="*/ 1301927 h 4352025"/>
              <a:gd name="connsiteX886" fmla="*/ 430784 w 430785"/>
              <a:gd name="connsiteY886" fmla="*/ 1330657 h 4352025"/>
              <a:gd name="connsiteX887" fmla="*/ 361638 w 430785"/>
              <a:gd name="connsiteY887" fmla="*/ 1290728 h 4352025"/>
              <a:gd name="connsiteX888" fmla="*/ 0 w 430785"/>
              <a:gd name="connsiteY888" fmla="*/ 1247930 h 4352025"/>
              <a:gd name="connsiteX889" fmla="*/ 71419 w 430785"/>
              <a:gd name="connsiteY889" fmla="*/ 1289158 h 4352025"/>
              <a:gd name="connsiteX890" fmla="*/ 71419 w 430785"/>
              <a:gd name="connsiteY890" fmla="*/ 1318050 h 4352025"/>
              <a:gd name="connsiteX891" fmla="*/ 0 w 430785"/>
              <a:gd name="connsiteY891" fmla="*/ 1276822 h 4352025"/>
              <a:gd name="connsiteX892" fmla="*/ 302231 w 430785"/>
              <a:gd name="connsiteY892" fmla="*/ 1227589 h 4352025"/>
              <a:gd name="connsiteX893" fmla="*/ 334207 w 430785"/>
              <a:gd name="connsiteY893" fmla="*/ 1246093 h 4352025"/>
              <a:gd name="connsiteX894" fmla="*/ 334207 w 430785"/>
              <a:gd name="connsiteY894" fmla="*/ 1274985 h 4352025"/>
              <a:gd name="connsiteX895" fmla="*/ 302231 w 430785"/>
              <a:gd name="connsiteY895" fmla="*/ 1256481 h 4352025"/>
              <a:gd name="connsiteX896" fmla="*/ 395075 w 430785"/>
              <a:gd name="connsiteY896" fmla="*/ 1215576 h 4352025"/>
              <a:gd name="connsiteX897" fmla="*/ 430784 w 430785"/>
              <a:gd name="connsiteY897" fmla="*/ 1236190 h 4352025"/>
              <a:gd name="connsiteX898" fmla="*/ 430784 w 430785"/>
              <a:gd name="connsiteY898" fmla="*/ 1264920 h 4352025"/>
              <a:gd name="connsiteX899" fmla="*/ 395075 w 430785"/>
              <a:gd name="connsiteY899" fmla="*/ 1244306 h 4352025"/>
              <a:gd name="connsiteX900" fmla="*/ 252075 w 430785"/>
              <a:gd name="connsiteY900" fmla="*/ 1198696 h 4352025"/>
              <a:gd name="connsiteX901" fmla="*/ 284213 w 430785"/>
              <a:gd name="connsiteY901" fmla="*/ 1217200 h 4352025"/>
              <a:gd name="connsiteX902" fmla="*/ 284213 w 430785"/>
              <a:gd name="connsiteY902" fmla="*/ 1246092 h 4352025"/>
              <a:gd name="connsiteX903" fmla="*/ 252075 w 430785"/>
              <a:gd name="connsiteY903" fmla="*/ 1227588 h 4352025"/>
              <a:gd name="connsiteX904" fmla="*/ 133585 w 430785"/>
              <a:gd name="connsiteY904" fmla="*/ 1196112 h 4352025"/>
              <a:gd name="connsiteX905" fmla="*/ 196401 w 430785"/>
              <a:gd name="connsiteY905" fmla="*/ 1232308 h 4352025"/>
              <a:gd name="connsiteX906" fmla="*/ 196401 w 430785"/>
              <a:gd name="connsiteY906" fmla="*/ 1261200 h 4352025"/>
              <a:gd name="connsiteX907" fmla="*/ 133585 w 430785"/>
              <a:gd name="connsiteY907" fmla="*/ 1225004 h 4352025"/>
              <a:gd name="connsiteX908" fmla="*/ 0 w 430785"/>
              <a:gd name="connsiteY908" fmla="*/ 1182193 h 4352025"/>
              <a:gd name="connsiteX909" fmla="*/ 131151 w 430785"/>
              <a:gd name="connsiteY909" fmla="*/ 1257832 h 4352025"/>
              <a:gd name="connsiteX910" fmla="*/ 131151 w 430785"/>
              <a:gd name="connsiteY910" fmla="*/ 1286724 h 4352025"/>
              <a:gd name="connsiteX911" fmla="*/ 0 w 430785"/>
              <a:gd name="connsiteY911" fmla="*/ 1210923 h 4352025"/>
              <a:gd name="connsiteX912" fmla="*/ 85702 w 430785"/>
              <a:gd name="connsiteY912" fmla="*/ 1168505 h 4352025"/>
              <a:gd name="connsiteX913" fmla="*/ 113458 w 430785"/>
              <a:gd name="connsiteY913" fmla="*/ 1184574 h 4352025"/>
              <a:gd name="connsiteX914" fmla="*/ 113458 w 430785"/>
              <a:gd name="connsiteY914" fmla="*/ 1213304 h 4352025"/>
              <a:gd name="connsiteX915" fmla="*/ 85702 w 430785"/>
              <a:gd name="connsiteY915" fmla="*/ 1197235 h 4352025"/>
              <a:gd name="connsiteX916" fmla="*/ 365209 w 430785"/>
              <a:gd name="connsiteY916" fmla="*/ 1132472 h 4352025"/>
              <a:gd name="connsiteX917" fmla="*/ 430784 w 430785"/>
              <a:gd name="connsiteY917" fmla="*/ 1170291 h 4352025"/>
              <a:gd name="connsiteX918" fmla="*/ 430784 w 430785"/>
              <a:gd name="connsiteY918" fmla="*/ 1199184 h 4352025"/>
              <a:gd name="connsiteX919" fmla="*/ 365209 w 430785"/>
              <a:gd name="connsiteY919" fmla="*/ 1161202 h 4352025"/>
              <a:gd name="connsiteX920" fmla="*/ 129527 w 430785"/>
              <a:gd name="connsiteY920" fmla="*/ 1127928 h 4352025"/>
              <a:gd name="connsiteX921" fmla="*/ 232110 w 430785"/>
              <a:gd name="connsiteY921" fmla="*/ 1187173 h 4352025"/>
              <a:gd name="connsiteX922" fmla="*/ 232110 w 430785"/>
              <a:gd name="connsiteY922" fmla="*/ 1216065 h 4352025"/>
              <a:gd name="connsiteX923" fmla="*/ 129527 w 430785"/>
              <a:gd name="connsiteY923" fmla="*/ 1156820 h 4352025"/>
              <a:gd name="connsiteX924" fmla="*/ 0 w 430785"/>
              <a:gd name="connsiteY924" fmla="*/ 1119001 h 4352025"/>
              <a:gd name="connsiteX925" fmla="*/ 65575 w 430785"/>
              <a:gd name="connsiteY925" fmla="*/ 1156820 h 4352025"/>
              <a:gd name="connsiteX926" fmla="*/ 65575 w 430785"/>
              <a:gd name="connsiteY926" fmla="*/ 1185713 h 4352025"/>
              <a:gd name="connsiteX927" fmla="*/ 0 w 430785"/>
              <a:gd name="connsiteY927" fmla="*/ 1147731 h 4352025"/>
              <a:gd name="connsiteX928" fmla="*/ 379168 w 430785"/>
              <a:gd name="connsiteY928" fmla="*/ 1074688 h 4352025"/>
              <a:gd name="connsiteX929" fmla="*/ 430784 w 430785"/>
              <a:gd name="connsiteY929" fmla="*/ 1104554 h 4352025"/>
              <a:gd name="connsiteX930" fmla="*/ 430784 w 430785"/>
              <a:gd name="connsiteY930" fmla="*/ 1133284 h 4352025"/>
              <a:gd name="connsiteX931" fmla="*/ 379168 w 430785"/>
              <a:gd name="connsiteY931" fmla="*/ 1103418 h 4352025"/>
              <a:gd name="connsiteX932" fmla="*/ 123035 w 430785"/>
              <a:gd name="connsiteY932" fmla="*/ 1058457 h 4352025"/>
              <a:gd name="connsiteX933" fmla="*/ 199161 w 430785"/>
              <a:gd name="connsiteY933" fmla="*/ 1102444 h 4352025"/>
              <a:gd name="connsiteX934" fmla="*/ 199161 w 430785"/>
              <a:gd name="connsiteY934" fmla="*/ 1131174 h 4352025"/>
              <a:gd name="connsiteX935" fmla="*/ 123035 w 430785"/>
              <a:gd name="connsiteY935" fmla="*/ 1087187 h 4352025"/>
              <a:gd name="connsiteX936" fmla="*/ 0 w 430785"/>
              <a:gd name="connsiteY936" fmla="*/ 1053263 h 4352025"/>
              <a:gd name="connsiteX937" fmla="*/ 109563 w 430785"/>
              <a:gd name="connsiteY937" fmla="*/ 1116404 h 4352025"/>
              <a:gd name="connsiteX938" fmla="*/ 109563 w 430785"/>
              <a:gd name="connsiteY938" fmla="*/ 1145133 h 4352025"/>
              <a:gd name="connsiteX939" fmla="*/ 0 w 430785"/>
              <a:gd name="connsiteY939" fmla="*/ 1081993 h 4352025"/>
              <a:gd name="connsiteX940" fmla="*/ 222372 w 430785"/>
              <a:gd name="connsiteY940" fmla="*/ 1050017 h 4352025"/>
              <a:gd name="connsiteX941" fmla="*/ 274151 w 430785"/>
              <a:gd name="connsiteY941" fmla="*/ 1079883 h 4352025"/>
              <a:gd name="connsiteX942" fmla="*/ 274151 w 430785"/>
              <a:gd name="connsiteY942" fmla="*/ 1108613 h 4352025"/>
              <a:gd name="connsiteX943" fmla="*/ 222372 w 430785"/>
              <a:gd name="connsiteY943" fmla="*/ 1078747 h 4352025"/>
              <a:gd name="connsiteX944" fmla="*/ 55836 w 430785"/>
              <a:gd name="connsiteY944" fmla="*/ 1019664 h 4352025"/>
              <a:gd name="connsiteX945" fmla="*/ 103070 w 430785"/>
              <a:gd name="connsiteY945" fmla="*/ 1046933 h 4352025"/>
              <a:gd name="connsiteX946" fmla="*/ 103070 w 430785"/>
              <a:gd name="connsiteY946" fmla="*/ 1075663 h 4352025"/>
              <a:gd name="connsiteX947" fmla="*/ 55836 w 430785"/>
              <a:gd name="connsiteY947" fmla="*/ 1048394 h 4352025"/>
              <a:gd name="connsiteX948" fmla="*/ 355632 w 430785"/>
              <a:gd name="connsiteY948" fmla="*/ 995316 h 4352025"/>
              <a:gd name="connsiteX949" fmla="*/ 430784 w 430785"/>
              <a:gd name="connsiteY949" fmla="*/ 1038654 h 4352025"/>
              <a:gd name="connsiteX950" fmla="*/ 430784 w 430785"/>
              <a:gd name="connsiteY950" fmla="*/ 1067546 h 4352025"/>
              <a:gd name="connsiteX951" fmla="*/ 355632 w 430785"/>
              <a:gd name="connsiteY951" fmla="*/ 1024046 h 4352025"/>
              <a:gd name="connsiteX952" fmla="*/ 125794 w 430785"/>
              <a:gd name="connsiteY952" fmla="*/ 994180 h 4352025"/>
              <a:gd name="connsiteX953" fmla="*/ 202407 w 430785"/>
              <a:gd name="connsiteY953" fmla="*/ 1038492 h 4352025"/>
              <a:gd name="connsiteX954" fmla="*/ 202407 w 430785"/>
              <a:gd name="connsiteY954" fmla="*/ 1067222 h 4352025"/>
              <a:gd name="connsiteX955" fmla="*/ 125794 w 430785"/>
              <a:gd name="connsiteY955" fmla="*/ 1023072 h 4352025"/>
              <a:gd name="connsiteX956" fmla="*/ 0 w 430785"/>
              <a:gd name="connsiteY956" fmla="*/ 987363 h 4352025"/>
              <a:gd name="connsiteX957" fmla="*/ 35709 w 430785"/>
              <a:gd name="connsiteY957" fmla="*/ 1007977 h 4352025"/>
              <a:gd name="connsiteX958" fmla="*/ 35709 w 430785"/>
              <a:gd name="connsiteY958" fmla="*/ 1036869 h 4352025"/>
              <a:gd name="connsiteX959" fmla="*/ 0 w 430785"/>
              <a:gd name="connsiteY959" fmla="*/ 1016255 h 4352025"/>
              <a:gd name="connsiteX960" fmla="*/ 193155 w 430785"/>
              <a:gd name="connsiteY960" fmla="*/ 967236 h 4352025"/>
              <a:gd name="connsiteX961" fmla="*/ 225293 w 430785"/>
              <a:gd name="connsiteY961" fmla="*/ 985740 h 4352025"/>
              <a:gd name="connsiteX962" fmla="*/ 225293 w 430785"/>
              <a:gd name="connsiteY962" fmla="*/ 1014632 h 4352025"/>
              <a:gd name="connsiteX963" fmla="*/ 193155 w 430785"/>
              <a:gd name="connsiteY963" fmla="*/ 996128 h 4352025"/>
              <a:gd name="connsiteX964" fmla="*/ 379168 w 430785"/>
              <a:gd name="connsiteY964" fmla="*/ 943050 h 4352025"/>
              <a:gd name="connsiteX965" fmla="*/ 430784 w 430785"/>
              <a:gd name="connsiteY965" fmla="*/ 972917 h 4352025"/>
              <a:gd name="connsiteX966" fmla="*/ 430784 w 430785"/>
              <a:gd name="connsiteY966" fmla="*/ 1001808 h 4352025"/>
              <a:gd name="connsiteX967" fmla="*/ 379168 w 430785"/>
              <a:gd name="connsiteY967" fmla="*/ 971942 h 4352025"/>
              <a:gd name="connsiteX968" fmla="*/ 0 w 430785"/>
              <a:gd name="connsiteY968" fmla="*/ 921626 h 4352025"/>
              <a:gd name="connsiteX969" fmla="*/ 105829 w 430785"/>
              <a:gd name="connsiteY969" fmla="*/ 982656 h 4352025"/>
              <a:gd name="connsiteX970" fmla="*/ 105829 w 430785"/>
              <a:gd name="connsiteY970" fmla="*/ 1011548 h 4352025"/>
              <a:gd name="connsiteX971" fmla="*/ 0 w 430785"/>
              <a:gd name="connsiteY971" fmla="*/ 950356 h 4352025"/>
              <a:gd name="connsiteX972" fmla="*/ 210847 w 430785"/>
              <a:gd name="connsiteY972" fmla="*/ 911725 h 4352025"/>
              <a:gd name="connsiteX973" fmla="*/ 258081 w 430785"/>
              <a:gd name="connsiteY973" fmla="*/ 938994 h 4352025"/>
              <a:gd name="connsiteX974" fmla="*/ 258081 w 430785"/>
              <a:gd name="connsiteY974" fmla="*/ 967886 h 4352025"/>
              <a:gd name="connsiteX975" fmla="*/ 210847 w 430785"/>
              <a:gd name="connsiteY975" fmla="*/ 940617 h 4352025"/>
              <a:gd name="connsiteX976" fmla="*/ 71743 w 430785"/>
              <a:gd name="connsiteY976" fmla="*/ 897278 h 4352025"/>
              <a:gd name="connsiteX977" fmla="*/ 173028 w 430785"/>
              <a:gd name="connsiteY977" fmla="*/ 955712 h 4352025"/>
              <a:gd name="connsiteX978" fmla="*/ 173028 w 430785"/>
              <a:gd name="connsiteY978" fmla="*/ 984441 h 4352025"/>
              <a:gd name="connsiteX979" fmla="*/ 71743 w 430785"/>
              <a:gd name="connsiteY979" fmla="*/ 926008 h 4352025"/>
              <a:gd name="connsiteX980" fmla="*/ 359366 w 430785"/>
              <a:gd name="connsiteY980" fmla="*/ 865789 h 4352025"/>
              <a:gd name="connsiteX981" fmla="*/ 430785 w 430785"/>
              <a:gd name="connsiteY981" fmla="*/ 907179 h 4352025"/>
              <a:gd name="connsiteX982" fmla="*/ 430785 w 430785"/>
              <a:gd name="connsiteY982" fmla="*/ 935909 h 4352025"/>
              <a:gd name="connsiteX983" fmla="*/ 359366 w 430785"/>
              <a:gd name="connsiteY983" fmla="*/ 894681 h 4352025"/>
              <a:gd name="connsiteX984" fmla="*/ 0 w 430785"/>
              <a:gd name="connsiteY984" fmla="*/ 855727 h 4352025"/>
              <a:gd name="connsiteX985" fmla="*/ 51779 w 430785"/>
              <a:gd name="connsiteY985" fmla="*/ 885593 h 4352025"/>
              <a:gd name="connsiteX986" fmla="*/ 51779 w 430785"/>
              <a:gd name="connsiteY986" fmla="*/ 914485 h 4352025"/>
              <a:gd name="connsiteX987" fmla="*/ 0 w 430785"/>
              <a:gd name="connsiteY987" fmla="*/ 884619 h 4352025"/>
              <a:gd name="connsiteX988" fmla="*/ 248829 w 430785"/>
              <a:gd name="connsiteY988" fmla="*/ 802000 h 4352025"/>
              <a:gd name="connsiteX989" fmla="*/ 280805 w 430785"/>
              <a:gd name="connsiteY989" fmla="*/ 820504 h 4352025"/>
              <a:gd name="connsiteX990" fmla="*/ 280805 w 430785"/>
              <a:gd name="connsiteY990" fmla="*/ 849396 h 4352025"/>
              <a:gd name="connsiteX991" fmla="*/ 248829 w 430785"/>
              <a:gd name="connsiteY991" fmla="*/ 830730 h 4352025"/>
              <a:gd name="connsiteX992" fmla="*/ 0 w 430785"/>
              <a:gd name="connsiteY992" fmla="*/ 789989 h 4352025"/>
              <a:gd name="connsiteX993" fmla="*/ 190883 w 430785"/>
              <a:gd name="connsiteY993" fmla="*/ 900201 h 4352025"/>
              <a:gd name="connsiteX994" fmla="*/ 190883 w 430785"/>
              <a:gd name="connsiteY994" fmla="*/ 928931 h 4352025"/>
              <a:gd name="connsiteX995" fmla="*/ 0 w 430785"/>
              <a:gd name="connsiteY995" fmla="*/ 818719 h 4352025"/>
              <a:gd name="connsiteX996" fmla="*/ 339888 w 430785"/>
              <a:gd name="connsiteY996" fmla="*/ 788852 h 4352025"/>
              <a:gd name="connsiteX997" fmla="*/ 430784 w 430785"/>
              <a:gd name="connsiteY997" fmla="*/ 841280 h 4352025"/>
              <a:gd name="connsiteX998" fmla="*/ 430784 w 430785"/>
              <a:gd name="connsiteY998" fmla="*/ 870172 h 4352025"/>
              <a:gd name="connsiteX999" fmla="*/ 339888 w 430785"/>
              <a:gd name="connsiteY999" fmla="*/ 817582 h 4352025"/>
              <a:gd name="connsiteX1000" fmla="*/ 109563 w 430785"/>
              <a:gd name="connsiteY1000" fmla="*/ 787392 h 4352025"/>
              <a:gd name="connsiteX1001" fmla="*/ 141539 w 430785"/>
              <a:gd name="connsiteY1001" fmla="*/ 805896 h 4352025"/>
              <a:gd name="connsiteX1002" fmla="*/ 141539 w 430785"/>
              <a:gd name="connsiteY1002" fmla="*/ 834788 h 4352025"/>
              <a:gd name="connsiteX1003" fmla="*/ 109563 w 430785"/>
              <a:gd name="connsiteY1003" fmla="*/ 816122 h 4352025"/>
              <a:gd name="connsiteX1004" fmla="*/ 199161 w 430785"/>
              <a:gd name="connsiteY1004" fmla="*/ 773433 h 4352025"/>
              <a:gd name="connsiteX1005" fmla="*/ 231299 w 430785"/>
              <a:gd name="connsiteY1005" fmla="*/ 791937 h 4352025"/>
              <a:gd name="connsiteX1006" fmla="*/ 231299 w 430785"/>
              <a:gd name="connsiteY1006" fmla="*/ 820667 h 4352025"/>
              <a:gd name="connsiteX1007" fmla="*/ 199161 w 430785"/>
              <a:gd name="connsiteY1007" fmla="*/ 802163 h 4352025"/>
              <a:gd name="connsiteX1008" fmla="*/ 71743 w 430785"/>
              <a:gd name="connsiteY1008" fmla="*/ 765642 h 4352025"/>
              <a:gd name="connsiteX1009" fmla="*/ 89435 w 430785"/>
              <a:gd name="connsiteY1009" fmla="*/ 775868 h 4352025"/>
              <a:gd name="connsiteX1010" fmla="*/ 89435 w 430785"/>
              <a:gd name="connsiteY1010" fmla="*/ 804598 h 4352025"/>
              <a:gd name="connsiteX1011" fmla="*/ 71743 w 430785"/>
              <a:gd name="connsiteY1011" fmla="*/ 794372 h 4352025"/>
              <a:gd name="connsiteX1012" fmla="*/ 365209 w 430785"/>
              <a:gd name="connsiteY1012" fmla="*/ 737238 h 4352025"/>
              <a:gd name="connsiteX1013" fmla="*/ 430784 w 430785"/>
              <a:gd name="connsiteY1013" fmla="*/ 775057 h 4352025"/>
              <a:gd name="connsiteX1014" fmla="*/ 430784 w 430785"/>
              <a:gd name="connsiteY1014" fmla="*/ 803950 h 4352025"/>
              <a:gd name="connsiteX1015" fmla="*/ 365209 w 430785"/>
              <a:gd name="connsiteY1015" fmla="*/ 766130 h 4352025"/>
              <a:gd name="connsiteX1016" fmla="*/ 0 w 430785"/>
              <a:gd name="connsiteY1016" fmla="*/ 724252 h 4352025"/>
              <a:gd name="connsiteX1017" fmla="*/ 51779 w 430785"/>
              <a:gd name="connsiteY1017" fmla="*/ 754118 h 4352025"/>
              <a:gd name="connsiteX1018" fmla="*/ 51779 w 430785"/>
              <a:gd name="connsiteY1018" fmla="*/ 782848 h 4352025"/>
              <a:gd name="connsiteX1019" fmla="*/ 0 w 430785"/>
              <a:gd name="connsiteY1019" fmla="*/ 752982 h 4352025"/>
              <a:gd name="connsiteX1020" fmla="*/ 218476 w 430785"/>
              <a:gd name="connsiteY1020" fmla="*/ 718733 h 4352025"/>
              <a:gd name="connsiteX1021" fmla="*/ 250614 w 430785"/>
              <a:gd name="connsiteY1021" fmla="*/ 737237 h 4352025"/>
              <a:gd name="connsiteX1022" fmla="*/ 250614 w 430785"/>
              <a:gd name="connsiteY1022" fmla="*/ 766129 h 4352025"/>
              <a:gd name="connsiteX1023" fmla="*/ 218476 w 430785"/>
              <a:gd name="connsiteY1023" fmla="*/ 747463 h 4352025"/>
              <a:gd name="connsiteX1024" fmla="*/ 91546 w 430785"/>
              <a:gd name="connsiteY1024" fmla="*/ 711266 h 4352025"/>
              <a:gd name="connsiteX1025" fmla="*/ 179034 w 430785"/>
              <a:gd name="connsiteY1025" fmla="*/ 761746 h 4352025"/>
              <a:gd name="connsiteX1026" fmla="*/ 179034 w 430785"/>
              <a:gd name="connsiteY1026" fmla="*/ 790638 h 4352025"/>
              <a:gd name="connsiteX1027" fmla="*/ 91546 w 430785"/>
              <a:gd name="connsiteY1027" fmla="*/ 739996 h 4352025"/>
              <a:gd name="connsiteX1028" fmla="*/ 151278 w 430785"/>
              <a:gd name="connsiteY1028" fmla="*/ 679940 h 4352025"/>
              <a:gd name="connsiteX1029" fmla="*/ 198512 w 430785"/>
              <a:gd name="connsiteY1029" fmla="*/ 707209 h 4352025"/>
              <a:gd name="connsiteX1030" fmla="*/ 198512 w 430785"/>
              <a:gd name="connsiteY1030" fmla="*/ 735939 h 4352025"/>
              <a:gd name="connsiteX1031" fmla="*/ 151278 w 430785"/>
              <a:gd name="connsiteY1031" fmla="*/ 708670 h 4352025"/>
              <a:gd name="connsiteX1032" fmla="*/ 361638 w 430785"/>
              <a:gd name="connsiteY1032" fmla="*/ 669390 h 4352025"/>
              <a:gd name="connsiteX1033" fmla="*/ 430784 w 430785"/>
              <a:gd name="connsiteY1033" fmla="*/ 709320 h 4352025"/>
              <a:gd name="connsiteX1034" fmla="*/ 430784 w 430785"/>
              <a:gd name="connsiteY1034" fmla="*/ 738212 h 4352025"/>
              <a:gd name="connsiteX1035" fmla="*/ 361638 w 430785"/>
              <a:gd name="connsiteY1035" fmla="*/ 698120 h 4352025"/>
              <a:gd name="connsiteX1036" fmla="*/ 0 w 430785"/>
              <a:gd name="connsiteY1036" fmla="*/ 658352 h 4352025"/>
              <a:gd name="connsiteX1037" fmla="*/ 71419 w 430785"/>
              <a:gd name="connsiteY1037" fmla="*/ 699580 h 4352025"/>
              <a:gd name="connsiteX1038" fmla="*/ 71419 w 430785"/>
              <a:gd name="connsiteY1038" fmla="*/ 728472 h 4352025"/>
              <a:gd name="connsiteX1039" fmla="*/ 0 w 430785"/>
              <a:gd name="connsiteY1039" fmla="*/ 687244 h 4352025"/>
              <a:gd name="connsiteX1040" fmla="*/ 302231 w 430785"/>
              <a:gd name="connsiteY1040" fmla="*/ 634979 h 4352025"/>
              <a:gd name="connsiteX1041" fmla="*/ 334207 w 430785"/>
              <a:gd name="connsiteY1041" fmla="*/ 653645 h 4352025"/>
              <a:gd name="connsiteX1042" fmla="*/ 334207 w 430785"/>
              <a:gd name="connsiteY1042" fmla="*/ 682375 h 4352025"/>
              <a:gd name="connsiteX1043" fmla="*/ 302231 w 430785"/>
              <a:gd name="connsiteY1043" fmla="*/ 663871 h 4352025"/>
              <a:gd name="connsiteX1044" fmla="*/ 395075 w 430785"/>
              <a:gd name="connsiteY1044" fmla="*/ 622968 h 4352025"/>
              <a:gd name="connsiteX1045" fmla="*/ 430784 w 430785"/>
              <a:gd name="connsiteY1045" fmla="*/ 643582 h 4352025"/>
              <a:gd name="connsiteX1046" fmla="*/ 430784 w 430785"/>
              <a:gd name="connsiteY1046" fmla="*/ 672312 h 4352025"/>
              <a:gd name="connsiteX1047" fmla="*/ 395075 w 430785"/>
              <a:gd name="connsiteY1047" fmla="*/ 651698 h 4352025"/>
              <a:gd name="connsiteX1048" fmla="*/ 252075 w 430785"/>
              <a:gd name="connsiteY1048" fmla="*/ 606087 h 4352025"/>
              <a:gd name="connsiteX1049" fmla="*/ 284213 w 430785"/>
              <a:gd name="connsiteY1049" fmla="*/ 624753 h 4352025"/>
              <a:gd name="connsiteX1050" fmla="*/ 284213 w 430785"/>
              <a:gd name="connsiteY1050" fmla="*/ 653483 h 4352025"/>
              <a:gd name="connsiteX1051" fmla="*/ 252075 w 430785"/>
              <a:gd name="connsiteY1051" fmla="*/ 634979 h 4352025"/>
              <a:gd name="connsiteX1052" fmla="*/ 133585 w 430785"/>
              <a:gd name="connsiteY1052" fmla="*/ 603489 h 4352025"/>
              <a:gd name="connsiteX1053" fmla="*/ 196401 w 430785"/>
              <a:gd name="connsiteY1053" fmla="*/ 639685 h 4352025"/>
              <a:gd name="connsiteX1054" fmla="*/ 196401 w 430785"/>
              <a:gd name="connsiteY1054" fmla="*/ 668577 h 4352025"/>
              <a:gd name="connsiteX1055" fmla="*/ 133585 w 430785"/>
              <a:gd name="connsiteY1055" fmla="*/ 632381 h 4352025"/>
              <a:gd name="connsiteX1056" fmla="*/ 0 w 430785"/>
              <a:gd name="connsiteY1056" fmla="*/ 592614 h 4352025"/>
              <a:gd name="connsiteX1057" fmla="*/ 131151 w 430785"/>
              <a:gd name="connsiteY1057" fmla="*/ 668253 h 4352025"/>
              <a:gd name="connsiteX1058" fmla="*/ 131151 w 430785"/>
              <a:gd name="connsiteY1058" fmla="*/ 697145 h 4352025"/>
              <a:gd name="connsiteX1059" fmla="*/ 0 w 430785"/>
              <a:gd name="connsiteY1059" fmla="*/ 621344 h 4352025"/>
              <a:gd name="connsiteX1060" fmla="*/ 85702 w 430785"/>
              <a:gd name="connsiteY1060" fmla="*/ 575896 h 4352025"/>
              <a:gd name="connsiteX1061" fmla="*/ 113458 w 430785"/>
              <a:gd name="connsiteY1061" fmla="*/ 591965 h 4352025"/>
              <a:gd name="connsiteX1062" fmla="*/ 113458 w 430785"/>
              <a:gd name="connsiteY1062" fmla="*/ 620695 h 4352025"/>
              <a:gd name="connsiteX1063" fmla="*/ 85702 w 430785"/>
              <a:gd name="connsiteY1063" fmla="*/ 604626 h 4352025"/>
              <a:gd name="connsiteX1064" fmla="*/ 365209 w 430785"/>
              <a:gd name="connsiteY1064" fmla="*/ 539863 h 4352025"/>
              <a:gd name="connsiteX1065" fmla="*/ 430784 w 430785"/>
              <a:gd name="connsiteY1065" fmla="*/ 577682 h 4352025"/>
              <a:gd name="connsiteX1066" fmla="*/ 430784 w 430785"/>
              <a:gd name="connsiteY1066" fmla="*/ 606575 h 4352025"/>
              <a:gd name="connsiteX1067" fmla="*/ 365209 w 430785"/>
              <a:gd name="connsiteY1067" fmla="*/ 568593 h 4352025"/>
              <a:gd name="connsiteX1068" fmla="*/ 129527 w 430785"/>
              <a:gd name="connsiteY1068" fmla="*/ 535318 h 4352025"/>
              <a:gd name="connsiteX1069" fmla="*/ 232110 w 430785"/>
              <a:gd name="connsiteY1069" fmla="*/ 594563 h 4352025"/>
              <a:gd name="connsiteX1070" fmla="*/ 232110 w 430785"/>
              <a:gd name="connsiteY1070" fmla="*/ 623455 h 4352025"/>
              <a:gd name="connsiteX1071" fmla="*/ 129527 w 430785"/>
              <a:gd name="connsiteY1071" fmla="*/ 564210 h 4352025"/>
              <a:gd name="connsiteX1072" fmla="*/ 0 w 430785"/>
              <a:gd name="connsiteY1072" fmla="*/ 526391 h 4352025"/>
              <a:gd name="connsiteX1073" fmla="*/ 65575 w 430785"/>
              <a:gd name="connsiteY1073" fmla="*/ 564210 h 4352025"/>
              <a:gd name="connsiteX1074" fmla="*/ 65575 w 430785"/>
              <a:gd name="connsiteY1074" fmla="*/ 593102 h 4352025"/>
              <a:gd name="connsiteX1075" fmla="*/ 0 w 430785"/>
              <a:gd name="connsiteY1075" fmla="*/ 555283 h 4352025"/>
              <a:gd name="connsiteX1076" fmla="*/ 379168 w 430785"/>
              <a:gd name="connsiteY1076" fmla="*/ 482079 h 4352025"/>
              <a:gd name="connsiteX1077" fmla="*/ 430784 w 430785"/>
              <a:gd name="connsiteY1077" fmla="*/ 511945 h 4352025"/>
              <a:gd name="connsiteX1078" fmla="*/ 430784 w 430785"/>
              <a:gd name="connsiteY1078" fmla="*/ 540675 h 4352025"/>
              <a:gd name="connsiteX1079" fmla="*/ 379168 w 430785"/>
              <a:gd name="connsiteY1079" fmla="*/ 510809 h 4352025"/>
              <a:gd name="connsiteX1080" fmla="*/ 123035 w 430785"/>
              <a:gd name="connsiteY1080" fmla="*/ 465847 h 4352025"/>
              <a:gd name="connsiteX1081" fmla="*/ 199161 w 430785"/>
              <a:gd name="connsiteY1081" fmla="*/ 509834 h 4352025"/>
              <a:gd name="connsiteX1082" fmla="*/ 199161 w 430785"/>
              <a:gd name="connsiteY1082" fmla="*/ 538564 h 4352025"/>
              <a:gd name="connsiteX1083" fmla="*/ 123035 w 430785"/>
              <a:gd name="connsiteY1083" fmla="*/ 494577 h 4352025"/>
              <a:gd name="connsiteX1084" fmla="*/ 0 w 430785"/>
              <a:gd name="connsiteY1084" fmla="*/ 460653 h 4352025"/>
              <a:gd name="connsiteX1085" fmla="*/ 109563 w 430785"/>
              <a:gd name="connsiteY1085" fmla="*/ 523794 h 4352025"/>
              <a:gd name="connsiteX1086" fmla="*/ 109563 w 430785"/>
              <a:gd name="connsiteY1086" fmla="*/ 552523 h 4352025"/>
              <a:gd name="connsiteX1087" fmla="*/ 0 w 430785"/>
              <a:gd name="connsiteY1087" fmla="*/ 489383 h 4352025"/>
              <a:gd name="connsiteX1088" fmla="*/ 222372 w 430785"/>
              <a:gd name="connsiteY1088" fmla="*/ 457408 h 4352025"/>
              <a:gd name="connsiteX1089" fmla="*/ 274151 w 430785"/>
              <a:gd name="connsiteY1089" fmla="*/ 487274 h 4352025"/>
              <a:gd name="connsiteX1090" fmla="*/ 274151 w 430785"/>
              <a:gd name="connsiteY1090" fmla="*/ 516004 h 4352025"/>
              <a:gd name="connsiteX1091" fmla="*/ 222372 w 430785"/>
              <a:gd name="connsiteY1091" fmla="*/ 486138 h 4352025"/>
              <a:gd name="connsiteX1092" fmla="*/ 55836 w 430785"/>
              <a:gd name="connsiteY1092" fmla="*/ 427054 h 4352025"/>
              <a:gd name="connsiteX1093" fmla="*/ 103070 w 430785"/>
              <a:gd name="connsiteY1093" fmla="*/ 454323 h 4352025"/>
              <a:gd name="connsiteX1094" fmla="*/ 103070 w 430785"/>
              <a:gd name="connsiteY1094" fmla="*/ 483053 h 4352025"/>
              <a:gd name="connsiteX1095" fmla="*/ 55836 w 430785"/>
              <a:gd name="connsiteY1095" fmla="*/ 455784 h 4352025"/>
              <a:gd name="connsiteX1096" fmla="*/ 355632 w 430785"/>
              <a:gd name="connsiteY1096" fmla="*/ 402706 h 4352025"/>
              <a:gd name="connsiteX1097" fmla="*/ 430784 w 430785"/>
              <a:gd name="connsiteY1097" fmla="*/ 446044 h 4352025"/>
              <a:gd name="connsiteX1098" fmla="*/ 430784 w 430785"/>
              <a:gd name="connsiteY1098" fmla="*/ 474936 h 4352025"/>
              <a:gd name="connsiteX1099" fmla="*/ 355632 w 430785"/>
              <a:gd name="connsiteY1099" fmla="*/ 431436 h 4352025"/>
              <a:gd name="connsiteX1100" fmla="*/ 125794 w 430785"/>
              <a:gd name="connsiteY1100" fmla="*/ 401571 h 4352025"/>
              <a:gd name="connsiteX1101" fmla="*/ 202407 w 430785"/>
              <a:gd name="connsiteY1101" fmla="*/ 445883 h 4352025"/>
              <a:gd name="connsiteX1102" fmla="*/ 202407 w 430785"/>
              <a:gd name="connsiteY1102" fmla="*/ 474613 h 4352025"/>
              <a:gd name="connsiteX1103" fmla="*/ 125794 w 430785"/>
              <a:gd name="connsiteY1103" fmla="*/ 430463 h 4352025"/>
              <a:gd name="connsiteX1104" fmla="*/ 0 w 430785"/>
              <a:gd name="connsiteY1104" fmla="*/ 394754 h 4352025"/>
              <a:gd name="connsiteX1105" fmla="*/ 35709 w 430785"/>
              <a:gd name="connsiteY1105" fmla="*/ 415368 h 4352025"/>
              <a:gd name="connsiteX1106" fmla="*/ 35709 w 430785"/>
              <a:gd name="connsiteY1106" fmla="*/ 444260 h 4352025"/>
              <a:gd name="connsiteX1107" fmla="*/ 0 w 430785"/>
              <a:gd name="connsiteY1107" fmla="*/ 423646 h 4352025"/>
              <a:gd name="connsiteX1108" fmla="*/ 193155 w 430785"/>
              <a:gd name="connsiteY1108" fmla="*/ 374627 h 4352025"/>
              <a:gd name="connsiteX1109" fmla="*/ 225293 w 430785"/>
              <a:gd name="connsiteY1109" fmla="*/ 393293 h 4352025"/>
              <a:gd name="connsiteX1110" fmla="*/ 225293 w 430785"/>
              <a:gd name="connsiteY1110" fmla="*/ 422023 h 4352025"/>
              <a:gd name="connsiteX1111" fmla="*/ 193155 w 430785"/>
              <a:gd name="connsiteY1111" fmla="*/ 403519 h 4352025"/>
              <a:gd name="connsiteX1112" fmla="*/ 379168 w 430785"/>
              <a:gd name="connsiteY1112" fmla="*/ 350441 h 4352025"/>
              <a:gd name="connsiteX1113" fmla="*/ 430784 w 430785"/>
              <a:gd name="connsiteY1113" fmla="*/ 380307 h 4352025"/>
              <a:gd name="connsiteX1114" fmla="*/ 430784 w 430785"/>
              <a:gd name="connsiteY1114" fmla="*/ 409199 h 4352025"/>
              <a:gd name="connsiteX1115" fmla="*/ 379168 w 430785"/>
              <a:gd name="connsiteY1115" fmla="*/ 379333 h 4352025"/>
              <a:gd name="connsiteX1116" fmla="*/ 0 w 430785"/>
              <a:gd name="connsiteY1116" fmla="*/ 329016 h 4352025"/>
              <a:gd name="connsiteX1117" fmla="*/ 105829 w 430785"/>
              <a:gd name="connsiteY1117" fmla="*/ 390046 h 4352025"/>
              <a:gd name="connsiteX1118" fmla="*/ 105829 w 430785"/>
              <a:gd name="connsiteY1118" fmla="*/ 418939 h 4352025"/>
              <a:gd name="connsiteX1119" fmla="*/ 0 w 430785"/>
              <a:gd name="connsiteY1119" fmla="*/ 357746 h 4352025"/>
              <a:gd name="connsiteX1120" fmla="*/ 210847 w 430785"/>
              <a:gd name="connsiteY1120" fmla="*/ 319115 h 4352025"/>
              <a:gd name="connsiteX1121" fmla="*/ 258081 w 430785"/>
              <a:gd name="connsiteY1121" fmla="*/ 346384 h 4352025"/>
              <a:gd name="connsiteX1122" fmla="*/ 258081 w 430785"/>
              <a:gd name="connsiteY1122" fmla="*/ 375276 h 4352025"/>
              <a:gd name="connsiteX1123" fmla="*/ 210847 w 430785"/>
              <a:gd name="connsiteY1123" fmla="*/ 348007 h 4352025"/>
              <a:gd name="connsiteX1124" fmla="*/ 71743 w 430785"/>
              <a:gd name="connsiteY1124" fmla="*/ 304669 h 4352025"/>
              <a:gd name="connsiteX1125" fmla="*/ 173028 w 430785"/>
              <a:gd name="connsiteY1125" fmla="*/ 363102 h 4352025"/>
              <a:gd name="connsiteX1126" fmla="*/ 173028 w 430785"/>
              <a:gd name="connsiteY1126" fmla="*/ 391994 h 4352025"/>
              <a:gd name="connsiteX1127" fmla="*/ 71743 w 430785"/>
              <a:gd name="connsiteY1127" fmla="*/ 333399 h 4352025"/>
              <a:gd name="connsiteX1128" fmla="*/ 359366 w 430785"/>
              <a:gd name="connsiteY1128" fmla="*/ 273179 h 4352025"/>
              <a:gd name="connsiteX1129" fmla="*/ 430785 w 430785"/>
              <a:gd name="connsiteY1129" fmla="*/ 314569 h 4352025"/>
              <a:gd name="connsiteX1130" fmla="*/ 430785 w 430785"/>
              <a:gd name="connsiteY1130" fmla="*/ 343299 h 4352025"/>
              <a:gd name="connsiteX1131" fmla="*/ 359366 w 430785"/>
              <a:gd name="connsiteY1131" fmla="*/ 302071 h 4352025"/>
              <a:gd name="connsiteX1132" fmla="*/ 0 w 430785"/>
              <a:gd name="connsiteY1132" fmla="*/ 263116 h 4352025"/>
              <a:gd name="connsiteX1133" fmla="*/ 51779 w 430785"/>
              <a:gd name="connsiteY1133" fmla="*/ 292982 h 4352025"/>
              <a:gd name="connsiteX1134" fmla="*/ 51779 w 430785"/>
              <a:gd name="connsiteY1134" fmla="*/ 321874 h 4352025"/>
              <a:gd name="connsiteX1135" fmla="*/ 0 w 430785"/>
              <a:gd name="connsiteY1135" fmla="*/ 292008 h 4352025"/>
              <a:gd name="connsiteX1136" fmla="*/ 248829 w 430785"/>
              <a:gd name="connsiteY1136" fmla="*/ 209390 h 4352025"/>
              <a:gd name="connsiteX1137" fmla="*/ 280805 w 430785"/>
              <a:gd name="connsiteY1137" fmla="*/ 227894 h 4352025"/>
              <a:gd name="connsiteX1138" fmla="*/ 280805 w 430785"/>
              <a:gd name="connsiteY1138" fmla="*/ 256786 h 4352025"/>
              <a:gd name="connsiteX1139" fmla="*/ 248829 w 430785"/>
              <a:gd name="connsiteY1139" fmla="*/ 238282 h 4352025"/>
              <a:gd name="connsiteX1140" fmla="*/ 0 w 430785"/>
              <a:gd name="connsiteY1140" fmla="*/ 197379 h 4352025"/>
              <a:gd name="connsiteX1141" fmla="*/ 190883 w 430785"/>
              <a:gd name="connsiteY1141" fmla="*/ 307591 h 4352025"/>
              <a:gd name="connsiteX1142" fmla="*/ 190883 w 430785"/>
              <a:gd name="connsiteY1142" fmla="*/ 336321 h 4352025"/>
              <a:gd name="connsiteX1143" fmla="*/ 0 w 430785"/>
              <a:gd name="connsiteY1143" fmla="*/ 226271 h 4352025"/>
              <a:gd name="connsiteX1144" fmla="*/ 339888 w 430785"/>
              <a:gd name="connsiteY1144" fmla="*/ 196242 h 4352025"/>
              <a:gd name="connsiteX1145" fmla="*/ 430784 w 430785"/>
              <a:gd name="connsiteY1145" fmla="*/ 248670 h 4352025"/>
              <a:gd name="connsiteX1146" fmla="*/ 430784 w 430785"/>
              <a:gd name="connsiteY1146" fmla="*/ 277562 h 4352025"/>
              <a:gd name="connsiteX1147" fmla="*/ 339888 w 430785"/>
              <a:gd name="connsiteY1147" fmla="*/ 224972 h 4352025"/>
              <a:gd name="connsiteX1148" fmla="*/ 109563 w 430785"/>
              <a:gd name="connsiteY1148" fmla="*/ 194782 h 4352025"/>
              <a:gd name="connsiteX1149" fmla="*/ 141539 w 430785"/>
              <a:gd name="connsiteY1149" fmla="*/ 213286 h 4352025"/>
              <a:gd name="connsiteX1150" fmla="*/ 141539 w 430785"/>
              <a:gd name="connsiteY1150" fmla="*/ 242178 h 4352025"/>
              <a:gd name="connsiteX1151" fmla="*/ 109563 w 430785"/>
              <a:gd name="connsiteY1151" fmla="*/ 223512 h 4352025"/>
              <a:gd name="connsiteX1152" fmla="*/ 199161 w 430785"/>
              <a:gd name="connsiteY1152" fmla="*/ 180823 h 4352025"/>
              <a:gd name="connsiteX1153" fmla="*/ 231299 w 430785"/>
              <a:gd name="connsiteY1153" fmla="*/ 199327 h 4352025"/>
              <a:gd name="connsiteX1154" fmla="*/ 231299 w 430785"/>
              <a:gd name="connsiteY1154" fmla="*/ 228057 h 4352025"/>
              <a:gd name="connsiteX1155" fmla="*/ 199161 w 430785"/>
              <a:gd name="connsiteY1155" fmla="*/ 209553 h 4352025"/>
              <a:gd name="connsiteX1156" fmla="*/ 71743 w 430785"/>
              <a:gd name="connsiteY1156" fmla="*/ 173032 h 4352025"/>
              <a:gd name="connsiteX1157" fmla="*/ 89435 w 430785"/>
              <a:gd name="connsiteY1157" fmla="*/ 183258 h 4352025"/>
              <a:gd name="connsiteX1158" fmla="*/ 89435 w 430785"/>
              <a:gd name="connsiteY1158" fmla="*/ 211988 h 4352025"/>
              <a:gd name="connsiteX1159" fmla="*/ 71743 w 430785"/>
              <a:gd name="connsiteY1159" fmla="*/ 201762 h 4352025"/>
              <a:gd name="connsiteX1160" fmla="*/ 0 w 430785"/>
              <a:gd name="connsiteY1160" fmla="*/ 131641 h 4352025"/>
              <a:gd name="connsiteX1161" fmla="*/ 51779 w 430785"/>
              <a:gd name="connsiteY1161" fmla="*/ 161507 h 4352025"/>
              <a:gd name="connsiteX1162" fmla="*/ 51779 w 430785"/>
              <a:gd name="connsiteY1162" fmla="*/ 190237 h 4352025"/>
              <a:gd name="connsiteX1163" fmla="*/ 0 w 430785"/>
              <a:gd name="connsiteY1163" fmla="*/ 160371 h 4352025"/>
              <a:gd name="connsiteX1164" fmla="*/ 218476 w 430785"/>
              <a:gd name="connsiteY1164" fmla="*/ 126124 h 4352025"/>
              <a:gd name="connsiteX1165" fmla="*/ 250614 w 430785"/>
              <a:gd name="connsiteY1165" fmla="*/ 144628 h 4352025"/>
              <a:gd name="connsiteX1166" fmla="*/ 250614 w 430785"/>
              <a:gd name="connsiteY1166" fmla="*/ 173520 h 4352025"/>
              <a:gd name="connsiteX1167" fmla="*/ 218476 w 430785"/>
              <a:gd name="connsiteY1167" fmla="*/ 154854 h 4352025"/>
              <a:gd name="connsiteX1168" fmla="*/ 91546 w 430785"/>
              <a:gd name="connsiteY1168" fmla="*/ 118656 h 4352025"/>
              <a:gd name="connsiteX1169" fmla="*/ 179034 w 430785"/>
              <a:gd name="connsiteY1169" fmla="*/ 169136 h 4352025"/>
              <a:gd name="connsiteX1170" fmla="*/ 179034 w 430785"/>
              <a:gd name="connsiteY1170" fmla="*/ 198028 h 4352025"/>
              <a:gd name="connsiteX1171" fmla="*/ 91546 w 430785"/>
              <a:gd name="connsiteY1171" fmla="*/ 147386 h 4352025"/>
              <a:gd name="connsiteX1172" fmla="*/ 151278 w 430785"/>
              <a:gd name="connsiteY1172" fmla="*/ 87325 h 4352025"/>
              <a:gd name="connsiteX1173" fmla="*/ 198512 w 430785"/>
              <a:gd name="connsiteY1173" fmla="*/ 114599 h 4352025"/>
              <a:gd name="connsiteX1174" fmla="*/ 198512 w 430785"/>
              <a:gd name="connsiteY1174" fmla="*/ 143329 h 4352025"/>
              <a:gd name="connsiteX1175" fmla="*/ 151278 w 430785"/>
              <a:gd name="connsiteY1175" fmla="*/ 116060 h 4352025"/>
              <a:gd name="connsiteX1176" fmla="*/ 0 w 430785"/>
              <a:gd name="connsiteY1176" fmla="*/ 65737 h 4352025"/>
              <a:gd name="connsiteX1177" fmla="*/ 71419 w 430785"/>
              <a:gd name="connsiteY1177" fmla="*/ 106970 h 4352025"/>
              <a:gd name="connsiteX1178" fmla="*/ 71419 w 430785"/>
              <a:gd name="connsiteY1178" fmla="*/ 135862 h 4352025"/>
              <a:gd name="connsiteX1179" fmla="*/ 0 w 430785"/>
              <a:gd name="connsiteY1179" fmla="*/ 94633 h 4352025"/>
              <a:gd name="connsiteX1180" fmla="*/ 0 w 430785"/>
              <a:gd name="connsiteY1180" fmla="*/ 0 h 4352025"/>
              <a:gd name="connsiteX1181" fmla="*/ 131151 w 430785"/>
              <a:gd name="connsiteY1181" fmla="*/ 75639 h 4352025"/>
              <a:gd name="connsiteX1182" fmla="*/ 131151 w 430785"/>
              <a:gd name="connsiteY1182" fmla="*/ 104536 h 4352025"/>
              <a:gd name="connsiteX1183" fmla="*/ 0 w 430785"/>
              <a:gd name="connsiteY1183" fmla="*/ 28731 h 435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Lst>
            <a:rect l="l" t="t" r="r" b="b"/>
            <a:pathLst>
              <a:path w="430785" h="4352025">
                <a:moveTo>
                  <a:pt x="365209" y="4285313"/>
                </a:moveTo>
                <a:lnTo>
                  <a:pt x="430784" y="4323132"/>
                </a:lnTo>
                <a:lnTo>
                  <a:pt x="430784" y="4352025"/>
                </a:lnTo>
                <a:lnTo>
                  <a:pt x="365209" y="4314205"/>
                </a:lnTo>
                <a:close/>
                <a:moveTo>
                  <a:pt x="361638" y="4217465"/>
                </a:moveTo>
                <a:lnTo>
                  <a:pt x="430784" y="4257394"/>
                </a:lnTo>
                <a:lnTo>
                  <a:pt x="430784" y="4286124"/>
                </a:lnTo>
                <a:lnTo>
                  <a:pt x="361638" y="4246195"/>
                </a:lnTo>
                <a:close/>
                <a:moveTo>
                  <a:pt x="302231" y="4183055"/>
                </a:moveTo>
                <a:lnTo>
                  <a:pt x="334207" y="4201559"/>
                </a:lnTo>
                <a:lnTo>
                  <a:pt x="334207" y="4230451"/>
                </a:lnTo>
                <a:lnTo>
                  <a:pt x="302231" y="4211947"/>
                </a:lnTo>
                <a:close/>
                <a:moveTo>
                  <a:pt x="395075" y="4171043"/>
                </a:moveTo>
                <a:lnTo>
                  <a:pt x="430784" y="4191657"/>
                </a:lnTo>
                <a:lnTo>
                  <a:pt x="430784" y="4220387"/>
                </a:lnTo>
                <a:lnTo>
                  <a:pt x="395075" y="4199773"/>
                </a:lnTo>
                <a:close/>
                <a:moveTo>
                  <a:pt x="252075" y="4154162"/>
                </a:moveTo>
                <a:lnTo>
                  <a:pt x="284213" y="4172666"/>
                </a:lnTo>
                <a:lnTo>
                  <a:pt x="284213" y="4201558"/>
                </a:lnTo>
                <a:lnTo>
                  <a:pt x="252075" y="4183054"/>
                </a:lnTo>
                <a:close/>
                <a:moveTo>
                  <a:pt x="133585" y="4151565"/>
                </a:moveTo>
                <a:lnTo>
                  <a:pt x="196401" y="4187761"/>
                </a:lnTo>
                <a:lnTo>
                  <a:pt x="196401" y="4216653"/>
                </a:lnTo>
                <a:lnTo>
                  <a:pt x="133585" y="4180457"/>
                </a:lnTo>
                <a:close/>
                <a:moveTo>
                  <a:pt x="85702" y="4123972"/>
                </a:moveTo>
                <a:lnTo>
                  <a:pt x="113458" y="4140041"/>
                </a:lnTo>
                <a:lnTo>
                  <a:pt x="113458" y="4168771"/>
                </a:lnTo>
                <a:lnTo>
                  <a:pt x="85702" y="4152702"/>
                </a:lnTo>
                <a:close/>
                <a:moveTo>
                  <a:pt x="365209" y="4087938"/>
                </a:moveTo>
                <a:lnTo>
                  <a:pt x="430784" y="4125757"/>
                </a:lnTo>
                <a:lnTo>
                  <a:pt x="430784" y="4154650"/>
                </a:lnTo>
                <a:lnTo>
                  <a:pt x="365209" y="4116668"/>
                </a:lnTo>
                <a:close/>
                <a:moveTo>
                  <a:pt x="129527" y="4083393"/>
                </a:moveTo>
                <a:lnTo>
                  <a:pt x="232110" y="4142638"/>
                </a:lnTo>
                <a:lnTo>
                  <a:pt x="232110" y="4171530"/>
                </a:lnTo>
                <a:lnTo>
                  <a:pt x="129527" y="4112285"/>
                </a:lnTo>
                <a:close/>
                <a:moveTo>
                  <a:pt x="0" y="4074466"/>
                </a:moveTo>
                <a:lnTo>
                  <a:pt x="65575" y="4112285"/>
                </a:lnTo>
                <a:lnTo>
                  <a:pt x="65575" y="4141178"/>
                </a:lnTo>
                <a:lnTo>
                  <a:pt x="0" y="4103196"/>
                </a:lnTo>
                <a:close/>
                <a:moveTo>
                  <a:pt x="379168" y="4030154"/>
                </a:moveTo>
                <a:lnTo>
                  <a:pt x="430784" y="4060020"/>
                </a:lnTo>
                <a:lnTo>
                  <a:pt x="430784" y="4088750"/>
                </a:lnTo>
                <a:lnTo>
                  <a:pt x="379168" y="4058884"/>
                </a:lnTo>
                <a:close/>
                <a:moveTo>
                  <a:pt x="123035" y="4013922"/>
                </a:moveTo>
                <a:lnTo>
                  <a:pt x="199161" y="4057909"/>
                </a:lnTo>
                <a:lnTo>
                  <a:pt x="199161" y="4086639"/>
                </a:lnTo>
                <a:lnTo>
                  <a:pt x="123035" y="4042652"/>
                </a:lnTo>
                <a:close/>
                <a:moveTo>
                  <a:pt x="0" y="4008728"/>
                </a:moveTo>
                <a:lnTo>
                  <a:pt x="109563" y="4071869"/>
                </a:lnTo>
                <a:lnTo>
                  <a:pt x="109563" y="4100598"/>
                </a:lnTo>
                <a:lnTo>
                  <a:pt x="0" y="4037458"/>
                </a:lnTo>
                <a:close/>
                <a:moveTo>
                  <a:pt x="222372" y="4005482"/>
                </a:moveTo>
                <a:lnTo>
                  <a:pt x="274151" y="4035348"/>
                </a:lnTo>
                <a:lnTo>
                  <a:pt x="274151" y="4064078"/>
                </a:lnTo>
                <a:lnTo>
                  <a:pt x="222372" y="4034212"/>
                </a:lnTo>
                <a:close/>
                <a:moveTo>
                  <a:pt x="55836" y="3975129"/>
                </a:moveTo>
                <a:lnTo>
                  <a:pt x="103070" y="4002398"/>
                </a:lnTo>
                <a:lnTo>
                  <a:pt x="103070" y="4031128"/>
                </a:lnTo>
                <a:lnTo>
                  <a:pt x="55836" y="4003859"/>
                </a:lnTo>
                <a:close/>
                <a:moveTo>
                  <a:pt x="355632" y="3950782"/>
                </a:moveTo>
                <a:lnTo>
                  <a:pt x="430784" y="3994120"/>
                </a:lnTo>
                <a:lnTo>
                  <a:pt x="430784" y="4023012"/>
                </a:lnTo>
                <a:lnTo>
                  <a:pt x="355632" y="3979512"/>
                </a:lnTo>
                <a:close/>
                <a:moveTo>
                  <a:pt x="125794" y="3949645"/>
                </a:moveTo>
                <a:lnTo>
                  <a:pt x="202407" y="3993957"/>
                </a:lnTo>
                <a:lnTo>
                  <a:pt x="202407" y="4022687"/>
                </a:lnTo>
                <a:lnTo>
                  <a:pt x="125794" y="3978537"/>
                </a:lnTo>
                <a:close/>
                <a:moveTo>
                  <a:pt x="0" y="3942828"/>
                </a:moveTo>
                <a:lnTo>
                  <a:pt x="35709" y="3963442"/>
                </a:lnTo>
                <a:lnTo>
                  <a:pt x="35709" y="3992334"/>
                </a:lnTo>
                <a:lnTo>
                  <a:pt x="0" y="3971720"/>
                </a:lnTo>
                <a:close/>
                <a:moveTo>
                  <a:pt x="193155" y="3922701"/>
                </a:moveTo>
                <a:lnTo>
                  <a:pt x="225293" y="3941205"/>
                </a:lnTo>
                <a:lnTo>
                  <a:pt x="225293" y="3970097"/>
                </a:lnTo>
                <a:lnTo>
                  <a:pt x="193155" y="3951593"/>
                </a:lnTo>
                <a:close/>
                <a:moveTo>
                  <a:pt x="379168" y="3898516"/>
                </a:moveTo>
                <a:lnTo>
                  <a:pt x="430784" y="3928382"/>
                </a:lnTo>
                <a:lnTo>
                  <a:pt x="430784" y="3957274"/>
                </a:lnTo>
                <a:lnTo>
                  <a:pt x="379168" y="3927408"/>
                </a:lnTo>
                <a:close/>
                <a:moveTo>
                  <a:pt x="0" y="3877091"/>
                </a:moveTo>
                <a:lnTo>
                  <a:pt x="105829" y="3938121"/>
                </a:lnTo>
                <a:lnTo>
                  <a:pt x="105829" y="3967013"/>
                </a:lnTo>
                <a:lnTo>
                  <a:pt x="0" y="3905821"/>
                </a:lnTo>
                <a:close/>
                <a:moveTo>
                  <a:pt x="210847" y="3867189"/>
                </a:moveTo>
                <a:lnTo>
                  <a:pt x="258081" y="3894458"/>
                </a:lnTo>
                <a:lnTo>
                  <a:pt x="258081" y="3923350"/>
                </a:lnTo>
                <a:lnTo>
                  <a:pt x="210847" y="3896081"/>
                </a:lnTo>
                <a:close/>
                <a:moveTo>
                  <a:pt x="71743" y="3852743"/>
                </a:moveTo>
                <a:lnTo>
                  <a:pt x="173028" y="3911176"/>
                </a:lnTo>
                <a:lnTo>
                  <a:pt x="173028" y="3939906"/>
                </a:lnTo>
                <a:lnTo>
                  <a:pt x="71743" y="3881473"/>
                </a:lnTo>
                <a:close/>
                <a:moveTo>
                  <a:pt x="359366" y="3821254"/>
                </a:moveTo>
                <a:lnTo>
                  <a:pt x="430785" y="3862644"/>
                </a:lnTo>
                <a:lnTo>
                  <a:pt x="430785" y="3891374"/>
                </a:lnTo>
                <a:lnTo>
                  <a:pt x="359366" y="3850146"/>
                </a:lnTo>
                <a:close/>
                <a:moveTo>
                  <a:pt x="0" y="3811191"/>
                </a:moveTo>
                <a:lnTo>
                  <a:pt x="51779" y="3841057"/>
                </a:lnTo>
                <a:lnTo>
                  <a:pt x="51779" y="3869949"/>
                </a:lnTo>
                <a:lnTo>
                  <a:pt x="0" y="3840083"/>
                </a:lnTo>
                <a:close/>
                <a:moveTo>
                  <a:pt x="248829" y="3757464"/>
                </a:moveTo>
                <a:lnTo>
                  <a:pt x="280805" y="3775968"/>
                </a:lnTo>
                <a:lnTo>
                  <a:pt x="280805" y="3804860"/>
                </a:lnTo>
                <a:lnTo>
                  <a:pt x="248829" y="3786194"/>
                </a:lnTo>
                <a:close/>
                <a:moveTo>
                  <a:pt x="0" y="3745453"/>
                </a:moveTo>
                <a:lnTo>
                  <a:pt x="190883" y="3855665"/>
                </a:lnTo>
                <a:lnTo>
                  <a:pt x="190883" y="3884395"/>
                </a:lnTo>
                <a:lnTo>
                  <a:pt x="0" y="3774183"/>
                </a:lnTo>
                <a:close/>
                <a:moveTo>
                  <a:pt x="339888" y="3744317"/>
                </a:moveTo>
                <a:lnTo>
                  <a:pt x="430784" y="3796745"/>
                </a:lnTo>
                <a:lnTo>
                  <a:pt x="430784" y="3825637"/>
                </a:lnTo>
                <a:lnTo>
                  <a:pt x="339888" y="3773047"/>
                </a:lnTo>
                <a:close/>
                <a:moveTo>
                  <a:pt x="109563" y="3742856"/>
                </a:moveTo>
                <a:lnTo>
                  <a:pt x="141539" y="3761360"/>
                </a:lnTo>
                <a:lnTo>
                  <a:pt x="141539" y="3790252"/>
                </a:lnTo>
                <a:lnTo>
                  <a:pt x="109563" y="3771586"/>
                </a:lnTo>
                <a:close/>
                <a:moveTo>
                  <a:pt x="199161" y="3728897"/>
                </a:moveTo>
                <a:lnTo>
                  <a:pt x="231299" y="3747401"/>
                </a:lnTo>
                <a:lnTo>
                  <a:pt x="231299" y="3776131"/>
                </a:lnTo>
                <a:lnTo>
                  <a:pt x="199161" y="3757627"/>
                </a:lnTo>
                <a:close/>
                <a:moveTo>
                  <a:pt x="71743" y="3721106"/>
                </a:moveTo>
                <a:lnTo>
                  <a:pt x="89435" y="3731332"/>
                </a:lnTo>
                <a:lnTo>
                  <a:pt x="89435" y="3760062"/>
                </a:lnTo>
                <a:lnTo>
                  <a:pt x="71743" y="3749836"/>
                </a:lnTo>
                <a:close/>
                <a:moveTo>
                  <a:pt x="365209" y="3692701"/>
                </a:moveTo>
                <a:lnTo>
                  <a:pt x="430784" y="3730520"/>
                </a:lnTo>
                <a:lnTo>
                  <a:pt x="430784" y="3759413"/>
                </a:lnTo>
                <a:lnTo>
                  <a:pt x="365209" y="3721593"/>
                </a:lnTo>
                <a:close/>
                <a:moveTo>
                  <a:pt x="0" y="3679716"/>
                </a:moveTo>
                <a:lnTo>
                  <a:pt x="51779" y="3709582"/>
                </a:lnTo>
                <a:lnTo>
                  <a:pt x="51779" y="3738312"/>
                </a:lnTo>
                <a:lnTo>
                  <a:pt x="0" y="3708446"/>
                </a:lnTo>
                <a:close/>
                <a:moveTo>
                  <a:pt x="218476" y="3674197"/>
                </a:moveTo>
                <a:lnTo>
                  <a:pt x="250614" y="3692701"/>
                </a:lnTo>
                <a:lnTo>
                  <a:pt x="250614" y="3721593"/>
                </a:lnTo>
                <a:lnTo>
                  <a:pt x="218476" y="3702927"/>
                </a:lnTo>
                <a:close/>
                <a:moveTo>
                  <a:pt x="91546" y="3666730"/>
                </a:moveTo>
                <a:lnTo>
                  <a:pt x="179034" y="3717210"/>
                </a:lnTo>
                <a:lnTo>
                  <a:pt x="179034" y="3746102"/>
                </a:lnTo>
                <a:lnTo>
                  <a:pt x="91546" y="3695460"/>
                </a:lnTo>
                <a:close/>
                <a:moveTo>
                  <a:pt x="151278" y="3635404"/>
                </a:moveTo>
                <a:lnTo>
                  <a:pt x="198512" y="3662673"/>
                </a:lnTo>
                <a:lnTo>
                  <a:pt x="198512" y="3691403"/>
                </a:lnTo>
                <a:lnTo>
                  <a:pt x="151278" y="3664134"/>
                </a:lnTo>
                <a:close/>
                <a:moveTo>
                  <a:pt x="361638" y="3624853"/>
                </a:moveTo>
                <a:lnTo>
                  <a:pt x="430784" y="3664783"/>
                </a:lnTo>
                <a:lnTo>
                  <a:pt x="430784" y="3693675"/>
                </a:lnTo>
                <a:lnTo>
                  <a:pt x="361638" y="3653583"/>
                </a:lnTo>
                <a:close/>
                <a:moveTo>
                  <a:pt x="0" y="3613816"/>
                </a:moveTo>
                <a:lnTo>
                  <a:pt x="71419" y="3655044"/>
                </a:lnTo>
                <a:lnTo>
                  <a:pt x="71419" y="3683936"/>
                </a:lnTo>
                <a:lnTo>
                  <a:pt x="0" y="3642708"/>
                </a:lnTo>
                <a:close/>
                <a:moveTo>
                  <a:pt x="302231" y="3590442"/>
                </a:moveTo>
                <a:lnTo>
                  <a:pt x="334207" y="3609108"/>
                </a:lnTo>
                <a:lnTo>
                  <a:pt x="334207" y="3637838"/>
                </a:lnTo>
                <a:lnTo>
                  <a:pt x="302231" y="3619334"/>
                </a:lnTo>
                <a:close/>
                <a:moveTo>
                  <a:pt x="395075" y="3578431"/>
                </a:moveTo>
                <a:lnTo>
                  <a:pt x="430784" y="3599045"/>
                </a:lnTo>
                <a:lnTo>
                  <a:pt x="430784" y="3627775"/>
                </a:lnTo>
                <a:lnTo>
                  <a:pt x="395075" y="3607161"/>
                </a:lnTo>
                <a:close/>
                <a:moveTo>
                  <a:pt x="252075" y="3561550"/>
                </a:moveTo>
                <a:lnTo>
                  <a:pt x="284213" y="3580216"/>
                </a:lnTo>
                <a:lnTo>
                  <a:pt x="284213" y="3608946"/>
                </a:lnTo>
                <a:lnTo>
                  <a:pt x="252075" y="3590442"/>
                </a:lnTo>
                <a:close/>
                <a:moveTo>
                  <a:pt x="133585" y="3558953"/>
                </a:moveTo>
                <a:lnTo>
                  <a:pt x="196401" y="3595149"/>
                </a:lnTo>
                <a:lnTo>
                  <a:pt x="196401" y="3624041"/>
                </a:lnTo>
                <a:lnTo>
                  <a:pt x="133585" y="3587845"/>
                </a:lnTo>
                <a:close/>
                <a:moveTo>
                  <a:pt x="0" y="3548078"/>
                </a:moveTo>
                <a:lnTo>
                  <a:pt x="131151" y="3623717"/>
                </a:lnTo>
                <a:lnTo>
                  <a:pt x="131151" y="3652609"/>
                </a:lnTo>
                <a:lnTo>
                  <a:pt x="0" y="3576808"/>
                </a:lnTo>
                <a:close/>
                <a:moveTo>
                  <a:pt x="85702" y="3531360"/>
                </a:moveTo>
                <a:lnTo>
                  <a:pt x="113458" y="3547429"/>
                </a:lnTo>
                <a:lnTo>
                  <a:pt x="113458" y="3576159"/>
                </a:lnTo>
                <a:lnTo>
                  <a:pt x="85702" y="3560090"/>
                </a:lnTo>
                <a:close/>
                <a:moveTo>
                  <a:pt x="365209" y="3495326"/>
                </a:moveTo>
                <a:lnTo>
                  <a:pt x="430784" y="3533145"/>
                </a:lnTo>
                <a:lnTo>
                  <a:pt x="430784" y="3562038"/>
                </a:lnTo>
                <a:lnTo>
                  <a:pt x="365209" y="3524056"/>
                </a:lnTo>
                <a:close/>
                <a:moveTo>
                  <a:pt x="129527" y="3490781"/>
                </a:moveTo>
                <a:lnTo>
                  <a:pt x="232110" y="3550026"/>
                </a:lnTo>
                <a:lnTo>
                  <a:pt x="232110" y="3578918"/>
                </a:lnTo>
                <a:lnTo>
                  <a:pt x="129527" y="3519673"/>
                </a:lnTo>
                <a:close/>
                <a:moveTo>
                  <a:pt x="0" y="3481854"/>
                </a:moveTo>
                <a:lnTo>
                  <a:pt x="65575" y="3519673"/>
                </a:lnTo>
                <a:lnTo>
                  <a:pt x="65575" y="3548565"/>
                </a:lnTo>
                <a:lnTo>
                  <a:pt x="0" y="3510746"/>
                </a:lnTo>
                <a:close/>
                <a:moveTo>
                  <a:pt x="379168" y="3437542"/>
                </a:moveTo>
                <a:lnTo>
                  <a:pt x="430784" y="3467408"/>
                </a:lnTo>
                <a:lnTo>
                  <a:pt x="430784" y="3496138"/>
                </a:lnTo>
                <a:lnTo>
                  <a:pt x="379168" y="3466272"/>
                </a:lnTo>
                <a:close/>
                <a:moveTo>
                  <a:pt x="123035" y="3421310"/>
                </a:moveTo>
                <a:lnTo>
                  <a:pt x="199161" y="3465297"/>
                </a:lnTo>
                <a:lnTo>
                  <a:pt x="199161" y="3494027"/>
                </a:lnTo>
                <a:lnTo>
                  <a:pt x="123035" y="3450040"/>
                </a:lnTo>
                <a:close/>
                <a:moveTo>
                  <a:pt x="0" y="3416116"/>
                </a:moveTo>
                <a:lnTo>
                  <a:pt x="109563" y="3479257"/>
                </a:lnTo>
                <a:lnTo>
                  <a:pt x="109563" y="3507986"/>
                </a:lnTo>
                <a:lnTo>
                  <a:pt x="0" y="3444846"/>
                </a:lnTo>
                <a:close/>
                <a:moveTo>
                  <a:pt x="222372" y="3412870"/>
                </a:moveTo>
                <a:lnTo>
                  <a:pt x="274151" y="3442736"/>
                </a:lnTo>
                <a:lnTo>
                  <a:pt x="274151" y="3471466"/>
                </a:lnTo>
                <a:lnTo>
                  <a:pt x="222372" y="3441600"/>
                </a:lnTo>
                <a:close/>
                <a:moveTo>
                  <a:pt x="55836" y="3382517"/>
                </a:moveTo>
                <a:lnTo>
                  <a:pt x="103070" y="3409786"/>
                </a:lnTo>
                <a:lnTo>
                  <a:pt x="103070" y="3438516"/>
                </a:lnTo>
                <a:lnTo>
                  <a:pt x="55836" y="3411247"/>
                </a:lnTo>
                <a:close/>
                <a:moveTo>
                  <a:pt x="355632" y="3358169"/>
                </a:moveTo>
                <a:lnTo>
                  <a:pt x="430784" y="3401507"/>
                </a:lnTo>
                <a:lnTo>
                  <a:pt x="430784" y="3430399"/>
                </a:lnTo>
                <a:lnTo>
                  <a:pt x="355632" y="3386899"/>
                </a:lnTo>
                <a:close/>
                <a:moveTo>
                  <a:pt x="125794" y="3357033"/>
                </a:moveTo>
                <a:lnTo>
                  <a:pt x="202407" y="3401345"/>
                </a:lnTo>
                <a:lnTo>
                  <a:pt x="202407" y="3430075"/>
                </a:lnTo>
                <a:lnTo>
                  <a:pt x="125794" y="3385925"/>
                </a:lnTo>
                <a:close/>
                <a:moveTo>
                  <a:pt x="0" y="3350216"/>
                </a:moveTo>
                <a:lnTo>
                  <a:pt x="35709" y="3370830"/>
                </a:lnTo>
                <a:lnTo>
                  <a:pt x="35709" y="3399722"/>
                </a:lnTo>
                <a:lnTo>
                  <a:pt x="0" y="3379108"/>
                </a:lnTo>
                <a:close/>
                <a:moveTo>
                  <a:pt x="193155" y="3330089"/>
                </a:moveTo>
                <a:lnTo>
                  <a:pt x="225293" y="3348755"/>
                </a:lnTo>
                <a:lnTo>
                  <a:pt x="225293" y="3377485"/>
                </a:lnTo>
                <a:lnTo>
                  <a:pt x="193155" y="3358981"/>
                </a:lnTo>
                <a:close/>
                <a:moveTo>
                  <a:pt x="379168" y="3305904"/>
                </a:moveTo>
                <a:lnTo>
                  <a:pt x="430784" y="3335770"/>
                </a:lnTo>
                <a:lnTo>
                  <a:pt x="430784" y="3364662"/>
                </a:lnTo>
                <a:lnTo>
                  <a:pt x="379168" y="3334796"/>
                </a:lnTo>
                <a:close/>
                <a:moveTo>
                  <a:pt x="0" y="3284478"/>
                </a:moveTo>
                <a:lnTo>
                  <a:pt x="105829" y="3345508"/>
                </a:lnTo>
                <a:lnTo>
                  <a:pt x="105829" y="3374401"/>
                </a:lnTo>
                <a:lnTo>
                  <a:pt x="0" y="3313208"/>
                </a:lnTo>
                <a:close/>
                <a:moveTo>
                  <a:pt x="210847" y="3274577"/>
                </a:moveTo>
                <a:lnTo>
                  <a:pt x="258081" y="3301846"/>
                </a:lnTo>
                <a:lnTo>
                  <a:pt x="258081" y="3330738"/>
                </a:lnTo>
                <a:lnTo>
                  <a:pt x="210847" y="3303469"/>
                </a:lnTo>
                <a:close/>
                <a:moveTo>
                  <a:pt x="71743" y="3260131"/>
                </a:moveTo>
                <a:lnTo>
                  <a:pt x="173028" y="3318564"/>
                </a:lnTo>
                <a:lnTo>
                  <a:pt x="173028" y="3347456"/>
                </a:lnTo>
                <a:lnTo>
                  <a:pt x="71743" y="3288861"/>
                </a:lnTo>
                <a:close/>
                <a:moveTo>
                  <a:pt x="359366" y="3228642"/>
                </a:moveTo>
                <a:lnTo>
                  <a:pt x="430785" y="3270032"/>
                </a:lnTo>
                <a:lnTo>
                  <a:pt x="430785" y="3298762"/>
                </a:lnTo>
                <a:lnTo>
                  <a:pt x="359366" y="3257534"/>
                </a:lnTo>
                <a:close/>
                <a:moveTo>
                  <a:pt x="0" y="3218578"/>
                </a:moveTo>
                <a:lnTo>
                  <a:pt x="51779" y="3248444"/>
                </a:lnTo>
                <a:lnTo>
                  <a:pt x="51779" y="3277336"/>
                </a:lnTo>
                <a:lnTo>
                  <a:pt x="0" y="3247470"/>
                </a:lnTo>
                <a:close/>
                <a:moveTo>
                  <a:pt x="248829" y="3164852"/>
                </a:moveTo>
                <a:lnTo>
                  <a:pt x="280805" y="3183356"/>
                </a:lnTo>
                <a:lnTo>
                  <a:pt x="280805" y="3212248"/>
                </a:lnTo>
                <a:lnTo>
                  <a:pt x="248829" y="3193744"/>
                </a:lnTo>
                <a:close/>
                <a:moveTo>
                  <a:pt x="0" y="3152841"/>
                </a:moveTo>
                <a:lnTo>
                  <a:pt x="190883" y="3263053"/>
                </a:lnTo>
                <a:lnTo>
                  <a:pt x="190883" y="3291783"/>
                </a:lnTo>
                <a:lnTo>
                  <a:pt x="0" y="3181733"/>
                </a:lnTo>
                <a:close/>
                <a:moveTo>
                  <a:pt x="339888" y="3151705"/>
                </a:moveTo>
                <a:lnTo>
                  <a:pt x="430784" y="3204133"/>
                </a:lnTo>
                <a:lnTo>
                  <a:pt x="430784" y="3233025"/>
                </a:lnTo>
                <a:lnTo>
                  <a:pt x="339888" y="3180435"/>
                </a:lnTo>
                <a:close/>
                <a:moveTo>
                  <a:pt x="109563" y="3150244"/>
                </a:moveTo>
                <a:lnTo>
                  <a:pt x="141539" y="3168748"/>
                </a:lnTo>
                <a:lnTo>
                  <a:pt x="141539" y="3197640"/>
                </a:lnTo>
                <a:lnTo>
                  <a:pt x="109563" y="3178974"/>
                </a:lnTo>
                <a:close/>
                <a:moveTo>
                  <a:pt x="199161" y="3136285"/>
                </a:moveTo>
                <a:lnTo>
                  <a:pt x="231299" y="3154789"/>
                </a:lnTo>
                <a:lnTo>
                  <a:pt x="231299" y="3183519"/>
                </a:lnTo>
                <a:lnTo>
                  <a:pt x="199161" y="3165015"/>
                </a:lnTo>
                <a:close/>
                <a:moveTo>
                  <a:pt x="71743" y="3128494"/>
                </a:moveTo>
                <a:lnTo>
                  <a:pt x="89435" y="3138720"/>
                </a:lnTo>
                <a:lnTo>
                  <a:pt x="89435" y="3167450"/>
                </a:lnTo>
                <a:lnTo>
                  <a:pt x="71743" y="3157224"/>
                </a:lnTo>
                <a:close/>
                <a:moveTo>
                  <a:pt x="365209" y="3103126"/>
                </a:moveTo>
                <a:lnTo>
                  <a:pt x="430784" y="3140945"/>
                </a:lnTo>
                <a:lnTo>
                  <a:pt x="430784" y="3169838"/>
                </a:lnTo>
                <a:lnTo>
                  <a:pt x="365209" y="3132018"/>
                </a:lnTo>
                <a:close/>
                <a:moveTo>
                  <a:pt x="0" y="3087103"/>
                </a:moveTo>
                <a:lnTo>
                  <a:pt x="51779" y="3116969"/>
                </a:lnTo>
                <a:lnTo>
                  <a:pt x="51779" y="3145699"/>
                </a:lnTo>
                <a:lnTo>
                  <a:pt x="0" y="3115833"/>
                </a:lnTo>
                <a:close/>
                <a:moveTo>
                  <a:pt x="218476" y="3081585"/>
                </a:moveTo>
                <a:lnTo>
                  <a:pt x="250614" y="3100089"/>
                </a:lnTo>
                <a:lnTo>
                  <a:pt x="250614" y="3128981"/>
                </a:lnTo>
                <a:lnTo>
                  <a:pt x="218476" y="3110315"/>
                </a:lnTo>
                <a:close/>
                <a:moveTo>
                  <a:pt x="91546" y="3074118"/>
                </a:moveTo>
                <a:lnTo>
                  <a:pt x="179034" y="3124598"/>
                </a:lnTo>
                <a:lnTo>
                  <a:pt x="179034" y="3153490"/>
                </a:lnTo>
                <a:lnTo>
                  <a:pt x="91546" y="3102848"/>
                </a:lnTo>
                <a:close/>
                <a:moveTo>
                  <a:pt x="151278" y="3042791"/>
                </a:moveTo>
                <a:lnTo>
                  <a:pt x="198512" y="3070060"/>
                </a:lnTo>
                <a:lnTo>
                  <a:pt x="198512" y="3098790"/>
                </a:lnTo>
                <a:lnTo>
                  <a:pt x="151278" y="3071521"/>
                </a:lnTo>
                <a:close/>
                <a:moveTo>
                  <a:pt x="361638" y="3035278"/>
                </a:moveTo>
                <a:lnTo>
                  <a:pt x="430784" y="3075207"/>
                </a:lnTo>
                <a:lnTo>
                  <a:pt x="430784" y="3103937"/>
                </a:lnTo>
                <a:lnTo>
                  <a:pt x="361638" y="3064008"/>
                </a:lnTo>
                <a:close/>
                <a:moveTo>
                  <a:pt x="0" y="3021203"/>
                </a:moveTo>
                <a:lnTo>
                  <a:pt x="71419" y="3062431"/>
                </a:lnTo>
                <a:lnTo>
                  <a:pt x="71419" y="3091323"/>
                </a:lnTo>
                <a:lnTo>
                  <a:pt x="0" y="3050095"/>
                </a:lnTo>
                <a:close/>
                <a:moveTo>
                  <a:pt x="302231" y="3000868"/>
                </a:moveTo>
                <a:lnTo>
                  <a:pt x="334207" y="3019372"/>
                </a:lnTo>
                <a:lnTo>
                  <a:pt x="334207" y="3048264"/>
                </a:lnTo>
                <a:lnTo>
                  <a:pt x="302231" y="3029760"/>
                </a:lnTo>
                <a:close/>
                <a:moveTo>
                  <a:pt x="395075" y="2988856"/>
                </a:moveTo>
                <a:lnTo>
                  <a:pt x="430784" y="3009470"/>
                </a:lnTo>
                <a:lnTo>
                  <a:pt x="430784" y="3038200"/>
                </a:lnTo>
                <a:lnTo>
                  <a:pt x="395075" y="3017586"/>
                </a:lnTo>
                <a:close/>
                <a:moveTo>
                  <a:pt x="252075" y="2971975"/>
                </a:moveTo>
                <a:lnTo>
                  <a:pt x="284213" y="2990479"/>
                </a:lnTo>
                <a:lnTo>
                  <a:pt x="284213" y="3019371"/>
                </a:lnTo>
                <a:lnTo>
                  <a:pt x="252075" y="3000867"/>
                </a:lnTo>
                <a:close/>
                <a:moveTo>
                  <a:pt x="133585" y="2969378"/>
                </a:moveTo>
                <a:lnTo>
                  <a:pt x="196401" y="3005574"/>
                </a:lnTo>
                <a:lnTo>
                  <a:pt x="196401" y="3034466"/>
                </a:lnTo>
                <a:lnTo>
                  <a:pt x="133585" y="2998270"/>
                </a:lnTo>
                <a:close/>
                <a:moveTo>
                  <a:pt x="0" y="2955466"/>
                </a:moveTo>
                <a:lnTo>
                  <a:pt x="131151" y="3031105"/>
                </a:lnTo>
                <a:lnTo>
                  <a:pt x="131151" y="3059997"/>
                </a:lnTo>
                <a:lnTo>
                  <a:pt x="0" y="2984196"/>
                </a:lnTo>
                <a:close/>
                <a:moveTo>
                  <a:pt x="85702" y="2941785"/>
                </a:moveTo>
                <a:lnTo>
                  <a:pt x="113458" y="2957854"/>
                </a:lnTo>
                <a:lnTo>
                  <a:pt x="113458" y="2986584"/>
                </a:lnTo>
                <a:lnTo>
                  <a:pt x="85702" y="2970515"/>
                </a:lnTo>
                <a:close/>
                <a:moveTo>
                  <a:pt x="365209" y="2905751"/>
                </a:moveTo>
                <a:lnTo>
                  <a:pt x="430784" y="2943570"/>
                </a:lnTo>
                <a:lnTo>
                  <a:pt x="430784" y="2972463"/>
                </a:lnTo>
                <a:lnTo>
                  <a:pt x="365209" y="2934481"/>
                </a:lnTo>
                <a:close/>
                <a:moveTo>
                  <a:pt x="129527" y="2901206"/>
                </a:moveTo>
                <a:lnTo>
                  <a:pt x="232110" y="2960451"/>
                </a:lnTo>
                <a:lnTo>
                  <a:pt x="232110" y="2989343"/>
                </a:lnTo>
                <a:lnTo>
                  <a:pt x="129527" y="2930098"/>
                </a:lnTo>
                <a:close/>
                <a:moveTo>
                  <a:pt x="0" y="2892279"/>
                </a:moveTo>
                <a:lnTo>
                  <a:pt x="65575" y="2930098"/>
                </a:lnTo>
                <a:lnTo>
                  <a:pt x="65575" y="2958991"/>
                </a:lnTo>
                <a:lnTo>
                  <a:pt x="0" y="2921009"/>
                </a:lnTo>
                <a:close/>
                <a:moveTo>
                  <a:pt x="379168" y="2847967"/>
                </a:moveTo>
                <a:lnTo>
                  <a:pt x="430784" y="2877833"/>
                </a:lnTo>
                <a:lnTo>
                  <a:pt x="430784" y="2906563"/>
                </a:lnTo>
                <a:lnTo>
                  <a:pt x="379168" y="2876697"/>
                </a:lnTo>
                <a:close/>
                <a:moveTo>
                  <a:pt x="123035" y="2831735"/>
                </a:moveTo>
                <a:lnTo>
                  <a:pt x="199161" y="2875722"/>
                </a:lnTo>
                <a:lnTo>
                  <a:pt x="199161" y="2904452"/>
                </a:lnTo>
                <a:lnTo>
                  <a:pt x="123035" y="2860465"/>
                </a:lnTo>
                <a:close/>
                <a:moveTo>
                  <a:pt x="0" y="2826541"/>
                </a:moveTo>
                <a:lnTo>
                  <a:pt x="109563" y="2889682"/>
                </a:lnTo>
                <a:lnTo>
                  <a:pt x="109563" y="2918411"/>
                </a:lnTo>
                <a:lnTo>
                  <a:pt x="0" y="2855271"/>
                </a:lnTo>
                <a:close/>
                <a:moveTo>
                  <a:pt x="222372" y="2823295"/>
                </a:moveTo>
                <a:lnTo>
                  <a:pt x="274151" y="2853161"/>
                </a:lnTo>
                <a:lnTo>
                  <a:pt x="274151" y="2881891"/>
                </a:lnTo>
                <a:lnTo>
                  <a:pt x="222372" y="2852025"/>
                </a:lnTo>
                <a:close/>
                <a:moveTo>
                  <a:pt x="55836" y="2792942"/>
                </a:moveTo>
                <a:lnTo>
                  <a:pt x="103070" y="2820211"/>
                </a:lnTo>
                <a:lnTo>
                  <a:pt x="103070" y="2848941"/>
                </a:lnTo>
                <a:lnTo>
                  <a:pt x="55836" y="2821672"/>
                </a:lnTo>
                <a:close/>
                <a:moveTo>
                  <a:pt x="355632" y="2768595"/>
                </a:moveTo>
                <a:lnTo>
                  <a:pt x="430784" y="2811933"/>
                </a:lnTo>
                <a:lnTo>
                  <a:pt x="430784" y="2840825"/>
                </a:lnTo>
                <a:lnTo>
                  <a:pt x="355632" y="2797325"/>
                </a:lnTo>
                <a:close/>
                <a:moveTo>
                  <a:pt x="125794" y="2767458"/>
                </a:moveTo>
                <a:lnTo>
                  <a:pt x="202407" y="2811770"/>
                </a:lnTo>
                <a:lnTo>
                  <a:pt x="202407" y="2840500"/>
                </a:lnTo>
                <a:lnTo>
                  <a:pt x="125794" y="2796350"/>
                </a:lnTo>
                <a:close/>
                <a:moveTo>
                  <a:pt x="0" y="2760641"/>
                </a:moveTo>
                <a:lnTo>
                  <a:pt x="35709" y="2781255"/>
                </a:lnTo>
                <a:lnTo>
                  <a:pt x="35709" y="2810147"/>
                </a:lnTo>
                <a:lnTo>
                  <a:pt x="0" y="2789533"/>
                </a:lnTo>
                <a:close/>
                <a:moveTo>
                  <a:pt x="193155" y="2740514"/>
                </a:moveTo>
                <a:lnTo>
                  <a:pt x="225293" y="2759018"/>
                </a:lnTo>
                <a:lnTo>
                  <a:pt x="225293" y="2787910"/>
                </a:lnTo>
                <a:lnTo>
                  <a:pt x="193155" y="2769406"/>
                </a:lnTo>
                <a:close/>
                <a:moveTo>
                  <a:pt x="379168" y="2716330"/>
                </a:moveTo>
                <a:lnTo>
                  <a:pt x="430784" y="2746195"/>
                </a:lnTo>
                <a:lnTo>
                  <a:pt x="430784" y="2775087"/>
                </a:lnTo>
                <a:lnTo>
                  <a:pt x="379168" y="2745221"/>
                </a:lnTo>
                <a:close/>
                <a:moveTo>
                  <a:pt x="0" y="2694905"/>
                </a:moveTo>
                <a:lnTo>
                  <a:pt x="105829" y="2755934"/>
                </a:lnTo>
                <a:lnTo>
                  <a:pt x="105829" y="2784826"/>
                </a:lnTo>
                <a:lnTo>
                  <a:pt x="0" y="2723635"/>
                </a:lnTo>
                <a:close/>
                <a:moveTo>
                  <a:pt x="210847" y="2685004"/>
                </a:moveTo>
                <a:lnTo>
                  <a:pt x="258081" y="2712272"/>
                </a:lnTo>
                <a:lnTo>
                  <a:pt x="258081" y="2741163"/>
                </a:lnTo>
                <a:lnTo>
                  <a:pt x="210847" y="2713894"/>
                </a:lnTo>
                <a:close/>
                <a:moveTo>
                  <a:pt x="71743" y="2670558"/>
                </a:moveTo>
                <a:lnTo>
                  <a:pt x="173028" y="2728990"/>
                </a:lnTo>
                <a:lnTo>
                  <a:pt x="173028" y="2757719"/>
                </a:lnTo>
                <a:lnTo>
                  <a:pt x="71743" y="2699287"/>
                </a:lnTo>
                <a:close/>
                <a:moveTo>
                  <a:pt x="359366" y="2639069"/>
                </a:moveTo>
                <a:lnTo>
                  <a:pt x="430785" y="2680459"/>
                </a:lnTo>
                <a:lnTo>
                  <a:pt x="430785" y="2709188"/>
                </a:lnTo>
                <a:lnTo>
                  <a:pt x="359366" y="2667961"/>
                </a:lnTo>
                <a:close/>
                <a:moveTo>
                  <a:pt x="0" y="2629007"/>
                </a:moveTo>
                <a:lnTo>
                  <a:pt x="51779" y="2658872"/>
                </a:lnTo>
                <a:lnTo>
                  <a:pt x="51779" y="2687764"/>
                </a:lnTo>
                <a:lnTo>
                  <a:pt x="0" y="2657898"/>
                </a:lnTo>
                <a:close/>
                <a:moveTo>
                  <a:pt x="248829" y="2575282"/>
                </a:moveTo>
                <a:lnTo>
                  <a:pt x="280805" y="2593785"/>
                </a:lnTo>
                <a:lnTo>
                  <a:pt x="280805" y="2622677"/>
                </a:lnTo>
                <a:lnTo>
                  <a:pt x="248829" y="2604011"/>
                </a:lnTo>
                <a:close/>
                <a:moveTo>
                  <a:pt x="0" y="2563271"/>
                </a:moveTo>
                <a:lnTo>
                  <a:pt x="190883" y="2673480"/>
                </a:lnTo>
                <a:lnTo>
                  <a:pt x="190883" y="2702209"/>
                </a:lnTo>
                <a:lnTo>
                  <a:pt x="0" y="2592000"/>
                </a:lnTo>
                <a:close/>
                <a:moveTo>
                  <a:pt x="339888" y="2562134"/>
                </a:moveTo>
                <a:lnTo>
                  <a:pt x="430784" y="2614561"/>
                </a:lnTo>
                <a:lnTo>
                  <a:pt x="430784" y="2643452"/>
                </a:lnTo>
                <a:lnTo>
                  <a:pt x="339888" y="2590864"/>
                </a:lnTo>
                <a:close/>
                <a:moveTo>
                  <a:pt x="109563" y="2560674"/>
                </a:moveTo>
                <a:lnTo>
                  <a:pt x="141539" y="2579178"/>
                </a:lnTo>
                <a:lnTo>
                  <a:pt x="141539" y="2608069"/>
                </a:lnTo>
                <a:lnTo>
                  <a:pt x="109563" y="2589403"/>
                </a:lnTo>
                <a:close/>
                <a:moveTo>
                  <a:pt x="199161" y="2546715"/>
                </a:moveTo>
                <a:lnTo>
                  <a:pt x="231299" y="2565219"/>
                </a:lnTo>
                <a:lnTo>
                  <a:pt x="231299" y="2593948"/>
                </a:lnTo>
                <a:lnTo>
                  <a:pt x="199161" y="2575445"/>
                </a:lnTo>
                <a:close/>
                <a:moveTo>
                  <a:pt x="71743" y="2538924"/>
                </a:moveTo>
                <a:lnTo>
                  <a:pt x="89435" y="2549150"/>
                </a:lnTo>
                <a:lnTo>
                  <a:pt x="89435" y="2577879"/>
                </a:lnTo>
                <a:lnTo>
                  <a:pt x="71743" y="2567654"/>
                </a:lnTo>
                <a:close/>
                <a:moveTo>
                  <a:pt x="365209" y="2510521"/>
                </a:moveTo>
                <a:lnTo>
                  <a:pt x="430784" y="2548339"/>
                </a:lnTo>
                <a:lnTo>
                  <a:pt x="430784" y="2549851"/>
                </a:lnTo>
                <a:lnTo>
                  <a:pt x="430784" y="2577231"/>
                </a:lnTo>
                <a:lnTo>
                  <a:pt x="430784" y="2578744"/>
                </a:lnTo>
                <a:lnTo>
                  <a:pt x="365209" y="2540924"/>
                </a:lnTo>
                <a:lnTo>
                  <a:pt x="365209" y="2539411"/>
                </a:lnTo>
                <a:lnTo>
                  <a:pt x="365209" y="2512032"/>
                </a:lnTo>
                <a:close/>
                <a:moveTo>
                  <a:pt x="0" y="2497536"/>
                </a:moveTo>
                <a:lnTo>
                  <a:pt x="51779" y="2527401"/>
                </a:lnTo>
                <a:lnTo>
                  <a:pt x="51779" y="2556130"/>
                </a:lnTo>
                <a:lnTo>
                  <a:pt x="0" y="2526265"/>
                </a:lnTo>
                <a:close/>
                <a:moveTo>
                  <a:pt x="218476" y="2492017"/>
                </a:moveTo>
                <a:lnTo>
                  <a:pt x="250614" y="2510521"/>
                </a:lnTo>
                <a:lnTo>
                  <a:pt x="250614" y="2539411"/>
                </a:lnTo>
                <a:lnTo>
                  <a:pt x="218476" y="2520746"/>
                </a:lnTo>
                <a:close/>
                <a:moveTo>
                  <a:pt x="91546" y="2484549"/>
                </a:moveTo>
                <a:lnTo>
                  <a:pt x="179034" y="2535029"/>
                </a:lnTo>
                <a:lnTo>
                  <a:pt x="179034" y="2563920"/>
                </a:lnTo>
                <a:lnTo>
                  <a:pt x="91546" y="2513279"/>
                </a:lnTo>
                <a:close/>
                <a:moveTo>
                  <a:pt x="151278" y="2453225"/>
                </a:moveTo>
                <a:lnTo>
                  <a:pt x="198512" y="2480494"/>
                </a:lnTo>
                <a:lnTo>
                  <a:pt x="198512" y="2509222"/>
                </a:lnTo>
                <a:lnTo>
                  <a:pt x="151278" y="2481954"/>
                </a:lnTo>
                <a:close/>
                <a:moveTo>
                  <a:pt x="361638" y="2442673"/>
                </a:moveTo>
                <a:lnTo>
                  <a:pt x="430784" y="2482603"/>
                </a:lnTo>
                <a:lnTo>
                  <a:pt x="430784" y="2484113"/>
                </a:lnTo>
                <a:lnTo>
                  <a:pt x="430784" y="2511495"/>
                </a:lnTo>
                <a:lnTo>
                  <a:pt x="430784" y="2512843"/>
                </a:lnTo>
                <a:lnTo>
                  <a:pt x="361638" y="2472914"/>
                </a:lnTo>
                <a:lnTo>
                  <a:pt x="361638" y="2471404"/>
                </a:lnTo>
                <a:lnTo>
                  <a:pt x="361638" y="2444184"/>
                </a:lnTo>
                <a:close/>
                <a:moveTo>
                  <a:pt x="0" y="2431635"/>
                </a:moveTo>
                <a:lnTo>
                  <a:pt x="71419" y="2472864"/>
                </a:lnTo>
                <a:lnTo>
                  <a:pt x="71419" y="2501756"/>
                </a:lnTo>
                <a:lnTo>
                  <a:pt x="0" y="2460528"/>
                </a:lnTo>
                <a:close/>
                <a:moveTo>
                  <a:pt x="302231" y="2408259"/>
                </a:moveTo>
                <a:lnTo>
                  <a:pt x="334207" y="2426926"/>
                </a:lnTo>
                <a:lnTo>
                  <a:pt x="334207" y="2428279"/>
                </a:lnTo>
                <a:lnTo>
                  <a:pt x="334207" y="2455660"/>
                </a:lnTo>
                <a:lnTo>
                  <a:pt x="334207" y="2457171"/>
                </a:lnTo>
                <a:lnTo>
                  <a:pt x="302231" y="2438667"/>
                </a:lnTo>
                <a:lnTo>
                  <a:pt x="302231" y="2437153"/>
                </a:lnTo>
                <a:lnTo>
                  <a:pt x="302231" y="2409775"/>
                </a:lnTo>
                <a:close/>
                <a:moveTo>
                  <a:pt x="395075" y="2396248"/>
                </a:moveTo>
                <a:lnTo>
                  <a:pt x="430784" y="2416860"/>
                </a:lnTo>
                <a:lnTo>
                  <a:pt x="430784" y="2418376"/>
                </a:lnTo>
                <a:lnTo>
                  <a:pt x="430784" y="2445595"/>
                </a:lnTo>
                <a:lnTo>
                  <a:pt x="430784" y="2447106"/>
                </a:lnTo>
                <a:lnTo>
                  <a:pt x="395075" y="2426492"/>
                </a:lnTo>
                <a:lnTo>
                  <a:pt x="395075" y="2424979"/>
                </a:lnTo>
                <a:lnTo>
                  <a:pt x="395075" y="2397762"/>
                </a:lnTo>
                <a:close/>
                <a:moveTo>
                  <a:pt x="252075" y="2379368"/>
                </a:moveTo>
                <a:lnTo>
                  <a:pt x="284213" y="2398033"/>
                </a:lnTo>
                <a:lnTo>
                  <a:pt x="284213" y="2399385"/>
                </a:lnTo>
                <a:lnTo>
                  <a:pt x="284213" y="2426766"/>
                </a:lnTo>
                <a:lnTo>
                  <a:pt x="284213" y="2428278"/>
                </a:lnTo>
                <a:lnTo>
                  <a:pt x="252075" y="2409774"/>
                </a:lnTo>
                <a:lnTo>
                  <a:pt x="252075" y="2408259"/>
                </a:lnTo>
                <a:lnTo>
                  <a:pt x="252075" y="2380881"/>
                </a:lnTo>
                <a:close/>
                <a:moveTo>
                  <a:pt x="133585" y="2376770"/>
                </a:moveTo>
                <a:lnTo>
                  <a:pt x="196401" y="2412967"/>
                </a:lnTo>
                <a:lnTo>
                  <a:pt x="196401" y="2414480"/>
                </a:lnTo>
                <a:lnTo>
                  <a:pt x="196401" y="2441861"/>
                </a:lnTo>
                <a:lnTo>
                  <a:pt x="196401" y="2443372"/>
                </a:lnTo>
                <a:lnTo>
                  <a:pt x="133585" y="2407176"/>
                </a:lnTo>
                <a:lnTo>
                  <a:pt x="133585" y="2405663"/>
                </a:lnTo>
                <a:lnTo>
                  <a:pt x="133585" y="2378284"/>
                </a:lnTo>
                <a:close/>
                <a:moveTo>
                  <a:pt x="0" y="2365896"/>
                </a:moveTo>
                <a:lnTo>
                  <a:pt x="131151" y="2441537"/>
                </a:lnTo>
                <a:lnTo>
                  <a:pt x="131151" y="2470429"/>
                </a:lnTo>
                <a:lnTo>
                  <a:pt x="0" y="2394624"/>
                </a:lnTo>
                <a:close/>
                <a:moveTo>
                  <a:pt x="85702" y="2349180"/>
                </a:moveTo>
                <a:lnTo>
                  <a:pt x="113458" y="2365247"/>
                </a:lnTo>
                <a:lnTo>
                  <a:pt x="113458" y="2366760"/>
                </a:lnTo>
                <a:lnTo>
                  <a:pt x="113458" y="2393975"/>
                </a:lnTo>
                <a:lnTo>
                  <a:pt x="113458" y="2395490"/>
                </a:lnTo>
                <a:lnTo>
                  <a:pt x="85702" y="2379421"/>
                </a:lnTo>
                <a:lnTo>
                  <a:pt x="85702" y="2377908"/>
                </a:lnTo>
                <a:lnTo>
                  <a:pt x="85702" y="2350691"/>
                </a:lnTo>
                <a:close/>
                <a:moveTo>
                  <a:pt x="365209" y="2313147"/>
                </a:moveTo>
                <a:lnTo>
                  <a:pt x="430784" y="2350965"/>
                </a:lnTo>
                <a:lnTo>
                  <a:pt x="430784" y="2352476"/>
                </a:lnTo>
                <a:lnTo>
                  <a:pt x="430784" y="2379855"/>
                </a:lnTo>
                <a:lnTo>
                  <a:pt x="430784" y="2381369"/>
                </a:lnTo>
                <a:lnTo>
                  <a:pt x="365209" y="2343388"/>
                </a:lnTo>
                <a:lnTo>
                  <a:pt x="365209" y="2341876"/>
                </a:lnTo>
                <a:lnTo>
                  <a:pt x="365209" y="2314657"/>
                </a:lnTo>
                <a:close/>
                <a:moveTo>
                  <a:pt x="129527" y="2308603"/>
                </a:moveTo>
                <a:lnTo>
                  <a:pt x="232110" y="2367845"/>
                </a:lnTo>
                <a:lnTo>
                  <a:pt x="232110" y="2369358"/>
                </a:lnTo>
                <a:lnTo>
                  <a:pt x="232110" y="2396735"/>
                </a:lnTo>
                <a:lnTo>
                  <a:pt x="232110" y="2398250"/>
                </a:lnTo>
                <a:lnTo>
                  <a:pt x="129527" y="2339005"/>
                </a:lnTo>
                <a:lnTo>
                  <a:pt x="129527" y="2337494"/>
                </a:lnTo>
                <a:lnTo>
                  <a:pt x="129527" y="2310113"/>
                </a:lnTo>
                <a:close/>
                <a:moveTo>
                  <a:pt x="0" y="2299676"/>
                </a:moveTo>
                <a:lnTo>
                  <a:pt x="65575" y="2337494"/>
                </a:lnTo>
                <a:lnTo>
                  <a:pt x="65575" y="2339005"/>
                </a:lnTo>
                <a:lnTo>
                  <a:pt x="65575" y="2366384"/>
                </a:lnTo>
                <a:lnTo>
                  <a:pt x="65575" y="2367898"/>
                </a:lnTo>
                <a:lnTo>
                  <a:pt x="0" y="2329916"/>
                </a:lnTo>
                <a:lnTo>
                  <a:pt x="0" y="2328568"/>
                </a:lnTo>
                <a:lnTo>
                  <a:pt x="0" y="2301187"/>
                </a:lnTo>
                <a:close/>
                <a:moveTo>
                  <a:pt x="379168" y="2255364"/>
                </a:moveTo>
                <a:lnTo>
                  <a:pt x="430784" y="2285232"/>
                </a:lnTo>
                <a:lnTo>
                  <a:pt x="430784" y="2286739"/>
                </a:lnTo>
                <a:lnTo>
                  <a:pt x="430784" y="2313959"/>
                </a:lnTo>
                <a:lnTo>
                  <a:pt x="430784" y="2315469"/>
                </a:lnTo>
                <a:lnTo>
                  <a:pt x="379168" y="2285604"/>
                </a:lnTo>
                <a:lnTo>
                  <a:pt x="379168" y="2284096"/>
                </a:lnTo>
                <a:lnTo>
                  <a:pt x="379168" y="2256874"/>
                </a:lnTo>
                <a:close/>
                <a:moveTo>
                  <a:pt x="123035" y="2239134"/>
                </a:moveTo>
                <a:lnTo>
                  <a:pt x="199161" y="2283122"/>
                </a:lnTo>
                <a:lnTo>
                  <a:pt x="199161" y="2284630"/>
                </a:lnTo>
                <a:lnTo>
                  <a:pt x="199161" y="2311849"/>
                </a:lnTo>
                <a:lnTo>
                  <a:pt x="199161" y="2313359"/>
                </a:lnTo>
                <a:lnTo>
                  <a:pt x="123035" y="2269373"/>
                </a:lnTo>
                <a:lnTo>
                  <a:pt x="123035" y="2267865"/>
                </a:lnTo>
                <a:lnTo>
                  <a:pt x="123035" y="2240642"/>
                </a:lnTo>
                <a:close/>
                <a:moveTo>
                  <a:pt x="0" y="2233939"/>
                </a:moveTo>
                <a:lnTo>
                  <a:pt x="109563" y="2297080"/>
                </a:lnTo>
                <a:lnTo>
                  <a:pt x="109563" y="2298590"/>
                </a:lnTo>
                <a:lnTo>
                  <a:pt x="109563" y="2325808"/>
                </a:lnTo>
                <a:lnTo>
                  <a:pt x="109563" y="2327318"/>
                </a:lnTo>
                <a:lnTo>
                  <a:pt x="0" y="2264179"/>
                </a:lnTo>
                <a:lnTo>
                  <a:pt x="0" y="2262671"/>
                </a:lnTo>
                <a:lnTo>
                  <a:pt x="0" y="2235449"/>
                </a:lnTo>
                <a:close/>
                <a:moveTo>
                  <a:pt x="222372" y="2230691"/>
                </a:moveTo>
                <a:lnTo>
                  <a:pt x="274151" y="2260562"/>
                </a:lnTo>
                <a:lnTo>
                  <a:pt x="274151" y="2262070"/>
                </a:lnTo>
                <a:lnTo>
                  <a:pt x="274151" y="2289290"/>
                </a:lnTo>
                <a:lnTo>
                  <a:pt x="274151" y="2290800"/>
                </a:lnTo>
                <a:lnTo>
                  <a:pt x="222372" y="2260933"/>
                </a:lnTo>
                <a:lnTo>
                  <a:pt x="222372" y="2259425"/>
                </a:lnTo>
                <a:lnTo>
                  <a:pt x="222372" y="2232203"/>
                </a:lnTo>
                <a:close/>
                <a:moveTo>
                  <a:pt x="55836" y="2200333"/>
                </a:moveTo>
                <a:lnTo>
                  <a:pt x="103070" y="2227605"/>
                </a:lnTo>
                <a:lnTo>
                  <a:pt x="103070" y="2229117"/>
                </a:lnTo>
                <a:lnTo>
                  <a:pt x="103070" y="2256340"/>
                </a:lnTo>
                <a:lnTo>
                  <a:pt x="103070" y="2257848"/>
                </a:lnTo>
                <a:lnTo>
                  <a:pt x="55836" y="2230580"/>
                </a:lnTo>
                <a:lnTo>
                  <a:pt x="55836" y="2229066"/>
                </a:lnTo>
                <a:lnTo>
                  <a:pt x="55836" y="2201849"/>
                </a:lnTo>
                <a:close/>
                <a:moveTo>
                  <a:pt x="355632" y="2175992"/>
                </a:moveTo>
                <a:lnTo>
                  <a:pt x="430784" y="2219322"/>
                </a:lnTo>
                <a:lnTo>
                  <a:pt x="430784" y="2220840"/>
                </a:lnTo>
                <a:lnTo>
                  <a:pt x="430784" y="2248221"/>
                </a:lnTo>
                <a:lnTo>
                  <a:pt x="430784" y="2249731"/>
                </a:lnTo>
                <a:lnTo>
                  <a:pt x="355632" y="2206231"/>
                </a:lnTo>
                <a:lnTo>
                  <a:pt x="355632" y="2204714"/>
                </a:lnTo>
                <a:lnTo>
                  <a:pt x="355632" y="2177501"/>
                </a:lnTo>
                <a:close/>
                <a:moveTo>
                  <a:pt x="125794" y="2174857"/>
                </a:moveTo>
                <a:lnTo>
                  <a:pt x="202407" y="2219161"/>
                </a:lnTo>
                <a:lnTo>
                  <a:pt x="202407" y="2220677"/>
                </a:lnTo>
                <a:lnTo>
                  <a:pt x="202407" y="2247898"/>
                </a:lnTo>
                <a:lnTo>
                  <a:pt x="202407" y="2249408"/>
                </a:lnTo>
                <a:lnTo>
                  <a:pt x="125794" y="2205256"/>
                </a:lnTo>
                <a:lnTo>
                  <a:pt x="125794" y="2203741"/>
                </a:lnTo>
                <a:lnTo>
                  <a:pt x="125794" y="2176365"/>
                </a:lnTo>
                <a:close/>
                <a:moveTo>
                  <a:pt x="0" y="2168040"/>
                </a:moveTo>
                <a:lnTo>
                  <a:pt x="35709" y="2188649"/>
                </a:lnTo>
                <a:lnTo>
                  <a:pt x="35709" y="2190162"/>
                </a:lnTo>
                <a:lnTo>
                  <a:pt x="35709" y="2217536"/>
                </a:lnTo>
                <a:lnTo>
                  <a:pt x="35709" y="2219053"/>
                </a:lnTo>
                <a:lnTo>
                  <a:pt x="0" y="2198439"/>
                </a:lnTo>
                <a:lnTo>
                  <a:pt x="0" y="2196925"/>
                </a:lnTo>
                <a:lnTo>
                  <a:pt x="0" y="2169553"/>
                </a:lnTo>
                <a:close/>
                <a:moveTo>
                  <a:pt x="193155" y="2147913"/>
                </a:moveTo>
                <a:lnTo>
                  <a:pt x="225293" y="2166579"/>
                </a:lnTo>
                <a:lnTo>
                  <a:pt x="225293" y="2167930"/>
                </a:lnTo>
                <a:lnTo>
                  <a:pt x="225293" y="2195303"/>
                </a:lnTo>
                <a:lnTo>
                  <a:pt x="225293" y="2196816"/>
                </a:lnTo>
                <a:lnTo>
                  <a:pt x="193155" y="2178313"/>
                </a:lnTo>
                <a:lnTo>
                  <a:pt x="193155" y="2176800"/>
                </a:lnTo>
                <a:lnTo>
                  <a:pt x="193155" y="2149426"/>
                </a:lnTo>
                <a:close/>
                <a:moveTo>
                  <a:pt x="379168" y="2123728"/>
                </a:moveTo>
                <a:lnTo>
                  <a:pt x="430784" y="2153594"/>
                </a:lnTo>
                <a:lnTo>
                  <a:pt x="430784" y="2155106"/>
                </a:lnTo>
                <a:lnTo>
                  <a:pt x="430784" y="2182481"/>
                </a:lnTo>
                <a:lnTo>
                  <a:pt x="430784" y="2183993"/>
                </a:lnTo>
                <a:lnTo>
                  <a:pt x="379168" y="2154132"/>
                </a:lnTo>
                <a:lnTo>
                  <a:pt x="379168" y="2152619"/>
                </a:lnTo>
                <a:lnTo>
                  <a:pt x="379168" y="2125240"/>
                </a:lnTo>
                <a:close/>
                <a:moveTo>
                  <a:pt x="0" y="2102302"/>
                </a:moveTo>
                <a:lnTo>
                  <a:pt x="105829" y="2163332"/>
                </a:lnTo>
                <a:lnTo>
                  <a:pt x="105829" y="2164846"/>
                </a:lnTo>
                <a:lnTo>
                  <a:pt x="105829" y="2192218"/>
                </a:lnTo>
                <a:lnTo>
                  <a:pt x="105829" y="2193733"/>
                </a:lnTo>
                <a:lnTo>
                  <a:pt x="0" y="2132546"/>
                </a:lnTo>
                <a:lnTo>
                  <a:pt x="0" y="2131032"/>
                </a:lnTo>
                <a:lnTo>
                  <a:pt x="0" y="2103816"/>
                </a:lnTo>
                <a:close/>
                <a:moveTo>
                  <a:pt x="210847" y="2092402"/>
                </a:moveTo>
                <a:lnTo>
                  <a:pt x="258081" y="2119670"/>
                </a:lnTo>
                <a:lnTo>
                  <a:pt x="258081" y="2121183"/>
                </a:lnTo>
                <a:lnTo>
                  <a:pt x="258081" y="2148562"/>
                </a:lnTo>
                <a:lnTo>
                  <a:pt x="258081" y="2150075"/>
                </a:lnTo>
                <a:lnTo>
                  <a:pt x="210847" y="2122806"/>
                </a:lnTo>
                <a:lnTo>
                  <a:pt x="210847" y="2121294"/>
                </a:lnTo>
                <a:lnTo>
                  <a:pt x="210847" y="2093914"/>
                </a:lnTo>
                <a:close/>
                <a:moveTo>
                  <a:pt x="71743" y="2077956"/>
                </a:moveTo>
                <a:lnTo>
                  <a:pt x="173028" y="2136388"/>
                </a:lnTo>
                <a:lnTo>
                  <a:pt x="173028" y="2137901"/>
                </a:lnTo>
                <a:lnTo>
                  <a:pt x="173028" y="2165280"/>
                </a:lnTo>
                <a:lnTo>
                  <a:pt x="173028" y="2166631"/>
                </a:lnTo>
                <a:lnTo>
                  <a:pt x="71743" y="2108198"/>
                </a:lnTo>
                <a:lnTo>
                  <a:pt x="71743" y="2106685"/>
                </a:lnTo>
                <a:lnTo>
                  <a:pt x="71743" y="2079468"/>
                </a:lnTo>
                <a:close/>
                <a:moveTo>
                  <a:pt x="359366" y="2046466"/>
                </a:moveTo>
                <a:lnTo>
                  <a:pt x="430785" y="2087856"/>
                </a:lnTo>
                <a:lnTo>
                  <a:pt x="430785" y="2089368"/>
                </a:lnTo>
                <a:lnTo>
                  <a:pt x="430785" y="2116586"/>
                </a:lnTo>
                <a:lnTo>
                  <a:pt x="430785" y="2118098"/>
                </a:lnTo>
                <a:lnTo>
                  <a:pt x="359366" y="2076870"/>
                </a:lnTo>
                <a:lnTo>
                  <a:pt x="359366" y="2075358"/>
                </a:lnTo>
                <a:lnTo>
                  <a:pt x="359366" y="2047978"/>
                </a:lnTo>
                <a:close/>
                <a:moveTo>
                  <a:pt x="0" y="2036403"/>
                </a:moveTo>
                <a:lnTo>
                  <a:pt x="51779" y="2066268"/>
                </a:lnTo>
                <a:lnTo>
                  <a:pt x="51779" y="2067782"/>
                </a:lnTo>
                <a:lnTo>
                  <a:pt x="51779" y="2095161"/>
                </a:lnTo>
                <a:lnTo>
                  <a:pt x="51779" y="2096674"/>
                </a:lnTo>
                <a:lnTo>
                  <a:pt x="0" y="2066808"/>
                </a:lnTo>
                <a:lnTo>
                  <a:pt x="0" y="2065295"/>
                </a:lnTo>
                <a:lnTo>
                  <a:pt x="0" y="2037916"/>
                </a:lnTo>
                <a:close/>
                <a:moveTo>
                  <a:pt x="248829" y="1982676"/>
                </a:moveTo>
                <a:lnTo>
                  <a:pt x="280805" y="2001181"/>
                </a:lnTo>
                <a:lnTo>
                  <a:pt x="280805" y="2002693"/>
                </a:lnTo>
                <a:lnTo>
                  <a:pt x="280805" y="2030074"/>
                </a:lnTo>
                <a:lnTo>
                  <a:pt x="280805" y="2031585"/>
                </a:lnTo>
                <a:lnTo>
                  <a:pt x="248829" y="2012920"/>
                </a:lnTo>
                <a:lnTo>
                  <a:pt x="248829" y="2011569"/>
                </a:lnTo>
                <a:lnTo>
                  <a:pt x="248829" y="1984189"/>
                </a:lnTo>
                <a:close/>
                <a:moveTo>
                  <a:pt x="0" y="1970665"/>
                </a:moveTo>
                <a:lnTo>
                  <a:pt x="190883" y="2080878"/>
                </a:lnTo>
                <a:lnTo>
                  <a:pt x="190883" y="2082390"/>
                </a:lnTo>
                <a:lnTo>
                  <a:pt x="190883" y="2109608"/>
                </a:lnTo>
                <a:lnTo>
                  <a:pt x="190883" y="2111120"/>
                </a:lnTo>
                <a:lnTo>
                  <a:pt x="0" y="2000908"/>
                </a:lnTo>
                <a:lnTo>
                  <a:pt x="0" y="1999558"/>
                </a:lnTo>
                <a:lnTo>
                  <a:pt x="0" y="1972178"/>
                </a:lnTo>
                <a:close/>
                <a:moveTo>
                  <a:pt x="339888" y="1969528"/>
                </a:moveTo>
                <a:lnTo>
                  <a:pt x="430784" y="2021957"/>
                </a:lnTo>
                <a:lnTo>
                  <a:pt x="430784" y="2023469"/>
                </a:lnTo>
                <a:lnTo>
                  <a:pt x="430784" y="2050848"/>
                </a:lnTo>
                <a:lnTo>
                  <a:pt x="430784" y="2052361"/>
                </a:lnTo>
                <a:lnTo>
                  <a:pt x="339888" y="1999771"/>
                </a:lnTo>
                <a:lnTo>
                  <a:pt x="339888" y="1998259"/>
                </a:lnTo>
                <a:lnTo>
                  <a:pt x="339888" y="1971041"/>
                </a:lnTo>
                <a:close/>
                <a:moveTo>
                  <a:pt x="109563" y="1968068"/>
                </a:moveTo>
                <a:lnTo>
                  <a:pt x="141539" y="1986573"/>
                </a:lnTo>
                <a:lnTo>
                  <a:pt x="141539" y="1988085"/>
                </a:lnTo>
                <a:lnTo>
                  <a:pt x="141539" y="2015465"/>
                </a:lnTo>
                <a:lnTo>
                  <a:pt x="141539" y="2016977"/>
                </a:lnTo>
                <a:lnTo>
                  <a:pt x="109563" y="1998311"/>
                </a:lnTo>
                <a:lnTo>
                  <a:pt x="109563" y="1996799"/>
                </a:lnTo>
                <a:lnTo>
                  <a:pt x="109563" y="1969581"/>
                </a:lnTo>
                <a:close/>
                <a:moveTo>
                  <a:pt x="199161" y="1954110"/>
                </a:moveTo>
                <a:lnTo>
                  <a:pt x="231299" y="1972614"/>
                </a:lnTo>
                <a:lnTo>
                  <a:pt x="231299" y="1974126"/>
                </a:lnTo>
                <a:lnTo>
                  <a:pt x="231299" y="2001344"/>
                </a:lnTo>
                <a:lnTo>
                  <a:pt x="231299" y="2002856"/>
                </a:lnTo>
                <a:lnTo>
                  <a:pt x="199161" y="1984352"/>
                </a:lnTo>
                <a:lnTo>
                  <a:pt x="199161" y="1982839"/>
                </a:lnTo>
                <a:lnTo>
                  <a:pt x="199161" y="1955622"/>
                </a:lnTo>
                <a:close/>
                <a:moveTo>
                  <a:pt x="71743" y="1946319"/>
                </a:moveTo>
                <a:lnTo>
                  <a:pt x="89435" y="1956544"/>
                </a:lnTo>
                <a:lnTo>
                  <a:pt x="89435" y="1958057"/>
                </a:lnTo>
                <a:lnTo>
                  <a:pt x="89435" y="1985275"/>
                </a:lnTo>
                <a:lnTo>
                  <a:pt x="89435" y="1986787"/>
                </a:lnTo>
                <a:lnTo>
                  <a:pt x="71743" y="1976561"/>
                </a:lnTo>
                <a:lnTo>
                  <a:pt x="71743" y="1975049"/>
                </a:lnTo>
                <a:lnTo>
                  <a:pt x="71743" y="1947831"/>
                </a:lnTo>
                <a:close/>
                <a:moveTo>
                  <a:pt x="365209" y="1919427"/>
                </a:moveTo>
                <a:lnTo>
                  <a:pt x="430784" y="1957246"/>
                </a:lnTo>
                <a:lnTo>
                  <a:pt x="430784" y="1986139"/>
                </a:lnTo>
                <a:lnTo>
                  <a:pt x="365209" y="1948319"/>
                </a:lnTo>
                <a:close/>
                <a:moveTo>
                  <a:pt x="0" y="1904928"/>
                </a:moveTo>
                <a:lnTo>
                  <a:pt x="51779" y="1934794"/>
                </a:lnTo>
                <a:lnTo>
                  <a:pt x="51779" y="1936307"/>
                </a:lnTo>
                <a:lnTo>
                  <a:pt x="51779" y="1963523"/>
                </a:lnTo>
                <a:lnTo>
                  <a:pt x="51779" y="1965037"/>
                </a:lnTo>
                <a:lnTo>
                  <a:pt x="0" y="1935171"/>
                </a:lnTo>
                <a:lnTo>
                  <a:pt x="0" y="1933658"/>
                </a:lnTo>
                <a:lnTo>
                  <a:pt x="0" y="1906441"/>
                </a:lnTo>
                <a:close/>
                <a:moveTo>
                  <a:pt x="218476" y="1899410"/>
                </a:moveTo>
                <a:lnTo>
                  <a:pt x="250614" y="1917914"/>
                </a:lnTo>
                <a:lnTo>
                  <a:pt x="250614" y="1919427"/>
                </a:lnTo>
                <a:lnTo>
                  <a:pt x="250614" y="1946806"/>
                </a:lnTo>
                <a:lnTo>
                  <a:pt x="250614" y="1948319"/>
                </a:lnTo>
                <a:lnTo>
                  <a:pt x="218476" y="1929652"/>
                </a:lnTo>
                <a:lnTo>
                  <a:pt x="218476" y="1928140"/>
                </a:lnTo>
                <a:lnTo>
                  <a:pt x="218476" y="1900923"/>
                </a:lnTo>
                <a:close/>
                <a:moveTo>
                  <a:pt x="91546" y="1891943"/>
                </a:moveTo>
                <a:lnTo>
                  <a:pt x="179034" y="1942423"/>
                </a:lnTo>
                <a:lnTo>
                  <a:pt x="179034" y="1943935"/>
                </a:lnTo>
                <a:lnTo>
                  <a:pt x="179034" y="1971315"/>
                </a:lnTo>
                <a:lnTo>
                  <a:pt x="179034" y="1972827"/>
                </a:lnTo>
                <a:lnTo>
                  <a:pt x="91546" y="1922185"/>
                </a:lnTo>
                <a:lnTo>
                  <a:pt x="91546" y="1920673"/>
                </a:lnTo>
                <a:lnTo>
                  <a:pt x="91546" y="1893455"/>
                </a:lnTo>
                <a:close/>
                <a:moveTo>
                  <a:pt x="151278" y="1860617"/>
                </a:moveTo>
                <a:lnTo>
                  <a:pt x="198512" y="1887885"/>
                </a:lnTo>
                <a:lnTo>
                  <a:pt x="198512" y="1889399"/>
                </a:lnTo>
                <a:lnTo>
                  <a:pt x="198512" y="1916615"/>
                </a:lnTo>
                <a:lnTo>
                  <a:pt x="198512" y="1918129"/>
                </a:lnTo>
                <a:lnTo>
                  <a:pt x="151278" y="1890860"/>
                </a:lnTo>
                <a:lnTo>
                  <a:pt x="151278" y="1889346"/>
                </a:lnTo>
                <a:lnTo>
                  <a:pt x="151278" y="1862130"/>
                </a:lnTo>
                <a:close/>
                <a:moveTo>
                  <a:pt x="361638" y="1851579"/>
                </a:moveTo>
                <a:lnTo>
                  <a:pt x="430784" y="1891509"/>
                </a:lnTo>
                <a:lnTo>
                  <a:pt x="430784" y="1920401"/>
                </a:lnTo>
                <a:lnTo>
                  <a:pt x="361638" y="1880309"/>
                </a:lnTo>
                <a:close/>
                <a:moveTo>
                  <a:pt x="0" y="1839029"/>
                </a:moveTo>
                <a:lnTo>
                  <a:pt x="71419" y="1880256"/>
                </a:lnTo>
                <a:lnTo>
                  <a:pt x="71419" y="1881770"/>
                </a:lnTo>
                <a:lnTo>
                  <a:pt x="71419" y="1909148"/>
                </a:lnTo>
                <a:lnTo>
                  <a:pt x="71419" y="1910661"/>
                </a:lnTo>
                <a:lnTo>
                  <a:pt x="0" y="1869434"/>
                </a:lnTo>
                <a:lnTo>
                  <a:pt x="0" y="1867920"/>
                </a:lnTo>
                <a:lnTo>
                  <a:pt x="0" y="1840542"/>
                </a:lnTo>
                <a:close/>
                <a:moveTo>
                  <a:pt x="302231" y="1817169"/>
                </a:moveTo>
                <a:lnTo>
                  <a:pt x="334207" y="1835835"/>
                </a:lnTo>
                <a:lnTo>
                  <a:pt x="334207" y="1864564"/>
                </a:lnTo>
                <a:lnTo>
                  <a:pt x="302231" y="1846060"/>
                </a:lnTo>
                <a:close/>
                <a:moveTo>
                  <a:pt x="395075" y="1805157"/>
                </a:moveTo>
                <a:lnTo>
                  <a:pt x="430784" y="1825771"/>
                </a:lnTo>
                <a:lnTo>
                  <a:pt x="430784" y="1854501"/>
                </a:lnTo>
                <a:lnTo>
                  <a:pt x="395075" y="1833887"/>
                </a:lnTo>
                <a:close/>
                <a:moveTo>
                  <a:pt x="252075" y="1788277"/>
                </a:moveTo>
                <a:lnTo>
                  <a:pt x="284213" y="1806943"/>
                </a:lnTo>
                <a:lnTo>
                  <a:pt x="284213" y="1835673"/>
                </a:lnTo>
                <a:lnTo>
                  <a:pt x="252075" y="1817169"/>
                </a:lnTo>
                <a:close/>
                <a:moveTo>
                  <a:pt x="133585" y="1785679"/>
                </a:moveTo>
                <a:lnTo>
                  <a:pt x="196401" y="1821875"/>
                </a:lnTo>
                <a:lnTo>
                  <a:pt x="196401" y="1850767"/>
                </a:lnTo>
                <a:lnTo>
                  <a:pt x="133585" y="1814571"/>
                </a:lnTo>
                <a:close/>
                <a:moveTo>
                  <a:pt x="0" y="1773292"/>
                </a:moveTo>
                <a:lnTo>
                  <a:pt x="131151" y="1848931"/>
                </a:lnTo>
                <a:lnTo>
                  <a:pt x="131151" y="1850443"/>
                </a:lnTo>
                <a:lnTo>
                  <a:pt x="131151" y="1877822"/>
                </a:lnTo>
                <a:lnTo>
                  <a:pt x="131151" y="1879335"/>
                </a:lnTo>
                <a:lnTo>
                  <a:pt x="0" y="1803534"/>
                </a:lnTo>
                <a:lnTo>
                  <a:pt x="0" y="1802022"/>
                </a:lnTo>
                <a:lnTo>
                  <a:pt x="0" y="1774804"/>
                </a:lnTo>
                <a:close/>
                <a:moveTo>
                  <a:pt x="85702" y="1758086"/>
                </a:moveTo>
                <a:lnTo>
                  <a:pt x="113458" y="1774155"/>
                </a:lnTo>
                <a:lnTo>
                  <a:pt x="113458" y="1802885"/>
                </a:lnTo>
                <a:lnTo>
                  <a:pt x="85702" y="1786816"/>
                </a:lnTo>
                <a:close/>
                <a:moveTo>
                  <a:pt x="365209" y="1722052"/>
                </a:moveTo>
                <a:lnTo>
                  <a:pt x="430784" y="1759871"/>
                </a:lnTo>
                <a:lnTo>
                  <a:pt x="430784" y="1788764"/>
                </a:lnTo>
                <a:lnTo>
                  <a:pt x="365209" y="1750782"/>
                </a:lnTo>
                <a:close/>
                <a:moveTo>
                  <a:pt x="129527" y="1717508"/>
                </a:moveTo>
                <a:lnTo>
                  <a:pt x="232110" y="1776753"/>
                </a:lnTo>
                <a:lnTo>
                  <a:pt x="232110" y="1805645"/>
                </a:lnTo>
                <a:lnTo>
                  <a:pt x="129527" y="1746400"/>
                </a:lnTo>
                <a:close/>
                <a:moveTo>
                  <a:pt x="0" y="1708581"/>
                </a:moveTo>
                <a:lnTo>
                  <a:pt x="65575" y="1746400"/>
                </a:lnTo>
                <a:lnTo>
                  <a:pt x="65575" y="1775292"/>
                </a:lnTo>
                <a:lnTo>
                  <a:pt x="0" y="1737473"/>
                </a:lnTo>
                <a:close/>
                <a:moveTo>
                  <a:pt x="379168" y="1664268"/>
                </a:moveTo>
                <a:lnTo>
                  <a:pt x="430784" y="1694134"/>
                </a:lnTo>
                <a:lnTo>
                  <a:pt x="430784" y="1722864"/>
                </a:lnTo>
                <a:lnTo>
                  <a:pt x="379168" y="1692998"/>
                </a:lnTo>
                <a:close/>
                <a:moveTo>
                  <a:pt x="123035" y="1648036"/>
                </a:moveTo>
                <a:lnTo>
                  <a:pt x="199161" y="1692024"/>
                </a:lnTo>
                <a:lnTo>
                  <a:pt x="199161" y="1720754"/>
                </a:lnTo>
                <a:lnTo>
                  <a:pt x="123035" y="1676767"/>
                </a:lnTo>
                <a:close/>
                <a:moveTo>
                  <a:pt x="0" y="1642842"/>
                </a:moveTo>
                <a:lnTo>
                  <a:pt x="109563" y="1705984"/>
                </a:lnTo>
                <a:lnTo>
                  <a:pt x="109563" y="1734713"/>
                </a:lnTo>
                <a:lnTo>
                  <a:pt x="0" y="1671573"/>
                </a:lnTo>
                <a:close/>
                <a:moveTo>
                  <a:pt x="222372" y="1639596"/>
                </a:moveTo>
                <a:lnTo>
                  <a:pt x="274151" y="1669463"/>
                </a:lnTo>
                <a:lnTo>
                  <a:pt x="274151" y="1698193"/>
                </a:lnTo>
                <a:lnTo>
                  <a:pt x="222372" y="1668327"/>
                </a:lnTo>
                <a:close/>
                <a:moveTo>
                  <a:pt x="55836" y="1609243"/>
                </a:moveTo>
                <a:lnTo>
                  <a:pt x="103070" y="1636512"/>
                </a:lnTo>
                <a:lnTo>
                  <a:pt x="103070" y="1665242"/>
                </a:lnTo>
                <a:lnTo>
                  <a:pt x="55836" y="1637973"/>
                </a:lnTo>
                <a:close/>
                <a:moveTo>
                  <a:pt x="355632" y="1584895"/>
                </a:moveTo>
                <a:lnTo>
                  <a:pt x="430784" y="1628233"/>
                </a:lnTo>
                <a:lnTo>
                  <a:pt x="430784" y="1657125"/>
                </a:lnTo>
                <a:lnTo>
                  <a:pt x="355632" y="1613625"/>
                </a:lnTo>
                <a:close/>
                <a:moveTo>
                  <a:pt x="125794" y="1583759"/>
                </a:moveTo>
                <a:lnTo>
                  <a:pt x="202407" y="1628071"/>
                </a:lnTo>
                <a:lnTo>
                  <a:pt x="202407" y="1656801"/>
                </a:lnTo>
                <a:lnTo>
                  <a:pt x="125794" y="1612651"/>
                </a:lnTo>
                <a:close/>
                <a:moveTo>
                  <a:pt x="0" y="1576942"/>
                </a:moveTo>
                <a:lnTo>
                  <a:pt x="35709" y="1597556"/>
                </a:lnTo>
                <a:lnTo>
                  <a:pt x="35709" y="1626448"/>
                </a:lnTo>
                <a:lnTo>
                  <a:pt x="0" y="1605834"/>
                </a:lnTo>
                <a:close/>
                <a:moveTo>
                  <a:pt x="193155" y="1556815"/>
                </a:moveTo>
                <a:lnTo>
                  <a:pt x="225293" y="1575481"/>
                </a:lnTo>
                <a:lnTo>
                  <a:pt x="225293" y="1604211"/>
                </a:lnTo>
                <a:lnTo>
                  <a:pt x="193155" y="1585707"/>
                </a:lnTo>
                <a:close/>
                <a:moveTo>
                  <a:pt x="379168" y="1532630"/>
                </a:moveTo>
                <a:lnTo>
                  <a:pt x="430784" y="1562496"/>
                </a:lnTo>
                <a:lnTo>
                  <a:pt x="430784" y="1591388"/>
                </a:lnTo>
                <a:lnTo>
                  <a:pt x="379168" y="1561522"/>
                </a:lnTo>
                <a:close/>
                <a:moveTo>
                  <a:pt x="0" y="1511204"/>
                </a:moveTo>
                <a:lnTo>
                  <a:pt x="105829" y="1572234"/>
                </a:lnTo>
                <a:lnTo>
                  <a:pt x="105829" y="1601127"/>
                </a:lnTo>
                <a:lnTo>
                  <a:pt x="0" y="1539934"/>
                </a:lnTo>
                <a:close/>
                <a:moveTo>
                  <a:pt x="210847" y="1501303"/>
                </a:moveTo>
                <a:lnTo>
                  <a:pt x="258081" y="1528572"/>
                </a:lnTo>
                <a:lnTo>
                  <a:pt x="258081" y="1557464"/>
                </a:lnTo>
                <a:lnTo>
                  <a:pt x="210847" y="1530195"/>
                </a:lnTo>
                <a:close/>
                <a:moveTo>
                  <a:pt x="71743" y="1486857"/>
                </a:moveTo>
                <a:lnTo>
                  <a:pt x="173028" y="1545290"/>
                </a:lnTo>
                <a:lnTo>
                  <a:pt x="173028" y="1574182"/>
                </a:lnTo>
                <a:lnTo>
                  <a:pt x="71743" y="1515587"/>
                </a:lnTo>
                <a:close/>
                <a:moveTo>
                  <a:pt x="359366" y="1455368"/>
                </a:moveTo>
                <a:lnTo>
                  <a:pt x="430785" y="1496758"/>
                </a:lnTo>
                <a:lnTo>
                  <a:pt x="430785" y="1525488"/>
                </a:lnTo>
                <a:lnTo>
                  <a:pt x="359366" y="1484260"/>
                </a:lnTo>
                <a:close/>
                <a:moveTo>
                  <a:pt x="0" y="1445304"/>
                </a:moveTo>
                <a:lnTo>
                  <a:pt x="51779" y="1475170"/>
                </a:lnTo>
                <a:lnTo>
                  <a:pt x="51779" y="1504062"/>
                </a:lnTo>
                <a:lnTo>
                  <a:pt x="0" y="1474196"/>
                </a:lnTo>
                <a:close/>
                <a:moveTo>
                  <a:pt x="248829" y="1391579"/>
                </a:moveTo>
                <a:lnTo>
                  <a:pt x="280805" y="1410083"/>
                </a:lnTo>
                <a:lnTo>
                  <a:pt x="280805" y="1438975"/>
                </a:lnTo>
                <a:lnTo>
                  <a:pt x="248829" y="1420471"/>
                </a:lnTo>
                <a:close/>
                <a:moveTo>
                  <a:pt x="0" y="1379568"/>
                </a:moveTo>
                <a:lnTo>
                  <a:pt x="190883" y="1489779"/>
                </a:lnTo>
                <a:lnTo>
                  <a:pt x="190883" y="1518509"/>
                </a:lnTo>
                <a:lnTo>
                  <a:pt x="0" y="1408459"/>
                </a:lnTo>
                <a:close/>
                <a:moveTo>
                  <a:pt x="339888" y="1378431"/>
                </a:moveTo>
                <a:lnTo>
                  <a:pt x="430784" y="1430859"/>
                </a:lnTo>
                <a:lnTo>
                  <a:pt x="430784" y="1459751"/>
                </a:lnTo>
                <a:lnTo>
                  <a:pt x="339888" y="1407161"/>
                </a:lnTo>
                <a:close/>
                <a:moveTo>
                  <a:pt x="109563" y="1376971"/>
                </a:moveTo>
                <a:lnTo>
                  <a:pt x="141539" y="1395475"/>
                </a:lnTo>
                <a:lnTo>
                  <a:pt x="141539" y="1424367"/>
                </a:lnTo>
                <a:lnTo>
                  <a:pt x="109563" y="1405701"/>
                </a:lnTo>
                <a:close/>
                <a:moveTo>
                  <a:pt x="199161" y="1363012"/>
                </a:moveTo>
                <a:lnTo>
                  <a:pt x="231299" y="1381516"/>
                </a:lnTo>
                <a:lnTo>
                  <a:pt x="231299" y="1410246"/>
                </a:lnTo>
                <a:lnTo>
                  <a:pt x="199161" y="1391742"/>
                </a:lnTo>
                <a:close/>
                <a:moveTo>
                  <a:pt x="71743" y="1355221"/>
                </a:moveTo>
                <a:lnTo>
                  <a:pt x="89435" y="1365447"/>
                </a:lnTo>
                <a:lnTo>
                  <a:pt x="89435" y="1394177"/>
                </a:lnTo>
                <a:lnTo>
                  <a:pt x="71743" y="1383951"/>
                </a:lnTo>
                <a:close/>
                <a:moveTo>
                  <a:pt x="365209" y="1329846"/>
                </a:moveTo>
                <a:lnTo>
                  <a:pt x="430784" y="1367665"/>
                </a:lnTo>
                <a:lnTo>
                  <a:pt x="430784" y="1396558"/>
                </a:lnTo>
                <a:lnTo>
                  <a:pt x="365209" y="1358738"/>
                </a:lnTo>
                <a:close/>
                <a:moveTo>
                  <a:pt x="0" y="1313830"/>
                </a:moveTo>
                <a:lnTo>
                  <a:pt x="51779" y="1343696"/>
                </a:lnTo>
                <a:lnTo>
                  <a:pt x="51779" y="1372426"/>
                </a:lnTo>
                <a:lnTo>
                  <a:pt x="0" y="1342560"/>
                </a:lnTo>
                <a:close/>
                <a:moveTo>
                  <a:pt x="218476" y="1308312"/>
                </a:moveTo>
                <a:lnTo>
                  <a:pt x="250614" y="1326816"/>
                </a:lnTo>
                <a:lnTo>
                  <a:pt x="250614" y="1355708"/>
                </a:lnTo>
                <a:lnTo>
                  <a:pt x="218476" y="1337042"/>
                </a:lnTo>
                <a:close/>
                <a:moveTo>
                  <a:pt x="91546" y="1300845"/>
                </a:moveTo>
                <a:lnTo>
                  <a:pt x="179034" y="1351325"/>
                </a:lnTo>
                <a:lnTo>
                  <a:pt x="179034" y="1380217"/>
                </a:lnTo>
                <a:lnTo>
                  <a:pt x="91546" y="1329575"/>
                </a:lnTo>
                <a:close/>
                <a:moveTo>
                  <a:pt x="151278" y="1269518"/>
                </a:moveTo>
                <a:lnTo>
                  <a:pt x="198512" y="1296787"/>
                </a:lnTo>
                <a:lnTo>
                  <a:pt x="198512" y="1325517"/>
                </a:lnTo>
                <a:lnTo>
                  <a:pt x="151278" y="1298248"/>
                </a:lnTo>
                <a:close/>
                <a:moveTo>
                  <a:pt x="361638" y="1261998"/>
                </a:moveTo>
                <a:lnTo>
                  <a:pt x="430784" y="1301927"/>
                </a:lnTo>
                <a:lnTo>
                  <a:pt x="430784" y="1330657"/>
                </a:lnTo>
                <a:lnTo>
                  <a:pt x="361638" y="1290728"/>
                </a:lnTo>
                <a:close/>
                <a:moveTo>
                  <a:pt x="0" y="1247930"/>
                </a:moveTo>
                <a:lnTo>
                  <a:pt x="71419" y="1289158"/>
                </a:lnTo>
                <a:lnTo>
                  <a:pt x="71419" y="1318050"/>
                </a:lnTo>
                <a:lnTo>
                  <a:pt x="0" y="1276822"/>
                </a:lnTo>
                <a:close/>
                <a:moveTo>
                  <a:pt x="302231" y="1227589"/>
                </a:moveTo>
                <a:lnTo>
                  <a:pt x="334207" y="1246093"/>
                </a:lnTo>
                <a:lnTo>
                  <a:pt x="334207" y="1274985"/>
                </a:lnTo>
                <a:lnTo>
                  <a:pt x="302231" y="1256481"/>
                </a:lnTo>
                <a:close/>
                <a:moveTo>
                  <a:pt x="395075" y="1215576"/>
                </a:moveTo>
                <a:lnTo>
                  <a:pt x="430784" y="1236190"/>
                </a:lnTo>
                <a:lnTo>
                  <a:pt x="430784" y="1264920"/>
                </a:lnTo>
                <a:lnTo>
                  <a:pt x="395075" y="1244306"/>
                </a:lnTo>
                <a:close/>
                <a:moveTo>
                  <a:pt x="252075" y="1198696"/>
                </a:moveTo>
                <a:lnTo>
                  <a:pt x="284213" y="1217200"/>
                </a:lnTo>
                <a:lnTo>
                  <a:pt x="284213" y="1246092"/>
                </a:lnTo>
                <a:lnTo>
                  <a:pt x="252075" y="1227588"/>
                </a:lnTo>
                <a:close/>
                <a:moveTo>
                  <a:pt x="133585" y="1196112"/>
                </a:moveTo>
                <a:lnTo>
                  <a:pt x="196401" y="1232308"/>
                </a:lnTo>
                <a:lnTo>
                  <a:pt x="196401" y="1261200"/>
                </a:lnTo>
                <a:lnTo>
                  <a:pt x="133585" y="1225004"/>
                </a:lnTo>
                <a:close/>
                <a:moveTo>
                  <a:pt x="0" y="1182193"/>
                </a:moveTo>
                <a:lnTo>
                  <a:pt x="131151" y="1257832"/>
                </a:lnTo>
                <a:lnTo>
                  <a:pt x="131151" y="1286724"/>
                </a:lnTo>
                <a:lnTo>
                  <a:pt x="0" y="1210923"/>
                </a:lnTo>
                <a:close/>
                <a:moveTo>
                  <a:pt x="85702" y="1168505"/>
                </a:moveTo>
                <a:lnTo>
                  <a:pt x="113458" y="1184574"/>
                </a:lnTo>
                <a:lnTo>
                  <a:pt x="113458" y="1213304"/>
                </a:lnTo>
                <a:lnTo>
                  <a:pt x="85702" y="1197235"/>
                </a:lnTo>
                <a:close/>
                <a:moveTo>
                  <a:pt x="365209" y="1132472"/>
                </a:moveTo>
                <a:lnTo>
                  <a:pt x="430784" y="1170291"/>
                </a:lnTo>
                <a:lnTo>
                  <a:pt x="430784" y="1199184"/>
                </a:lnTo>
                <a:lnTo>
                  <a:pt x="365209" y="1161202"/>
                </a:lnTo>
                <a:close/>
                <a:moveTo>
                  <a:pt x="129527" y="1127928"/>
                </a:moveTo>
                <a:lnTo>
                  <a:pt x="232110" y="1187173"/>
                </a:lnTo>
                <a:lnTo>
                  <a:pt x="232110" y="1216065"/>
                </a:lnTo>
                <a:lnTo>
                  <a:pt x="129527" y="1156820"/>
                </a:lnTo>
                <a:close/>
                <a:moveTo>
                  <a:pt x="0" y="1119001"/>
                </a:moveTo>
                <a:lnTo>
                  <a:pt x="65575" y="1156820"/>
                </a:lnTo>
                <a:lnTo>
                  <a:pt x="65575" y="1185713"/>
                </a:lnTo>
                <a:lnTo>
                  <a:pt x="0" y="1147731"/>
                </a:lnTo>
                <a:close/>
                <a:moveTo>
                  <a:pt x="379168" y="1074688"/>
                </a:moveTo>
                <a:lnTo>
                  <a:pt x="430784" y="1104554"/>
                </a:lnTo>
                <a:lnTo>
                  <a:pt x="430784" y="1133284"/>
                </a:lnTo>
                <a:lnTo>
                  <a:pt x="379168" y="1103418"/>
                </a:lnTo>
                <a:close/>
                <a:moveTo>
                  <a:pt x="123035" y="1058457"/>
                </a:moveTo>
                <a:lnTo>
                  <a:pt x="199161" y="1102444"/>
                </a:lnTo>
                <a:lnTo>
                  <a:pt x="199161" y="1131174"/>
                </a:lnTo>
                <a:lnTo>
                  <a:pt x="123035" y="1087187"/>
                </a:lnTo>
                <a:close/>
                <a:moveTo>
                  <a:pt x="0" y="1053263"/>
                </a:moveTo>
                <a:lnTo>
                  <a:pt x="109563" y="1116404"/>
                </a:lnTo>
                <a:lnTo>
                  <a:pt x="109563" y="1145133"/>
                </a:lnTo>
                <a:lnTo>
                  <a:pt x="0" y="1081993"/>
                </a:lnTo>
                <a:close/>
                <a:moveTo>
                  <a:pt x="222372" y="1050017"/>
                </a:moveTo>
                <a:lnTo>
                  <a:pt x="274151" y="1079883"/>
                </a:lnTo>
                <a:lnTo>
                  <a:pt x="274151" y="1108613"/>
                </a:lnTo>
                <a:lnTo>
                  <a:pt x="222372" y="1078747"/>
                </a:lnTo>
                <a:close/>
                <a:moveTo>
                  <a:pt x="55836" y="1019664"/>
                </a:moveTo>
                <a:lnTo>
                  <a:pt x="103070" y="1046933"/>
                </a:lnTo>
                <a:lnTo>
                  <a:pt x="103070" y="1075663"/>
                </a:lnTo>
                <a:lnTo>
                  <a:pt x="55836" y="1048394"/>
                </a:lnTo>
                <a:close/>
                <a:moveTo>
                  <a:pt x="355632" y="995316"/>
                </a:moveTo>
                <a:lnTo>
                  <a:pt x="430784" y="1038654"/>
                </a:lnTo>
                <a:lnTo>
                  <a:pt x="430784" y="1067546"/>
                </a:lnTo>
                <a:lnTo>
                  <a:pt x="355632" y="1024046"/>
                </a:lnTo>
                <a:close/>
                <a:moveTo>
                  <a:pt x="125794" y="994180"/>
                </a:moveTo>
                <a:lnTo>
                  <a:pt x="202407" y="1038492"/>
                </a:lnTo>
                <a:lnTo>
                  <a:pt x="202407" y="1067222"/>
                </a:lnTo>
                <a:lnTo>
                  <a:pt x="125794" y="1023072"/>
                </a:lnTo>
                <a:close/>
                <a:moveTo>
                  <a:pt x="0" y="987363"/>
                </a:moveTo>
                <a:lnTo>
                  <a:pt x="35709" y="1007977"/>
                </a:lnTo>
                <a:lnTo>
                  <a:pt x="35709" y="1036869"/>
                </a:lnTo>
                <a:lnTo>
                  <a:pt x="0" y="1016255"/>
                </a:lnTo>
                <a:close/>
                <a:moveTo>
                  <a:pt x="193155" y="967236"/>
                </a:moveTo>
                <a:lnTo>
                  <a:pt x="225293" y="985740"/>
                </a:lnTo>
                <a:lnTo>
                  <a:pt x="225293" y="1014632"/>
                </a:lnTo>
                <a:lnTo>
                  <a:pt x="193155" y="996128"/>
                </a:lnTo>
                <a:close/>
                <a:moveTo>
                  <a:pt x="379168" y="943050"/>
                </a:moveTo>
                <a:lnTo>
                  <a:pt x="430784" y="972917"/>
                </a:lnTo>
                <a:lnTo>
                  <a:pt x="430784" y="1001808"/>
                </a:lnTo>
                <a:lnTo>
                  <a:pt x="379168" y="971942"/>
                </a:lnTo>
                <a:close/>
                <a:moveTo>
                  <a:pt x="0" y="921626"/>
                </a:moveTo>
                <a:lnTo>
                  <a:pt x="105829" y="982656"/>
                </a:lnTo>
                <a:lnTo>
                  <a:pt x="105829" y="1011548"/>
                </a:lnTo>
                <a:lnTo>
                  <a:pt x="0" y="950356"/>
                </a:lnTo>
                <a:close/>
                <a:moveTo>
                  <a:pt x="210847" y="911725"/>
                </a:moveTo>
                <a:lnTo>
                  <a:pt x="258081" y="938994"/>
                </a:lnTo>
                <a:lnTo>
                  <a:pt x="258081" y="967886"/>
                </a:lnTo>
                <a:lnTo>
                  <a:pt x="210847" y="940617"/>
                </a:lnTo>
                <a:close/>
                <a:moveTo>
                  <a:pt x="71743" y="897278"/>
                </a:moveTo>
                <a:lnTo>
                  <a:pt x="173028" y="955712"/>
                </a:lnTo>
                <a:lnTo>
                  <a:pt x="173028" y="984441"/>
                </a:lnTo>
                <a:lnTo>
                  <a:pt x="71743" y="926008"/>
                </a:lnTo>
                <a:close/>
                <a:moveTo>
                  <a:pt x="359366" y="865789"/>
                </a:moveTo>
                <a:lnTo>
                  <a:pt x="430785" y="907179"/>
                </a:lnTo>
                <a:lnTo>
                  <a:pt x="430785" y="935909"/>
                </a:lnTo>
                <a:lnTo>
                  <a:pt x="359366" y="894681"/>
                </a:lnTo>
                <a:close/>
                <a:moveTo>
                  <a:pt x="0" y="855727"/>
                </a:moveTo>
                <a:lnTo>
                  <a:pt x="51779" y="885593"/>
                </a:lnTo>
                <a:lnTo>
                  <a:pt x="51779" y="914485"/>
                </a:lnTo>
                <a:lnTo>
                  <a:pt x="0" y="884619"/>
                </a:lnTo>
                <a:close/>
                <a:moveTo>
                  <a:pt x="248829" y="802000"/>
                </a:moveTo>
                <a:lnTo>
                  <a:pt x="280805" y="820504"/>
                </a:lnTo>
                <a:lnTo>
                  <a:pt x="280805" y="849396"/>
                </a:lnTo>
                <a:lnTo>
                  <a:pt x="248829" y="830730"/>
                </a:lnTo>
                <a:close/>
                <a:moveTo>
                  <a:pt x="0" y="789989"/>
                </a:moveTo>
                <a:lnTo>
                  <a:pt x="190883" y="900201"/>
                </a:lnTo>
                <a:lnTo>
                  <a:pt x="190883" y="928931"/>
                </a:lnTo>
                <a:lnTo>
                  <a:pt x="0" y="818719"/>
                </a:lnTo>
                <a:close/>
                <a:moveTo>
                  <a:pt x="339888" y="788852"/>
                </a:moveTo>
                <a:lnTo>
                  <a:pt x="430784" y="841280"/>
                </a:lnTo>
                <a:lnTo>
                  <a:pt x="430784" y="870172"/>
                </a:lnTo>
                <a:lnTo>
                  <a:pt x="339888" y="817582"/>
                </a:lnTo>
                <a:close/>
                <a:moveTo>
                  <a:pt x="109563" y="787392"/>
                </a:moveTo>
                <a:lnTo>
                  <a:pt x="141539" y="805896"/>
                </a:lnTo>
                <a:lnTo>
                  <a:pt x="141539" y="834788"/>
                </a:lnTo>
                <a:lnTo>
                  <a:pt x="109563" y="816122"/>
                </a:lnTo>
                <a:close/>
                <a:moveTo>
                  <a:pt x="199161" y="773433"/>
                </a:moveTo>
                <a:lnTo>
                  <a:pt x="231299" y="791937"/>
                </a:lnTo>
                <a:lnTo>
                  <a:pt x="231299" y="820667"/>
                </a:lnTo>
                <a:lnTo>
                  <a:pt x="199161" y="802163"/>
                </a:lnTo>
                <a:close/>
                <a:moveTo>
                  <a:pt x="71743" y="765642"/>
                </a:moveTo>
                <a:lnTo>
                  <a:pt x="89435" y="775868"/>
                </a:lnTo>
                <a:lnTo>
                  <a:pt x="89435" y="804598"/>
                </a:lnTo>
                <a:lnTo>
                  <a:pt x="71743" y="794372"/>
                </a:lnTo>
                <a:close/>
                <a:moveTo>
                  <a:pt x="365209" y="737238"/>
                </a:moveTo>
                <a:lnTo>
                  <a:pt x="430784" y="775057"/>
                </a:lnTo>
                <a:lnTo>
                  <a:pt x="430784" y="803950"/>
                </a:lnTo>
                <a:lnTo>
                  <a:pt x="365209" y="766130"/>
                </a:lnTo>
                <a:close/>
                <a:moveTo>
                  <a:pt x="0" y="724252"/>
                </a:moveTo>
                <a:lnTo>
                  <a:pt x="51779" y="754118"/>
                </a:lnTo>
                <a:lnTo>
                  <a:pt x="51779" y="782848"/>
                </a:lnTo>
                <a:lnTo>
                  <a:pt x="0" y="752982"/>
                </a:lnTo>
                <a:close/>
                <a:moveTo>
                  <a:pt x="218476" y="718733"/>
                </a:moveTo>
                <a:lnTo>
                  <a:pt x="250614" y="737237"/>
                </a:lnTo>
                <a:lnTo>
                  <a:pt x="250614" y="766129"/>
                </a:lnTo>
                <a:lnTo>
                  <a:pt x="218476" y="747463"/>
                </a:lnTo>
                <a:close/>
                <a:moveTo>
                  <a:pt x="91546" y="711266"/>
                </a:moveTo>
                <a:lnTo>
                  <a:pt x="179034" y="761746"/>
                </a:lnTo>
                <a:lnTo>
                  <a:pt x="179034" y="790638"/>
                </a:lnTo>
                <a:lnTo>
                  <a:pt x="91546" y="739996"/>
                </a:lnTo>
                <a:close/>
                <a:moveTo>
                  <a:pt x="151278" y="679940"/>
                </a:moveTo>
                <a:lnTo>
                  <a:pt x="198512" y="707209"/>
                </a:lnTo>
                <a:lnTo>
                  <a:pt x="198512" y="735939"/>
                </a:lnTo>
                <a:lnTo>
                  <a:pt x="151278" y="708670"/>
                </a:lnTo>
                <a:close/>
                <a:moveTo>
                  <a:pt x="361638" y="669390"/>
                </a:moveTo>
                <a:lnTo>
                  <a:pt x="430784" y="709320"/>
                </a:lnTo>
                <a:lnTo>
                  <a:pt x="430784" y="738212"/>
                </a:lnTo>
                <a:lnTo>
                  <a:pt x="361638" y="698120"/>
                </a:lnTo>
                <a:close/>
                <a:moveTo>
                  <a:pt x="0" y="658352"/>
                </a:moveTo>
                <a:lnTo>
                  <a:pt x="71419" y="699580"/>
                </a:lnTo>
                <a:lnTo>
                  <a:pt x="71419" y="728472"/>
                </a:lnTo>
                <a:lnTo>
                  <a:pt x="0" y="687244"/>
                </a:lnTo>
                <a:close/>
                <a:moveTo>
                  <a:pt x="302231" y="634979"/>
                </a:moveTo>
                <a:lnTo>
                  <a:pt x="334207" y="653645"/>
                </a:lnTo>
                <a:lnTo>
                  <a:pt x="334207" y="682375"/>
                </a:lnTo>
                <a:lnTo>
                  <a:pt x="302231" y="663871"/>
                </a:lnTo>
                <a:close/>
                <a:moveTo>
                  <a:pt x="395075" y="622968"/>
                </a:moveTo>
                <a:lnTo>
                  <a:pt x="430784" y="643582"/>
                </a:lnTo>
                <a:lnTo>
                  <a:pt x="430784" y="672312"/>
                </a:lnTo>
                <a:lnTo>
                  <a:pt x="395075" y="651698"/>
                </a:lnTo>
                <a:close/>
                <a:moveTo>
                  <a:pt x="252075" y="606087"/>
                </a:moveTo>
                <a:lnTo>
                  <a:pt x="284213" y="624753"/>
                </a:lnTo>
                <a:lnTo>
                  <a:pt x="284213" y="653483"/>
                </a:lnTo>
                <a:lnTo>
                  <a:pt x="252075" y="634979"/>
                </a:lnTo>
                <a:close/>
                <a:moveTo>
                  <a:pt x="133585" y="603489"/>
                </a:moveTo>
                <a:lnTo>
                  <a:pt x="196401" y="639685"/>
                </a:lnTo>
                <a:lnTo>
                  <a:pt x="196401" y="668577"/>
                </a:lnTo>
                <a:lnTo>
                  <a:pt x="133585" y="632381"/>
                </a:lnTo>
                <a:close/>
                <a:moveTo>
                  <a:pt x="0" y="592614"/>
                </a:moveTo>
                <a:lnTo>
                  <a:pt x="131151" y="668253"/>
                </a:lnTo>
                <a:lnTo>
                  <a:pt x="131151" y="697145"/>
                </a:lnTo>
                <a:lnTo>
                  <a:pt x="0" y="621344"/>
                </a:lnTo>
                <a:close/>
                <a:moveTo>
                  <a:pt x="85702" y="575896"/>
                </a:moveTo>
                <a:lnTo>
                  <a:pt x="113458" y="591965"/>
                </a:lnTo>
                <a:lnTo>
                  <a:pt x="113458" y="620695"/>
                </a:lnTo>
                <a:lnTo>
                  <a:pt x="85702" y="604626"/>
                </a:lnTo>
                <a:close/>
                <a:moveTo>
                  <a:pt x="365209" y="539863"/>
                </a:moveTo>
                <a:lnTo>
                  <a:pt x="430784" y="577682"/>
                </a:lnTo>
                <a:lnTo>
                  <a:pt x="430784" y="606575"/>
                </a:lnTo>
                <a:lnTo>
                  <a:pt x="365209" y="568593"/>
                </a:lnTo>
                <a:close/>
                <a:moveTo>
                  <a:pt x="129527" y="535318"/>
                </a:moveTo>
                <a:lnTo>
                  <a:pt x="232110" y="594563"/>
                </a:lnTo>
                <a:lnTo>
                  <a:pt x="232110" y="623455"/>
                </a:lnTo>
                <a:lnTo>
                  <a:pt x="129527" y="564210"/>
                </a:lnTo>
                <a:close/>
                <a:moveTo>
                  <a:pt x="0" y="526391"/>
                </a:moveTo>
                <a:lnTo>
                  <a:pt x="65575" y="564210"/>
                </a:lnTo>
                <a:lnTo>
                  <a:pt x="65575" y="593102"/>
                </a:lnTo>
                <a:lnTo>
                  <a:pt x="0" y="555283"/>
                </a:lnTo>
                <a:close/>
                <a:moveTo>
                  <a:pt x="379168" y="482079"/>
                </a:moveTo>
                <a:lnTo>
                  <a:pt x="430784" y="511945"/>
                </a:lnTo>
                <a:lnTo>
                  <a:pt x="430784" y="540675"/>
                </a:lnTo>
                <a:lnTo>
                  <a:pt x="379168" y="510809"/>
                </a:lnTo>
                <a:close/>
                <a:moveTo>
                  <a:pt x="123035" y="465847"/>
                </a:moveTo>
                <a:lnTo>
                  <a:pt x="199161" y="509834"/>
                </a:lnTo>
                <a:lnTo>
                  <a:pt x="199161" y="538564"/>
                </a:lnTo>
                <a:lnTo>
                  <a:pt x="123035" y="494577"/>
                </a:lnTo>
                <a:close/>
                <a:moveTo>
                  <a:pt x="0" y="460653"/>
                </a:moveTo>
                <a:lnTo>
                  <a:pt x="109563" y="523794"/>
                </a:lnTo>
                <a:lnTo>
                  <a:pt x="109563" y="552523"/>
                </a:lnTo>
                <a:lnTo>
                  <a:pt x="0" y="489383"/>
                </a:lnTo>
                <a:close/>
                <a:moveTo>
                  <a:pt x="222372" y="457408"/>
                </a:moveTo>
                <a:lnTo>
                  <a:pt x="274151" y="487274"/>
                </a:lnTo>
                <a:lnTo>
                  <a:pt x="274151" y="516004"/>
                </a:lnTo>
                <a:lnTo>
                  <a:pt x="222372" y="486138"/>
                </a:lnTo>
                <a:close/>
                <a:moveTo>
                  <a:pt x="55836" y="427054"/>
                </a:moveTo>
                <a:lnTo>
                  <a:pt x="103070" y="454323"/>
                </a:lnTo>
                <a:lnTo>
                  <a:pt x="103070" y="483053"/>
                </a:lnTo>
                <a:lnTo>
                  <a:pt x="55836" y="455784"/>
                </a:lnTo>
                <a:close/>
                <a:moveTo>
                  <a:pt x="355632" y="402706"/>
                </a:moveTo>
                <a:lnTo>
                  <a:pt x="430784" y="446044"/>
                </a:lnTo>
                <a:lnTo>
                  <a:pt x="430784" y="474936"/>
                </a:lnTo>
                <a:lnTo>
                  <a:pt x="355632" y="431436"/>
                </a:lnTo>
                <a:close/>
                <a:moveTo>
                  <a:pt x="125794" y="401571"/>
                </a:moveTo>
                <a:lnTo>
                  <a:pt x="202407" y="445883"/>
                </a:lnTo>
                <a:lnTo>
                  <a:pt x="202407" y="474613"/>
                </a:lnTo>
                <a:lnTo>
                  <a:pt x="125794" y="430463"/>
                </a:lnTo>
                <a:close/>
                <a:moveTo>
                  <a:pt x="0" y="394754"/>
                </a:moveTo>
                <a:lnTo>
                  <a:pt x="35709" y="415368"/>
                </a:lnTo>
                <a:lnTo>
                  <a:pt x="35709" y="444260"/>
                </a:lnTo>
                <a:lnTo>
                  <a:pt x="0" y="423646"/>
                </a:lnTo>
                <a:close/>
                <a:moveTo>
                  <a:pt x="193155" y="374627"/>
                </a:moveTo>
                <a:lnTo>
                  <a:pt x="225293" y="393293"/>
                </a:lnTo>
                <a:lnTo>
                  <a:pt x="225293" y="422023"/>
                </a:lnTo>
                <a:lnTo>
                  <a:pt x="193155" y="403519"/>
                </a:lnTo>
                <a:close/>
                <a:moveTo>
                  <a:pt x="379168" y="350441"/>
                </a:moveTo>
                <a:lnTo>
                  <a:pt x="430784" y="380307"/>
                </a:lnTo>
                <a:lnTo>
                  <a:pt x="430784" y="409199"/>
                </a:lnTo>
                <a:lnTo>
                  <a:pt x="379168" y="379333"/>
                </a:lnTo>
                <a:close/>
                <a:moveTo>
                  <a:pt x="0" y="329016"/>
                </a:moveTo>
                <a:lnTo>
                  <a:pt x="105829" y="390046"/>
                </a:lnTo>
                <a:lnTo>
                  <a:pt x="105829" y="418939"/>
                </a:lnTo>
                <a:lnTo>
                  <a:pt x="0" y="357746"/>
                </a:lnTo>
                <a:close/>
                <a:moveTo>
                  <a:pt x="210847" y="319115"/>
                </a:moveTo>
                <a:lnTo>
                  <a:pt x="258081" y="346384"/>
                </a:lnTo>
                <a:lnTo>
                  <a:pt x="258081" y="375276"/>
                </a:lnTo>
                <a:lnTo>
                  <a:pt x="210847" y="348007"/>
                </a:lnTo>
                <a:close/>
                <a:moveTo>
                  <a:pt x="71743" y="304669"/>
                </a:moveTo>
                <a:lnTo>
                  <a:pt x="173028" y="363102"/>
                </a:lnTo>
                <a:lnTo>
                  <a:pt x="173028" y="391994"/>
                </a:lnTo>
                <a:lnTo>
                  <a:pt x="71743" y="333399"/>
                </a:lnTo>
                <a:close/>
                <a:moveTo>
                  <a:pt x="359366" y="273179"/>
                </a:moveTo>
                <a:lnTo>
                  <a:pt x="430785" y="314569"/>
                </a:lnTo>
                <a:lnTo>
                  <a:pt x="430785" y="343299"/>
                </a:lnTo>
                <a:lnTo>
                  <a:pt x="359366" y="302071"/>
                </a:lnTo>
                <a:close/>
                <a:moveTo>
                  <a:pt x="0" y="263116"/>
                </a:moveTo>
                <a:lnTo>
                  <a:pt x="51779" y="292982"/>
                </a:lnTo>
                <a:lnTo>
                  <a:pt x="51779" y="321874"/>
                </a:lnTo>
                <a:lnTo>
                  <a:pt x="0" y="292008"/>
                </a:lnTo>
                <a:close/>
                <a:moveTo>
                  <a:pt x="248829" y="209390"/>
                </a:moveTo>
                <a:lnTo>
                  <a:pt x="280805" y="227894"/>
                </a:lnTo>
                <a:lnTo>
                  <a:pt x="280805" y="256786"/>
                </a:lnTo>
                <a:lnTo>
                  <a:pt x="248829" y="238282"/>
                </a:lnTo>
                <a:close/>
                <a:moveTo>
                  <a:pt x="0" y="197379"/>
                </a:moveTo>
                <a:lnTo>
                  <a:pt x="190883" y="307591"/>
                </a:lnTo>
                <a:lnTo>
                  <a:pt x="190883" y="336321"/>
                </a:lnTo>
                <a:lnTo>
                  <a:pt x="0" y="226271"/>
                </a:lnTo>
                <a:close/>
                <a:moveTo>
                  <a:pt x="339888" y="196242"/>
                </a:moveTo>
                <a:lnTo>
                  <a:pt x="430784" y="248670"/>
                </a:lnTo>
                <a:lnTo>
                  <a:pt x="430784" y="277562"/>
                </a:lnTo>
                <a:lnTo>
                  <a:pt x="339888" y="224972"/>
                </a:lnTo>
                <a:close/>
                <a:moveTo>
                  <a:pt x="109563" y="194782"/>
                </a:moveTo>
                <a:lnTo>
                  <a:pt x="141539" y="213286"/>
                </a:lnTo>
                <a:lnTo>
                  <a:pt x="141539" y="242178"/>
                </a:lnTo>
                <a:lnTo>
                  <a:pt x="109563" y="223512"/>
                </a:lnTo>
                <a:close/>
                <a:moveTo>
                  <a:pt x="199161" y="180823"/>
                </a:moveTo>
                <a:lnTo>
                  <a:pt x="231299" y="199327"/>
                </a:lnTo>
                <a:lnTo>
                  <a:pt x="231299" y="228057"/>
                </a:lnTo>
                <a:lnTo>
                  <a:pt x="199161" y="209553"/>
                </a:lnTo>
                <a:close/>
                <a:moveTo>
                  <a:pt x="71743" y="173032"/>
                </a:moveTo>
                <a:lnTo>
                  <a:pt x="89435" y="183258"/>
                </a:lnTo>
                <a:lnTo>
                  <a:pt x="89435" y="211988"/>
                </a:lnTo>
                <a:lnTo>
                  <a:pt x="71743" y="201762"/>
                </a:lnTo>
                <a:close/>
                <a:moveTo>
                  <a:pt x="0" y="131641"/>
                </a:moveTo>
                <a:lnTo>
                  <a:pt x="51779" y="161507"/>
                </a:lnTo>
                <a:lnTo>
                  <a:pt x="51779" y="190237"/>
                </a:lnTo>
                <a:lnTo>
                  <a:pt x="0" y="160371"/>
                </a:lnTo>
                <a:close/>
                <a:moveTo>
                  <a:pt x="218476" y="126124"/>
                </a:moveTo>
                <a:lnTo>
                  <a:pt x="250614" y="144628"/>
                </a:lnTo>
                <a:lnTo>
                  <a:pt x="250614" y="173520"/>
                </a:lnTo>
                <a:lnTo>
                  <a:pt x="218476" y="154854"/>
                </a:lnTo>
                <a:close/>
                <a:moveTo>
                  <a:pt x="91546" y="118656"/>
                </a:moveTo>
                <a:lnTo>
                  <a:pt x="179034" y="169136"/>
                </a:lnTo>
                <a:lnTo>
                  <a:pt x="179034" y="198028"/>
                </a:lnTo>
                <a:lnTo>
                  <a:pt x="91546" y="147386"/>
                </a:lnTo>
                <a:close/>
                <a:moveTo>
                  <a:pt x="151278" y="87325"/>
                </a:moveTo>
                <a:lnTo>
                  <a:pt x="198512" y="114599"/>
                </a:lnTo>
                <a:lnTo>
                  <a:pt x="198512" y="143329"/>
                </a:lnTo>
                <a:lnTo>
                  <a:pt x="151278" y="116060"/>
                </a:lnTo>
                <a:close/>
                <a:moveTo>
                  <a:pt x="0" y="65737"/>
                </a:moveTo>
                <a:lnTo>
                  <a:pt x="71419" y="106970"/>
                </a:lnTo>
                <a:lnTo>
                  <a:pt x="71419" y="135862"/>
                </a:lnTo>
                <a:lnTo>
                  <a:pt x="0" y="94633"/>
                </a:lnTo>
                <a:close/>
                <a:moveTo>
                  <a:pt x="0" y="0"/>
                </a:moveTo>
                <a:lnTo>
                  <a:pt x="131151" y="75639"/>
                </a:lnTo>
                <a:lnTo>
                  <a:pt x="131151" y="104536"/>
                </a:lnTo>
                <a:lnTo>
                  <a:pt x="0" y="28731"/>
                </a:lnTo>
                <a:close/>
              </a:path>
            </a:pathLst>
          </a:custGeom>
          <a:gradFill>
            <a:gsLst>
              <a:gs pos="0">
                <a:schemeClr val="tx1">
                  <a:lumMod val="65000"/>
                </a:schemeClr>
              </a:gs>
              <a:gs pos="99000">
                <a:schemeClr val="tx1">
                  <a:lumMod val="95000"/>
                </a:schemeClr>
              </a:gs>
            </a:gsLst>
            <a:lin ang="18900000" scaled="1"/>
          </a:gradFill>
          <a:ln w="0" cap="flat">
            <a:noFill/>
            <a:prstDash val="solid"/>
            <a:miter/>
          </a:ln>
        </p:spPr>
        <p:txBody>
          <a:bodyPr rtlCol="0" anchor="ctr"/>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lang="en-US" sz="1620" b="0" i="0" u="none" strike="noStrike" kern="1200" cap="none" spc="0" normalizeH="0" baseline="0" noProof="0">
              <a:ln>
                <a:noFill/>
              </a:ln>
              <a:solidFill>
                <a:srgbClr val="FFFFFF"/>
              </a:solidFill>
              <a:effectLst/>
              <a:uLnTx/>
              <a:uFillTx/>
              <a:latin typeface="Segoe UI Regular" panose="020F0502020204030204"/>
              <a:ea typeface="+mn-ea"/>
              <a:cs typeface="+mn-cs"/>
            </a:endParaRPr>
          </a:p>
        </p:txBody>
      </p:sp>
      <p:grpSp>
        <p:nvGrpSpPr>
          <p:cNvPr id="167" name="Group 166">
            <a:extLst>
              <a:ext uri="{FF2B5EF4-FFF2-40B4-BE49-F238E27FC236}">
                <a16:creationId xmlns:a16="http://schemas.microsoft.com/office/drawing/2014/main" id="{F34CAED7-8FAF-6CCE-131A-6483FF82F154}"/>
              </a:ext>
              <a:ext uri="{C183D7F6-B498-43B3-948B-1728B52AA6E4}">
                <adec:decorative xmlns:adec="http://schemas.microsoft.com/office/drawing/2017/decorative" val="1"/>
              </a:ext>
            </a:extLst>
          </p:cNvPr>
          <p:cNvGrpSpPr/>
          <p:nvPr/>
        </p:nvGrpSpPr>
        <p:grpSpPr>
          <a:xfrm>
            <a:off x="1438472" y="1564466"/>
            <a:ext cx="844488" cy="844488"/>
            <a:chOff x="1438472" y="1564466"/>
            <a:chExt cx="844488" cy="844488"/>
          </a:xfrm>
        </p:grpSpPr>
        <p:sp useBgFill="1">
          <p:nvSpPr>
            <p:cNvPr id="6" name="Oval 5">
              <a:extLst>
                <a:ext uri="{FF2B5EF4-FFF2-40B4-BE49-F238E27FC236}">
                  <a16:creationId xmlns:a16="http://schemas.microsoft.com/office/drawing/2014/main" id="{DD74CA53-1E72-956F-3D08-75B369853AE2}"/>
                </a:ext>
              </a:extLst>
            </p:cNvPr>
            <p:cNvSpPr/>
            <p:nvPr/>
          </p:nvSpPr>
          <p:spPr>
            <a:xfrm>
              <a:off x="1438472" y="1564466"/>
              <a:ext cx="844488" cy="844488"/>
            </a:xfrm>
            <a:prstGeom prst="ellipse">
              <a:avLst/>
            </a:prstGeom>
            <a:solidFill>
              <a:schemeClr val="bg1"/>
            </a:solidFill>
            <a:ln w="12700" cap="rnd">
              <a:gradFill flip="none" rotWithShape="1">
                <a:gsLst>
                  <a:gs pos="0">
                    <a:srgbClr val="077BCD"/>
                  </a:gs>
                  <a:gs pos="100000">
                    <a:srgbClr val="31858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err="1">
                <a:ln>
                  <a:noFill/>
                </a:ln>
                <a:gradFill>
                  <a:gsLst>
                    <a:gs pos="41958">
                      <a:srgbClr val="FFFFFF"/>
                    </a:gs>
                    <a:gs pos="63000">
                      <a:srgbClr val="FFFFFF"/>
                    </a:gs>
                  </a:gsLst>
                  <a:lin ang="0" scaled="0"/>
                </a:gradFill>
                <a:effectLst/>
                <a:uLnTx/>
                <a:uFillTx/>
                <a:latin typeface="Segoe UI Semibold"/>
                <a:ea typeface="+mn-ea"/>
                <a:cs typeface="+mn-cs"/>
              </a:endParaRPr>
            </a:p>
          </p:txBody>
        </p:sp>
        <p:pic>
          <p:nvPicPr>
            <p:cNvPr id="7" name="Graphic 6">
              <a:extLst>
                <a:ext uri="{FF2B5EF4-FFF2-40B4-BE49-F238E27FC236}">
                  <a16:creationId xmlns:a16="http://schemas.microsoft.com/office/drawing/2014/main" id="{DE5CA8C0-D400-9295-6B08-1503812B5D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02393" y="1708950"/>
              <a:ext cx="316646" cy="555520"/>
            </a:xfrm>
            <a:prstGeom prst="rect">
              <a:avLst/>
            </a:prstGeom>
          </p:spPr>
        </p:pic>
      </p:grpSp>
      <p:grpSp>
        <p:nvGrpSpPr>
          <p:cNvPr id="165" name="Group 164">
            <a:extLst>
              <a:ext uri="{FF2B5EF4-FFF2-40B4-BE49-F238E27FC236}">
                <a16:creationId xmlns:a16="http://schemas.microsoft.com/office/drawing/2014/main" id="{16AA1E7D-A341-F36A-A4A1-EC18E03E2CA5}"/>
              </a:ext>
              <a:ext uri="{C183D7F6-B498-43B3-948B-1728B52AA6E4}">
                <adec:decorative xmlns:adec="http://schemas.microsoft.com/office/drawing/2017/decorative" val="1"/>
              </a:ext>
            </a:extLst>
          </p:cNvPr>
          <p:cNvGrpSpPr/>
          <p:nvPr/>
        </p:nvGrpSpPr>
        <p:grpSpPr>
          <a:xfrm>
            <a:off x="729187" y="620832"/>
            <a:ext cx="844488" cy="844488"/>
            <a:chOff x="729187" y="620832"/>
            <a:chExt cx="844488" cy="844488"/>
          </a:xfrm>
        </p:grpSpPr>
        <p:sp useBgFill="1">
          <p:nvSpPr>
            <p:cNvPr id="8" name="Oval 7">
              <a:extLst>
                <a:ext uri="{FF2B5EF4-FFF2-40B4-BE49-F238E27FC236}">
                  <a16:creationId xmlns:a16="http://schemas.microsoft.com/office/drawing/2014/main" id="{5BCC3E49-B344-943C-E9AF-F04FFA9B4C7E}"/>
                </a:ext>
              </a:extLst>
            </p:cNvPr>
            <p:cNvSpPr/>
            <p:nvPr/>
          </p:nvSpPr>
          <p:spPr>
            <a:xfrm>
              <a:off x="729187" y="620832"/>
              <a:ext cx="844488" cy="844488"/>
            </a:xfrm>
            <a:prstGeom prst="ellipse">
              <a:avLst/>
            </a:prstGeom>
            <a:solidFill>
              <a:schemeClr val="bg1"/>
            </a:solidFill>
            <a:ln w="12700" cap="rnd">
              <a:gradFill flip="none" rotWithShape="1">
                <a:gsLst>
                  <a:gs pos="0">
                    <a:srgbClr val="238DAB"/>
                  </a:gs>
                  <a:gs pos="100000">
                    <a:srgbClr val="31858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err="1">
                <a:ln>
                  <a:noFill/>
                </a:ln>
                <a:gradFill>
                  <a:gsLst>
                    <a:gs pos="41958">
                      <a:srgbClr val="FFFFFF"/>
                    </a:gs>
                    <a:gs pos="63000">
                      <a:srgbClr val="FFFFFF"/>
                    </a:gs>
                  </a:gsLst>
                  <a:lin ang="0" scaled="0"/>
                </a:gradFill>
                <a:effectLst/>
                <a:uLnTx/>
                <a:uFillTx/>
                <a:latin typeface="Segoe UI Semibold"/>
                <a:ea typeface="+mn-ea"/>
                <a:cs typeface="+mn-cs"/>
              </a:endParaRPr>
            </a:p>
          </p:txBody>
        </p:sp>
        <p:pic>
          <p:nvPicPr>
            <p:cNvPr id="9" name="Graphic 8">
              <a:extLst>
                <a:ext uri="{FF2B5EF4-FFF2-40B4-BE49-F238E27FC236}">
                  <a16:creationId xmlns:a16="http://schemas.microsoft.com/office/drawing/2014/main" id="{B8538B0B-00F6-69D7-D359-56E9F7582D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5052" y="812692"/>
              <a:ext cx="372757" cy="460769"/>
            </a:xfrm>
            <a:prstGeom prst="rect">
              <a:avLst/>
            </a:prstGeom>
          </p:spPr>
        </p:pic>
      </p:grpSp>
      <p:grpSp>
        <p:nvGrpSpPr>
          <p:cNvPr id="166" name="Group 165">
            <a:extLst>
              <a:ext uri="{FF2B5EF4-FFF2-40B4-BE49-F238E27FC236}">
                <a16:creationId xmlns:a16="http://schemas.microsoft.com/office/drawing/2014/main" id="{5035FC42-BFF2-836E-934F-4C604B279735}"/>
              </a:ext>
              <a:ext uri="{C183D7F6-B498-43B3-948B-1728B52AA6E4}">
                <adec:decorative xmlns:adec="http://schemas.microsoft.com/office/drawing/2017/decorative" val="1"/>
              </a:ext>
            </a:extLst>
          </p:cNvPr>
          <p:cNvGrpSpPr/>
          <p:nvPr/>
        </p:nvGrpSpPr>
        <p:grpSpPr>
          <a:xfrm>
            <a:off x="2147757" y="620832"/>
            <a:ext cx="844488" cy="844488"/>
            <a:chOff x="2147757" y="620832"/>
            <a:chExt cx="844488" cy="844488"/>
          </a:xfrm>
        </p:grpSpPr>
        <p:sp useBgFill="1">
          <p:nvSpPr>
            <p:cNvPr id="10" name="Oval 9">
              <a:extLst>
                <a:ext uri="{FF2B5EF4-FFF2-40B4-BE49-F238E27FC236}">
                  <a16:creationId xmlns:a16="http://schemas.microsoft.com/office/drawing/2014/main" id="{CAA83719-F349-491D-C73C-08CD8758E4A6}"/>
                </a:ext>
              </a:extLst>
            </p:cNvPr>
            <p:cNvSpPr/>
            <p:nvPr/>
          </p:nvSpPr>
          <p:spPr>
            <a:xfrm>
              <a:off x="2147757" y="620832"/>
              <a:ext cx="844488" cy="844488"/>
            </a:xfrm>
            <a:prstGeom prst="ellipse">
              <a:avLst/>
            </a:prstGeom>
            <a:solidFill>
              <a:schemeClr val="bg1"/>
            </a:solidFill>
            <a:ln w="12700" cap="rnd">
              <a:gradFill flip="none" rotWithShape="1">
                <a:gsLst>
                  <a:gs pos="0">
                    <a:srgbClr val="077BCD"/>
                  </a:gs>
                  <a:gs pos="100000">
                    <a:srgbClr val="238DAB"/>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err="1">
                <a:ln>
                  <a:noFill/>
                </a:ln>
                <a:gradFill>
                  <a:gsLst>
                    <a:gs pos="41958">
                      <a:srgbClr val="FFFFFF"/>
                    </a:gs>
                    <a:gs pos="63000">
                      <a:srgbClr val="FFFFFF"/>
                    </a:gs>
                  </a:gsLst>
                  <a:lin ang="0" scaled="0"/>
                </a:gradFill>
                <a:effectLst/>
                <a:uLnTx/>
                <a:uFillTx/>
                <a:latin typeface="Segoe UI Semibold"/>
                <a:ea typeface="+mn-ea"/>
                <a:cs typeface="+mn-cs"/>
              </a:endParaRPr>
            </a:p>
          </p:txBody>
        </p:sp>
        <p:pic>
          <p:nvPicPr>
            <p:cNvPr id="11" name="Graphic 10">
              <a:extLst>
                <a:ext uri="{FF2B5EF4-FFF2-40B4-BE49-F238E27FC236}">
                  <a16:creationId xmlns:a16="http://schemas.microsoft.com/office/drawing/2014/main" id="{8E38E16F-4556-E47A-0C9A-1619E8AA8797}"/>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8869" t="27981" r="27982" b="14792"/>
            <a:stretch/>
          </p:blipFill>
          <p:spPr>
            <a:xfrm>
              <a:off x="2309126" y="765463"/>
              <a:ext cx="521751" cy="555227"/>
            </a:xfrm>
            <a:prstGeom prst="rect">
              <a:avLst/>
            </a:prstGeom>
          </p:spPr>
        </p:pic>
      </p:grpSp>
      <p:sp>
        <p:nvSpPr>
          <p:cNvPr id="12" name="Freeform: Shape 11">
            <a:extLst>
              <a:ext uri="{FF2B5EF4-FFF2-40B4-BE49-F238E27FC236}">
                <a16:creationId xmlns:a16="http://schemas.microsoft.com/office/drawing/2014/main" id="{6A228410-B96E-EB92-8D97-6375377B5A8E}"/>
              </a:ext>
              <a:ext uri="{C183D7F6-B498-43B3-948B-1728B52AA6E4}">
                <adec:decorative xmlns:adec="http://schemas.microsoft.com/office/drawing/2017/decorative" val="1"/>
              </a:ext>
            </a:extLst>
          </p:cNvPr>
          <p:cNvSpPr/>
          <p:nvPr/>
        </p:nvSpPr>
        <p:spPr>
          <a:xfrm>
            <a:off x="3091130" y="1618183"/>
            <a:ext cx="387707" cy="3916823"/>
          </a:xfrm>
          <a:custGeom>
            <a:avLst/>
            <a:gdLst>
              <a:gd name="connsiteX0" fmla="*/ 365209 w 430785"/>
              <a:gd name="connsiteY0" fmla="*/ 4285313 h 4352025"/>
              <a:gd name="connsiteX1" fmla="*/ 430784 w 430785"/>
              <a:gd name="connsiteY1" fmla="*/ 4323132 h 4352025"/>
              <a:gd name="connsiteX2" fmla="*/ 430784 w 430785"/>
              <a:gd name="connsiteY2" fmla="*/ 4352025 h 4352025"/>
              <a:gd name="connsiteX3" fmla="*/ 365209 w 430785"/>
              <a:gd name="connsiteY3" fmla="*/ 4314205 h 4352025"/>
              <a:gd name="connsiteX4" fmla="*/ 361638 w 430785"/>
              <a:gd name="connsiteY4" fmla="*/ 4217465 h 4352025"/>
              <a:gd name="connsiteX5" fmla="*/ 430784 w 430785"/>
              <a:gd name="connsiteY5" fmla="*/ 4257394 h 4352025"/>
              <a:gd name="connsiteX6" fmla="*/ 430784 w 430785"/>
              <a:gd name="connsiteY6" fmla="*/ 4286124 h 4352025"/>
              <a:gd name="connsiteX7" fmla="*/ 361638 w 430785"/>
              <a:gd name="connsiteY7" fmla="*/ 4246195 h 4352025"/>
              <a:gd name="connsiteX8" fmla="*/ 302231 w 430785"/>
              <a:gd name="connsiteY8" fmla="*/ 4183055 h 4352025"/>
              <a:gd name="connsiteX9" fmla="*/ 334207 w 430785"/>
              <a:gd name="connsiteY9" fmla="*/ 4201559 h 4352025"/>
              <a:gd name="connsiteX10" fmla="*/ 334207 w 430785"/>
              <a:gd name="connsiteY10" fmla="*/ 4230451 h 4352025"/>
              <a:gd name="connsiteX11" fmla="*/ 302231 w 430785"/>
              <a:gd name="connsiteY11" fmla="*/ 4211947 h 4352025"/>
              <a:gd name="connsiteX12" fmla="*/ 395075 w 430785"/>
              <a:gd name="connsiteY12" fmla="*/ 4171043 h 4352025"/>
              <a:gd name="connsiteX13" fmla="*/ 430784 w 430785"/>
              <a:gd name="connsiteY13" fmla="*/ 4191657 h 4352025"/>
              <a:gd name="connsiteX14" fmla="*/ 430784 w 430785"/>
              <a:gd name="connsiteY14" fmla="*/ 4220387 h 4352025"/>
              <a:gd name="connsiteX15" fmla="*/ 395075 w 430785"/>
              <a:gd name="connsiteY15" fmla="*/ 4199773 h 4352025"/>
              <a:gd name="connsiteX16" fmla="*/ 252075 w 430785"/>
              <a:gd name="connsiteY16" fmla="*/ 4154162 h 4352025"/>
              <a:gd name="connsiteX17" fmla="*/ 284213 w 430785"/>
              <a:gd name="connsiteY17" fmla="*/ 4172666 h 4352025"/>
              <a:gd name="connsiteX18" fmla="*/ 284213 w 430785"/>
              <a:gd name="connsiteY18" fmla="*/ 4201558 h 4352025"/>
              <a:gd name="connsiteX19" fmla="*/ 252075 w 430785"/>
              <a:gd name="connsiteY19" fmla="*/ 4183054 h 4352025"/>
              <a:gd name="connsiteX20" fmla="*/ 133585 w 430785"/>
              <a:gd name="connsiteY20" fmla="*/ 4151565 h 4352025"/>
              <a:gd name="connsiteX21" fmla="*/ 196401 w 430785"/>
              <a:gd name="connsiteY21" fmla="*/ 4187761 h 4352025"/>
              <a:gd name="connsiteX22" fmla="*/ 196401 w 430785"/>
              <a:gd name="connsiteY22" fmla="*/ 4216653 h 4352025"/>
              <a:gd name="connsiteX23" fmla="*/ 133585 w 430785"/>
              <a:gd name="connsiteY23" fmla="*/ 4180457 h 4352025"/>
              <a:gd name="connsiteX24" fmla="*/ 85702 w 430785"/>
              <a:gd name="connsiteY24" fmla="*/ 4123972 h 4352025"/>
              <a:gd name="connsiteX25" fmla="*/ 113458 w 430785"/>
              <a:gd name="connsiteY25" fmla="*/ 4140041 h 4352025"/>
              <a:gd name="connsiteX26" fmla="*/ 113458 w 430785"/>
              <a:gd name="connsiteY26" fmla="*/ 4168771 h 4352025"/>
              <a:gd name="connsiteX27" fmla="*/ 85702 w 430785"/>
              <a:gd name="connsiteY27" fmla="*/ 4152702 h 4352025"/>
              <a:gd name="connsiteX28" fmla="*/ 365209 w 430785"/>
              <a:gd name="connsiteY28" fmla="*/ 4087938 h 4352025"/>
              <a:gd name="connsiteX29" fmla="*/ 430784 w 430785"/>
              <a:gd name="connsiteY29" fmla="*/ 4125757 h 4352025"/>
              <a:gd name="connsiteX30" fmla="*/ 430784 w 430785"/>
              <a:gd name="connsiteY30" fmla="*/ 4154650 h 4352025"/>
              <a:gd name="connsiteX31" fmla="*/ 365209 w 430785"/>
              <a:gd name="connsiteY31" fmla="*/ 4116668 h 4352025"/>
              <a:gd name="connsiteX32" fmla="*/ 129527 w 430785"/>
              <a:gd name="connsiteY32" fmla="*/ 4083393 h 4352025"/>
              <a:gd name="connsiteX33" fmla="*/ 232110 w 430785"/>
              <a:gd name="connsiteY33" fmla="*/ 4142638 h 4352025"/>
              <a:gd name="connsiteX34" fmla="*/ 232110 w 430785"/>
              <a:gd name="connsiteY34" fmla="*/ 4171530 h 4352025"/>
              <a:gd name="connsiteX35" fmla="*/ 129527 w 430785"/>
              <a:gd name="connsiteY35" fmla="*/ 4112285 h 4352025"/>
              <a:gd name="connsiteX36" fmla="*/ 0 w 430785"/>
              <a:gd name="connsiteY36" fmla="*/ 4074466 h 4352025"/>
              <a:gd name="connsiteX37" fmla="*/ 65575 w 430785"/>
              <a:gd name="connsiteY37" fmla="*/ 4112285 h 4352025"/>
              <a:gd name="connsiteX38" fmla="*/ 65575 w 430785"/>
              <a:gd name="connsiteY38" fmla="*/ 4141178 h 4352025"/>
              <a:gd name="connsiteX39" fmla="*/ 0 w 430785"/>
              <a:gd name="connsiteY39" fmla="*/ 4103196 h 4352025"/>
              <a:gd name="connsiteX40" fmla="*/ 379168 w 430785"/>
              <a:gd name="connsiteY40" fmla="*/ 4030154 h 4352025"/>
              <a:gd name="connsiteX41" fmla="*/ 430784 w 430785"/>
              <a:gd name="connsiteY41" fmla="*/ 4060020 h 4352025"/>
              <a:gd name="connsiteX42" fmla="*/ 430784 w 430785"/>
              <a:gd name="connsiteY42" fmla="*/ 4088750 h 4352025"/>
              <a:gd name="connsiteX43" fmla="*/ 379168 w 430785"/>
              <a:gd name="connsiteY43" fmla="*/ 4058884 h 4352025"/>
              <a:gd name="connsiteX44" fmla="*/ 123035 w 430785"/>
              <a:gd name="connsiteY44" fmla="*/ 4013922 h 4352025"/>
              <a:gd name="connsiteX45" fmla="*/ 199161 w 430785"/>
              <a:gd name="connsiteY45" fmla="*/ 4057909 h 4352025"/>
              <a:gd name="connsiteX46" fmla="*/ 199161 w 430785"/>
              <a:gd name="connsiteY46" fmla="*/ 4086639 h 4352025"/>
              <a:gd name="connsiteX47" fmla="*/ 123035 w 430785"/>
              <a:gd name="connsiteY47" fmla="*/ 4042652 h 4352025"/>
              <a:gd name="connsiteX48" fmla="*/ 0 w 430785"/>
              <a:gd name="connsiteY48" fmla="*/ 4008728 h 4352025"/>
              <a:gd name="connsiteX49" fmla="*/ 109563 w 430785"/>
              <a:gd name="connsiteY49" fmla="*/ 4071869 h 4352025"/>
              <a:gd name="connsiteX50" fmla="*/ 109563 w 430785"/>
              <a:gd name="connsiteY50" fmla="*/ 4100598 h 4352025"/>
              <a:gd name="connsiteX51" fmla="*/ 0 w 430785"/>
              <a:gd name="connsiteY51" fmla="*/ 4037458 h 4352025"/>
              <a:gd name="connsiteX52" fmla="*/ 222372 w 430785"/>
              <a:gd name="connsiteY52" fmla="*/ 4005482 h 4352025"/>
              <a:gd name="connsiteX53" fmla="*/ 274151 w 430785"/>
              <a:gd name="connsiteY53" fmla="*/ 4035348 h 4352025"/>
              <a:gd name="connsiteX54" fmla="*/ 274151 w 430785"/>
              <a:gd name="connsiteY54" fmla="*/ 4064078 h 4352025"/>
              <a:gd name="connsiteX55" fmla="*/ 222372 w 430785"/>
              <a:gd name="connsiteY55" fmla="*/ 4034212 h 4352025"/>
              <a:gd name="connsiteX56" fmla="*/ 55836 w 430785"/>
              <a:gd name="connsiteY56" fmla="*/ 3975129 h 4352025"/>
              <a:gd name="connsiteX57" fmla="*/ 103070 w 430785"/>
              <a:gd name="connsiteY57" fmla="*/ 4002398 h 4352025"/>
              <a:gd name="connsiteX58" fmla="*/ 103070 w 430785"/>
              <a:gd name="connsiteY58" fmla="*/ 4031128 h 4352025"/>
              <a:gd name="connsiteX59" fmla="*/ 55836 w 430785"/>
              <a:gd name="connsiteY59" fmla="*/ 4003859 h 4352025"/>
              <a:gd name="connsiteX60" fmla="*/ 355632 w 430785"/>
              <a:gd name="connsiteY60" fmla="*/ 3950782 h 4352025"/>
              <a:gd name="connsiteX61" fmla="*/ 430784 w 430785"/>
              <a:gd name="connsiteY61" fmla="*/ 3994120 h 4352025"/>
              <a:gd name="connsiteX62" fmla="*/ 430784 w 430785"/>
              <a:gd name="connsiteY62" fmla="*/ 4023012 h 4352025"/>
              <a:gd name="connsiteX63" fmla="*/ 355632 w 430785"/>
              <a:gd name="connsiteY63" fmla="*/ 3979512 h 4352025"/>
              <a:gd name="connsiteX64" fmla="*/ 125794 w 430785"/>
              <a:gd name="connsiteY64" fmla="*/ 3949645 h 4352025"/>
              <a:gd name="connsiteX65" fmla="*/ 202407 w 430785"/>
              <a:gd name="connsiteY65" fmla="*/ 3993957 h 4352025"/>
              <a:gd name="connsiteX66" fmla="*/ 202407 w 430785"/>
              <a:gd name="connsiteY66" fmla="*/ 4022687 h 4352025"/>
              <a:gd name="connsiteX67" fmla="*/ 125794 w 430785"/>
              <a:gd name="connsiteY67" fmla="*/ 3978537 h 4352025"/>
              <a:gd name="connsiteX68" fmla="*/ 0 w 430785"/>
              <a:gd name="connsiteY68" fmla="*/ 3942828 h 4352025"/>
              <a:gd name="connsiteX69" fmla="*/ 35709 w 430785"/>
              <a:gd name="connsiteY69" fmla="*/ 3963442 h 4352025"/>
              <a:gd name="connsiteX70" fmla="*/ 35709 w 430785"/>
              <a:gd name="connsiteY70" fmla="*/ 3992334 h 4352025"/>
              <a:gd name="connsiteX71" fmla="*/ 0 w 430785"/>
              <a:gd name="connsiteY71" fmla="*/ 3971720 h 4352025"/>
              <a:gd name="connsiteX72" fmla="*/ 193155 w 430785"/>
              <a:gd name="connsiteY72" fmla="*/ 3922701 h 4352025"/>
              <a:gd name="connsiteX73" fmla="*/ 225293 w 430785"/>
              <a:gd name="connsiteY73" fmla="*/ 3941205 h 4352025"/>
              <a:gd name="connsiteX74" fmla="*/ 225293 w 430785"/>
              <a:gd name="connsiteY74" fmla="*/ 3970097 h 4352025"/>
              <a:gd name="connsiteX75" fmla="*/ 193155 w 430785"/>
              <a:gd name="connsiteY75" fmla="*/ 3951593 h 4352025"/>
              <a:gd name="connsiteX76" fmla="*/ 379168 w 430785"/>
              <a:gd name="connsiteY76" fmla="*/ 3898516 h 4352025"/>
              <a:gd name="connsiteX77" fmla="*/ 430784 w 430785"/>
              <a:gd name="connsiteY77" fmla="*/ 3928382 h 4352025"/>
              <a:gd name="connsiteX78" fmla="*/ 430784 w 430785"/>
              <a:gd name="connsiteY78" fmla="*/ 3957274 h 4352025"/>
              <a:gd name="connsiteX79" fmla="*/ 379168 w 430785"/>
              <a:gd name="connsiteY79" fmla="*/ 3927408 h 4352025"/>
              <a:gd name="connsiteX80" fmla="*/ 0 w 430785"/>
              <a:gd name="connsiteY80" fmla="*/ 3877091 h 4352025"/>
              <a:gd name="connsiteX81" fmla="*/ 105829 w 430785"/>
              <a:gd name="connsiteY81" fmla="*/ 3938121 h 4352025"/>
              <a:gd name="connsiteX82" fmla="*/ 105829 w 430785"/>
              <a:gd name="connsiteY82" fmla="*/ 3967013 h 4352025"/>
              <a:gd name="connsiteX83" fmla="*/ 0 w 430785"/>
              <a:gd name="connsiteY83" fmla="*/ 3905821 h 4352025"/>
              <a:gd name="connsiteX84" fmla="*/ 210847 w 430785"/>
              <a:gd name="connsiteY84" fmla="*/ 3867189 h 4352025"/>
              <a:gd name="connsiteX85" fmla="*/ 258081 w 430785"/>
              <a:gd name="connsiteY85" fmla="*/ 3894458 h 4352025"/>
              <a:gd name="connsiteX86" fmla="*/ 258081 w 430785"/>
              <a:gd name="connsiteY86" fmla="*/ 3923350 h 4352025"/>
              <a:gd name="connsiteX87" fmla="*/ 210847 w 430785"/>
              <a:gd name="connsiteY87" fmla="*/ 3896081 h 4352025"/>
              <a:gd name="connsiteX88" fmla="*/ 71743 w 430785"/>
              <a:gd name="connsiteY88" fmla="*/ 3852743 h 4352025"/>
              <a:gd name="connsiteX89" fmla="*/ 173028 w 430785"/>
              <a:gd name="connsiteY89" fmla="*/ 3911176 h 4352025"/>
              <a:gd name="connsiteX90" fmla="*/ 173028 w 430785"/>
              <a:gd name="connsiteY90" fmla="*/ 3939906 h 4352025"/>
              <a:gd name="connsiteX91" fmla="*/ 71743 w 430785"/>
              <a:gd name="connsiteY91" fmla="*/ 3881473 h 4352025"/>
              <a:gd name="connsiteX92" fmla="*/ 359366 w 430785"/>
              <a:gd name="connsiteY92" fmla="*/ 3821254 h 4352025"/>
              <a:gd name="connsiteX93" fmla="*/ 430785 w 430785"/>
              <a:gd name="connsiteY93" fmla="*/ 3862644 h 4352025"/>
              <a:gd name="connsiteX94" fmla="*/ 430785 w 430785"/>
              <a:gd name="connsiteY94" fmla="*/ 3891374 h 4352025"/>
              <a:gd name="connsiteX95" fmla="*/ 359366 w 430785"/>
              <a:gd name="connsiteY95" fmla="*/ 3850146 h 4352025"/>
              <a:gd name="connsiteX96" fmla="*/ 0 w 430785"/>
              <a:gd name="connsiteY96" fmla="*/ 3811191 h 4352025"/>
              <a:gd name="connsiteX97" fmla="*/ 51779 w 430785"/>
              <a:gd name="connsiteY97" fmla="*/ 3841057 h 4352025"/>
              <a:gd name="connsiteX98" fmla="*/ 51779 w 430785"/>
              <a:gd name="connsiteY98" fmla="*/ 3869949 h 4352025"/>
              <a:gd name="connsiteX99" fmla="*/ 0 w 430785"/>
              <a:gd name="connsiteY99" fmla="*/ 3840083 h 4352025"/>
              <a:gd name="connsiteX100" fmla="*/ 248829 w 430785"/>
              <a:gd name="connsiteY100" fmla="*/ 3757464 h 4352025"/>
              <a:gd name="connsiteX101" fmla="*/ 280805 w 430785"/>
              <a:gd name="connsiteY101" fmla="*/ 3775968 h 4352025"/>
              <a:gd name="connsiteX102" fmla="*/ 280805 w 430785"/>
              <a:gd name="connsiteY102" fmla="*/ 3804860 h 4352025"/>
              <a:gd name="connsiteX103" fmla="*/ 248829 w 430785"/>
              <a:gd name="connsiteY103" fmla="*/ 3786194 h 4352025"/>
              <a:gd name="connsiteX104" fmla="*/ 0 w 430785"/>
              <a:gd name="connsiteY104" fmla="*/ 3745453 h 4352025"/>
              <a:gd name="connsiteX105" fmla="*/ 190883 w 430785"/>
              <a:gd name="connsiteY105" fmla="*/ 3855665 h 4352025"/>
              <a:gd name="connsiteX106" fmla="*/ 190883 w 430785"/>
              <a:gd name="connsiteY106" fmla="*/ 3884395 h 4352025"/>
              <a:gd name="connsiteX107" fmla="*/ 0 w 430785"/>
              <a:gd name="connsiteY107" fmla="*/ 3774183 h 4352025"/>
              <a:gd name="connsiteX108" fmla="*/ 339888 w 430785"/>
              <a:gd name="connsiteY108" fmla="*/ 3744317 h 4352025"/>
              <a:gd name="connsiteX109" fmla="*/ 430784 w 430785"/>
              <a:gd name="connsiteY109" fmla="*/ 3796745 h 4352025"/>
              <a:gd name="connsiteX110" fmla="*/ 430784 w 430785"/>
              <a:gd name="connsiteY110" fmla="*/ 3825637 h 4352025"/>
              <a:gd name="connsiteX111" fmla="*/ 339888 w 430785"/>
              <a:gd name="connsiteY111" fmla="*/ 3773047 h 4352025"/>
              <a:gd name="connsiteX112" fmla="*/ 109563 w 430785"/>
              <a:gd name="connsiteY112" fmla="*/ 3742856 h 4352025"/>
              <a:gd name="connsiteX113" fmla="*/ 141539 w 430785"/>
              <a:gd name="connsiteY113" fmla="*/ 3761360 h 4352025"/>
              <a:gd name="connsiteX114" fmla="*/ 141539 w 430785"/>
              <a:gd name="connsiteY114" fmla="*/ 3790252 h 4352025"/>
              <a:gd name="connsiteX115" fmla="*/ 109563 w 430785"/>
              <a:gd name="connsiteY115" fmla="*/ 3771586 h 4352025"/>
              <a:gd name="connsiteX116" fmla="*/ 199161 w 430785"/>
              <a:gd name="connsiteY116" fmla="*/ 3728897 h 4352025"/>
              <a:gd name="connsiteX117" fmla="*/ 231299 w 430785"/>
              <a:gd name="connsiteY117" fmla="*/ 3747401 h 4352025"/>
              <a:gd name="connsiteX118" fmla="*/ 231299 w 430785"/>
              <a:gd name="connsiteY118" fmla="*/ 3776131 h 4352025"/>
              <a:gd name="connsiteX119" fmla="*/ 199161 w 430785"/>
              <a:gd name="connsiteY119" fmla="*/ 3757627 h 4352025"/>
              <a:gd name="connsiteX120" fmla="*/ 71743 w 430785"/>
              <a:gd name="connsiteY120" fmla="*/ 3721106 h 4352025"/>
              <a:gd name="connsiteX121" fmla="*/ 89435 w 430785"/>
              <a:gd name="connsiteY121" fmla="*/ 3731332 h 4352025"/>
              <a:gd name="connsiteX122" fmla="*/ 89435 w 430785"/>
              <a:gd name="connsiteY122" fmla="*/ 3760062 h 4352025"/>
              <a:gd name="connsiteX123" fmla="*/ 71743 w 430785"/>
              <a:gd name="connsiteY123" fmla="*/ 3749836 h 4352025"/>
              <a:gd name="connsiteX124" fmla="*/ 365209 w 430785"/>
              <a:gd name="connsiteY124" fmla="*/ 3692701 h 4352025"/>
              <a:gd name="connsiteX125" fmla="*/ 430784 w 430785"/>
              <a:gd name="connsiteY125" fmla="*/ 3730520 h 4352025"/>
              <a:gd name="connsiteX126" fmla="*/ 430784 w 430785"/>
              <a:gd name="connsiteY126" fmla="*/ 3759413 h 4352025"/>
              <a:gd name="connsiteX127" fmla="*/ 365209 w 430785"/>
              <a:gd name="connsiteY127" fmla="*/ 3721593 h 4352025"/>
              <a:gd name="connsiteX128" fmla="*/ 0 w 430785"/>
              <a:gd name="connsiteY128" fmla="*/ 3679716 h 4352025"/>
              <a:gd name="connsiteX129" fmla="*/ 51779 w 430785"/>
              <a:gd name="connsiteY129" fmla="*/ 3709582 h 4352025"/>
              <a:gd name="connsiteX130" fmla="*/ 51779 w 430785"/>
              <a:gd name="connsiteY130" fmla="*/ 3738312 h 4352025"/>
              <a:gd name="connsiteX131" fmla="*/ 0 w 430785"/>
              <a:gd name="connsiteY131" fmla="*/ 3708446 h 4352025"/>
              <a:gd name="connsiteX132" fmla="*/ 218476 w 430785"/>
              <a:gd name="connsiteY132" fmla="*/ 3674197 h 4352025"/>
              <a:gd name="connsiteX133" fmla="*/ 250614 w 430785"/>
              <a:gd name="connsiteY133" fmla="*/ 3692701 h 4352025"/>
              <a:gd name="connsiteX134" fmla="*/ 250614 w 430785"/>
              <a:gd name="connsiteY134" fmla="*/ 3721593 h 4352025"/>
              <a:gd name="connsiteX135" fmla="*/ 218476 w 430785"/>
              <a:gd name="connsiteY135" fmla="*/ 3702927 h 4352025"/>
              <a:gd name="connsiteX136" fmla="*/ 91546 w 430785"/>
              <a:gd name="connsiteY136" fmla="*/ 3666730 h 4352025"/>
              <a:gd name="connsiteX137" fmla="*/ 179034 w 430785"/>
              <a:gd name="connsiteY137" fmla="*/ 3717210 h 4352025"/>
              <a:gd name="connsiteX138" fmla="*/ 179034 w 430785"/>
              <a:gd name="connsiteY138" fmla="*/ 3746102 h 4352025"/>
              <a:gd name="connsiteX139" fmla="*/ 91546 w 430785"/>
              <a:gd name="connsiteY139" fmla="*/ 3695460 h 4352025"/>
              <a:gd name="connsiteX140" fmla="*/ 151278 w 430785"/>
              <a:gd name="connsiteY140" fmla="*/ 3635404 h 4352025"/>
              <a:gd name="connsiteX141" fmla="*/ 198512 w 430785"/>
              <a:gd name="connsiteY141" fmla="*/ 3662673 h 4352025"/>
              <a:gd name="connsiteX142" fmla="*/ 198512 w 430785"/>
              <a:gd name="connsiteY142" fmla="*/ 3691403 h 4352025"/>
              <a:gd name="connsiteX143" fmla="*/ 151278 w 430785"/>
              <a:gd name="connsiteY143" fmla="*/ 3664134 h 4352025"/>
              <a:gd name="connsiteX144" fmla="*/ 361638 w 430785"/>
              <a:gd name="connsiteY144" fmla="*/ 3624853 h 4352025"/>
              <a:gd name="connsiteX145" fmla="*/ 430784 w 430785"/>
              <a:gd name="connsiteY145" fmla="*/ 3664783 h 4352025"/>
              <a:gd name="connsiteX146" fmla="*/ 430784 w 430785"/>
              <a:gd name="connsiteY146" fmla="*/ 3693675 h 4352025"/>
              <a:gd name="connsiteX147" fmla="*/ 361638 w 430785"/>
              <a:gd name="connsiteY147" fmla="*/ 3653583 h 4352025"/>
              <a:gd name="connsiteX148" fmla="*/ 0 w 430785"/>
              <a:gd name="connsiteY148" fmla="*/ 3613816 h 4352025"/>
              <a:gd name="connsiteX149" fmla="*/ 71419 w 430785"/>
              <a:gd name="connsiteY149" fmla="*/ 3655044 h 4352025"/>
              <a:gd name="connsiteX150" fmla="*/ 71419 w 430785"/>
              <a:gd name="connsiteY150" fmla="*/ 3683936 h 4352025"/>
              <a:gd name="connsiteX151" fmla="*/ 0 w 430785"/>
              <a:gd name="connsiteY151" fmla="*/ 3642708 h 4352025"/>
              <a:gd name="connsiteX152" fmla="*/ 302231 w 430785"/>
              <a:gd name="connsiteY152" fmla="*/ 3590442 h 4352025"/>
              <a:gd name="connsiteX153" fmla="*/ 334207 w 430785"/>
              <a:gd name="connsiteY153" fmla="*/ 3609108 h 4352025"/>
              <a:gd name="connsiteX154" fmla="*/ 334207 w 430785"/>
              <a:gd name="connsiteY154" fmla="*/ 3637838 h 4352025"/>
              <a:gd name="connsiteX155" fmla="*/ 302231 w 430785"/>
              <a:gd name="connsiteY155" fmla="*/ 3619334 h 4352025"/>
              <a:gd name="connsiteX156" fmla="*/ 395075 w 430785"/>
              <a:gd name="connsiteY156" fmla="*/ 3578431 h 4352025"/>
              <a:gd name="connsiteX157" fmla="*/ 430784 w 430785"/>
              <a:gd name="connsiteY157" fmla="*/ 3599045 h 4352025"/>
              <a:gd name="connsiteX158" fmla="*/ 430784 w 430785"/>
              <a:gd name="connsiteY158" fmla="*/ 3627775 h 4352025"/>
              <a:gd name="connsiteX159" fmla="*/ 395075 w 430785"/>
              <a:gd name="connsiteY159" fmla="*/ 3607161 h 4352025"/>
              <a:gd name="connsiteX160" fmla="*/ 252075 w 430785"/>
              <a:gd name="connsiteY160" fmla="*/ 3561550 h 4352025"/>
              <a:gd name="connsiteX161" fmla="*/ 284213 w 430785"/>
              <a:gd name="connsiteY161" fmla="*/ 3580216 h 4352025"/>
              <a:gd name="connsiteX162" fmla="*/ 284213 w 430785"/>
              <a:gd name="connsiteY162" fmla="*/ 3608946 h 4352025"/>
              <a:gd name="connsiteX163" fmla="*/ 252075 w 430785"/>
              <a:gd name="connsiteY163" fmla="*/ 3590442 h 4352025"/>
              <a:gd name="connsiteX164" fmla="*/ 133585 w 430785"/>
              <a:gd name="connsiteY164" fmla="*/ 3558953 h 4352025"/>
              <a:gd name="connsiteX165" fmla="*/ 196401 w 430785"/>
              <a:gd name="connsiteY165" fmla="*/ 3595149 h 4352025"/>
              <a:gd name="connsiteX166" fmla="*/ 196401 w 430785"/>
              <a:gd name="connsiteY166" fmla="*/ 3624041 h 4352025"/>
              <a:gd name="connsiteX167" fmla="*/ 133585 w 430785"/>
              <a:gd name="connsiteY167" fmla="*/ 3587845 h 4352025"/>
              <a:gd name="connsiteX168" fmla="*/ 0 w 430785"/>
              <a:gd name="connsiteY168" fmla="*/ 3548078 h 4352025"/>
              <a:gd name="connsiteX169" fmla="*/ 131151 w 430785"/>
              <a:gd name="connsiteY169" fmla="*/ 3623717 h 4352025"/>
              <a:gd name="connsiteX170" fmla="*/ 131151 w 430785"/>
              <a:gd name="connsiteY170" fmla="*/ 3652609 h 4352025"/>
              <a:gd name="connsiteX171" fmla="*/ 0 w 430785"/>
              <a:gd name="connsiteY171" fmla="*/ 3576808 h 4352025"/>
              <a:gd name="connsiteX172" fmla="*/ 85702 w 430785"/>
              <a:gd name="connsiteY172" fmla="*/ 3531360 h 4352025"/>
              <a:gd name="connsiteX173" fmla="*/ 113458 w 430785"/>
              <a:gd name="connsiteY173" fmla="*/ 3547429 h 4352025"/>
              <a:gd name="connsiteX174" fmla="*/ 113458 w 430785"/>
              <a:gd name="connsiteY174" fmla="*/ 3576159 h 4352025"/>
              <a:gd name="connsiteX175" fmla="*/ 85702 w 430785"/>
              <a:gd name="connsiteY175" fmla="*/ 3560090 h 4352025"/>
              <a:gd name="connsiteX176" fmla="*/ 365209 w 430785"/>
              <a:gd name="connsiteY176" fmla="*/ 3495326 h 4352025"/>
              <a:gd name="connsiteX177" fmla="*/ 430784 w 430785"/>
              <a:gd name="connsiteY177" fmla="*/ 3533145 h 4352025"/>
              <a:gd name="connsiteX178" fmla="*/ 430784 w 430785"/>
              <a:gd name="connsiteY178" fmla="*/ 3562038 h 4352025"/>
              <a:gd name="connsiteX179" fmla="*/ 365209 w 430785"/>
              <a:gd name="connsiteY179" fmla="*/ 3524056 h 4352025"/>
              <a:gd name="connsiteX180" fmla="*/ 129527 w 430785"/>
              <a:gd name="connsiteY180" fmla="*/ 3490781 h 4352025"/>
              <a:gd name="connsiteX181" fmla="*/ 232110 w 430785"/>
              <a:gd name="connsiteY181" fmla="*/ 3550026 h 4352025"/>
              <a:gd name="connsiteX182" fmla="*/ 232110 w 430785"/>
              <a:gd name="connsiteY182" fmla="*/ 3578918 h 4352025"/>
              <a:gd name="connsiteX183" fmla="*/ 129527 w 430785"/>
              <a:gd name="connsiteY183" fmla="*/ 3519673 h 4352025"/>
              <a:gd name="connsiteX184" fmla="*/ 0 w 430785"/>
              <a:gd name="connsiteY184" fmla="*/ 3481854 h 4352025"/>
              <a:gd name="connsiteX185" fmla="*/ 65575 w 430785"/>
              <a:gd name="connsiteY185" fmla="*/ 3519673 h 4352025"/>
              <a:gd name="connsiteX186" fmla="*/ 65575 w 430785"/>
              <a:gd name="connsiteY186" fmla="*/ 3548565 h 4352025"/>
              <a:gd name="connsiteX187" fmla="*/ 0 w 430785"/>
              <a:gd name="connsiteY187" fmla="*/ 3510746 h 4352025"/>
              <a:gd name="connsiteX188" fmla="*/ 379168 w 430785"/>
              <a:gd name="connsiteY188" fmla="*/ 3437542 h 4352025"/>
              <a:gd name="connsiteX189" fmla="*/ 430784 w 430785"/>
              <a:gd name="connsiteY189" fmla="*/ 3467408 h 4352025"/>
              <a:gd name="connsiteX190" fmla="*/ 430784 w 430785"/>
              <a:gd name="connsiteY190" fmla="*/ 3496138 h 4352025"/>
              <a:gd name="connsiteX191" fmla="*/ 379168 w 430785"/>
              <a:gd name="connsiteY191" fmla="*/ 3466272 h 4352025"/>
              <a:gd name="connsiteX192" fmla="*/ 123035 w 430785"/>
              <a:gd name="connsiteY192" fmla="*/ 3421310 h 4352025"/>
              <a:gd name="connsiteX193" fmla="*/ 199161 w 430785"/>
              <a:gd name="connsiteY193" fmla="*/ 3465297 h 4352025"/>
              <a:gd name="connsiteX194" fmla="*/ 199161 w 430785"/>
              <a:gd name="connsiteY194" fmla="*/ 3494027 h 4352025"/>
              <a:gd name="connsiteX195" fmla="*/ 123035 w 430785"/>
              <a:gd name="connsiteY195" fmla="*/ 3450040 h 4352025"/>
              <a:gd name="connsiteX196" fmla="*/ 0 w 430785"/>
              <a:gd name="connsiteY196" fmla="*/ 3416116 h 4352025"/>
              <a:gd name="connsiteX197" fmla="*/ 109563 w 430785"/>
              <a:gd name="connsiteY197" fmla="*/ 3479257 h 4352025"/>
              <a:gd name="connsiteX198" fmla="*/ 109563 w 430785"/>
              <a:gd name="connsiteY198" fmla="*/ 3507986 h 4352025"/>
              <a:gd name="connsiteX199" fmla="*/ 0 w 430785"/>
              <a:gd name="connsiteY199" fmla="*/ 3444846 h 4352025"/>
              <a:gd name="connsiteX200" fmla="*/ 222372 w 430785"/>
              <a:gd name="connsiteY200" fmla="*/ 3412870 h 4352025"/>
              <a:gd name="connsiteX201" fmla="*/ 274151 w 430785"/>
              <a:gd name="connsiteY201" fmla="*/ 3442736 h 4352025"/>
              <a:gd name="connsiteX202" fmla="*/ 274151 w 430785"/>
              <a:gd name="connsiteY202" fmla="*/ 3471466 h 4352025"/>
              <a:gd name="connsiteX203" fmla="*/ 222372 w 430785"/>
              <a:gd name="connsiteY203" fmla="*/ 3441600 h 4352025"/>
              <a:gd name="connsiteX204" fmla="*/ 55836 w 430785"/>
              <a:gd name="connsiteY204" fmla="*/ 3382517 h 4352025"/>
              <a:gd name="connsiteX205" fmla="*/ 103070 w 430785"/>
              <a:gd name="connsiteY205" fmla="*/ 3409786 h 4352025"/>
              <a:gd name="connsiteX206" fmla="*/ 103070 w 430785"/>
              <a:gd name="connsiteY206" fmla="*/ 3438516 h 4352025"/>
              <a:gd name="connsiteX207" fmla="*/ 55836 w 430785"/>
              <a:gd name="connsiteY207" fmla="*/ 3411247 h 4352025"/>
              <a:gd name="connsiteX208" fmla="*/ 355632 w 430785"/>
              <a:gd name="connsiteY208" fmla="*/ 3358169 h 4352025"/>
              <a:gd name="connsiteX209" fmla="*/ 430784 w 430785"/>
              <a:gd name="connsiteY209" fmla="*/ 3401507 h 4352025"/>
              <a:gd name="connsiteX210" fmla="*/ 430784 w 430785"/>
              <a:gd name="connsiteY210" fmla="*/ 3430399 h 4352025"/>
              <a:gd name="connsiteX211" fmla="*/ 355632 w 430785"/>
              <a:gd name="connsiteY211" fmla="*/ 3386899 h 4352025"/>
              <a:gd name="connsiteX212" fmla="*/ 125794 w 430785"/>
              <a:gd name="connsiteY212" fmla="*/ 3357033 h 4352025"/>
              <a:gd name="connsiteX213" fmla="*/ 202407 w 430785"/>
              <a:gd name="connsiteY213" fmla="*/ 3401345 h 4352025"/>
              <a:gd name="connsiteX214" fmla="*/ 202407 w 430785"/>
              <a:gd name="connsiteY214" fmla="*/ 3430075 h 4352025"/>
              <a:gd name="connsiteX215" fmla="*/ 125794 w 430785"/>
              <a:gd name="connsiteY215" fmla="*/ 3385925 h 4352025"/>
              <a:gd name="connsiteX216" fmla="*/ 0 w 430785"/>
              <a:gd name="connsiteY216" fmla="*/ 3350216 h 4352025"/>
              <a:gd name="connsiteX217" fmla="*/ 35709 w 430785"/>
              <a:gd name="connsiteY217" fmla="*/ 3370830 h 4352025"/>
              <a:gd name="connsiteX218" fmla="*/ 35709 w 430785"/>
              <a:gd name="connsiteY218" fmla="*/ 3399722 h 4352025"/>
              <a:gd name="connsiteX219" fmla="*/ 0 w 430785"/>
              <a:gd name="connsiteY219" fmla="*/ 3379108 h 4352025"/>
              <a:gd name="connsiteX220" fmla="*/ 193155 w 430785"/>
              <a:gd name="connsiteY220" fmla="*/ 3330089 h 4352025"/>
              <a:gd name="connsiteX221" fmla="*/ 225293 w 430785"/>
              <a:gd name="connsiteY221" fmla="*/ 3348755 h 4352025"/>
              <a:gd name="connsiteX222" fmla="*/ 225293 w 430785"/>
              <a:gd name="connsiteY222" fmla="*/ 3377485 h 4352025"/>
              <a:gd name="connsiteX223" fmla="*/ 193155 w 430785"/>
              <a:gd name="connsiteY223" fmla="*/ 3358981 h 4352025"/>
              <a:gd name="connsiteX224" fmla="*/ 379168 w 430785"/>
              <a:gd name="connsiteY224" fmla="*/ 3305904 h 4352025"/>
              <a:gd name="connsiteX225" fmla="*/ 430784 w 430785"/>
              <a:gd name="connsiteY225" fmla="*/ 3335770 h 4352025"/>
              <a:gd name="connsiteX226" fmla="*/ 430784 w 430785"/>
              <a:gd name="connsiteY226" fmla="*/ 3364662 h 4352025"/>
              <a:gd name="connsiteX227" fmla="*/ 379168 w 430785"/>
              <a:gd name="connsiteY227" fmla="*/ 3334796 h 4352025"/>
              <a:gd name="connsiteX228" fmla="*/ 0 w 430785"/>
              <a:gd name="connsiteY228" fmla="*/ 3284478 h 4352025"/>
              <a:gd name="connsiteX229" fmla="*/ 105829 w 430785"/>
              <a:gd name="connsiteY229" fmla="*/ 3345508 h 4352025"/>
              <a:gd name="connsiteX230" fmla="*/ 105829 w 430785"/>
              <a:gd name="connsiteY230" fmla="*/ 3374401 h 4352025"/>
              <a:gd name="connsiteX231" fmla="*/ 0 w 430785"/>
              <a:gd name="connsiteY231" fmla="*/ 3313208 h 4352025"/>
              <a:gd name="connsiteX232" fmla="*/ 210847 w 430785"/>
              <a:gd name="connsiteY232" fmla="*/ 3274577 h 4352025"/>
              <a:gd name="connsiteX233" fmla="*/ 258081 w 430785"/>
              <a:gd name="connsiteY233" fmla="*/ 3301846 h 4352025"/>
              <a:gd name="connsiteX234" fmla="*/ 258081 w 430785"/>
              <a:gd name="connsiteY234" fmla="*/ 3330738 h 4352025"/>
              <a:gd name="connsiteX235" fmla="*/ 210847 w 430785"/>
              <a:gd name="connsiteY235" fmla="*/ 3303469 h 4352025"/>
              <a:gd name="connsiteX236" fmla="*/ 71743 w 430785"/>
              <a:gd name="connsiteY236" fmla="*/ 3260131 h 4352025"/>
              <a:gd name="connsiteX237" fmla="*/ 173028 w 430785"/>
              <a:gd name="connsiteY237" fmla="*/ 3318564 h 4352025"/>
              <a:gd name="connsiteX238" fmla="*/ 173028 w 430785"/>
              <a:gd name="connsiteY238" fmla="*/ 3347456 h 4352025"/>
              <a:gd name="connsiteX239" fmla="*/ 71743 w 430785"/>
              <a:gd name="connsiteY239" fmla="*/ 3288861 h 4352025"/>
              <a:gd name="connsiteX240" fmla="*/ 359366 w 430785"/>
              <a:gd name="connsiteY240" fmla="*/ 3228642 h 4352025"/>
              <a:gd name="connsiteX241" fmla="*/ 430785 w 430785"/>
              <a:gd name="connsiteY241" fmla="*/ 3270032 h 4352025"/>
              <a:gd name="connsiteX242" fmla="*/ 430785 w 430785"/>
              <a:gd name="connsiteY242" fmla="*/ 3298762 h 4352025"/>
              <a:gd name="connsiteX243" fmla="*/ 359366 w 430785"/>
              <a:gd name="connsiteY243" fmla="*/ 3257534 h 4352025"/>
              <a:gd name="connsiteX244" fmla="*/ 0 w 430785"/>
              <a:gd name="connsiteY244" fmla="*/ 3218578 h 4352025"/>
              <a:gd name="connsiteX245" fmla="*/ 51779 w 430785"/>
              <a:gd name="connsiteY245" fmla="*/ 3248444 h 4352025"/>
              <a:gd name="connsiteX246" fmla="*/ 51779 w 430785"/>
              <a:gd name="connsiteY246" fmla="*/ 3277336 h 4352025"/>
              <a:gd name="connsiteX247" fmla="*/ 0 w 430785"/>
              <a:gd name="connsiteY247" fmla="*/ 3247470 h 4352025"/>
              <a:gd name="connsiteX248" fmla="*/ 248829 w 430785"/>
              <a:gd name="connsiteY248" fmla="*/ 3164852 h 4352025"/>
              <a:gd name="connsiteX249" fmla="*/ 280805 w 430785"/>
              <a:gd name="connsiteY249" fmla="*/ 3183356 h 4352025"/>
              <a:gd name="connsiteX250" fmla="*/ 280805 w 430785"/>
              <a:gd name="connsiteY250" fmla="*/ 3212248 h 4352025"/>
              <a:gd name="connsiteX251" fmla="*/ 248829 w 430785"/>
              <a:gd name="connsiteY251" fmla="*/ 3193744 h 4352025"/>
              <a:gd name="connsiteX252" fmla="*/ 0 w 430785"/>
              <a:gd name="connsiteY252" fmla="*/ 3152841 h 4352025"/>
              <a:gd name="connsiteX253" fmla="*/ 190883 w 430785"/>
              <a:gd name="connsiteY253" fmla="*/ 3263053 h 4352025"/>
              <a:gd name="connsiteX254" fmla="*/ 190883 w 430785"/>
              <a:gd name="connsiteY254" fmla="*/ 3291783 h 4352025"/>
              <a:gd name="connsiteX255" fmla="*/ 0 w 430785"/>
              <a:gd name="connsiteY255" fmla="*/ 3181733 h 4352025"/>
              <a:gd name="connsiteX256" fmla="*/ 339888 w 430785"/>
              <a:gd name="connsiteY256" fmla="*/ 3151705 h 4352025"/>
              <a:gd name="connsiteX257" fmla="*/ 430784 w 430785"/>
              <a:gd name="connsiteY257" fmla="*/ 3204133 h 4352025"/>
              <a:gd name="connsiteX258" fmla="*/ 430784 w 430785"/>
              <a:gd name="connsiteY258" fmla="*/ 3233025 h 4352025"/>
              <a:gd name="connsiteX259" fmla="*/ 339888 w 430785"/>
              <a:gd name="connsiteY259" fmla="*/ 3180435 h 4352025"/>
              <a:gd name="connsiteX260" fmla="*/ 109563 w 430785"/>
              <a:gd name="connsiteY260" fmla="*/ 3150244 h 4352025"/>
              <a:gd name="connsiteX261" fmla="*/ 141539 w 430785"/>
              <a:gd name="connsiteY261" fmla="*/ 3168748 h 4352025"/>
              <a:gd name="connsiteX262" fmla="*/ 141539 w 430785"/>
              <a:gd name="connsiteY262" fmla="*/ 3197640 h 4352025"/>
              <a:gd name="connsiteX263" fmla="*/ 109563 w 430785"/>
              <a:gd name="connsiteY263" fmla="*/ 3178974 h 4352025"/>
              <a:gd name="connsiteX264" fmla="*/ 199161 w 430785"/>
              <a:gd name="connsiteY264" fmla="*/ 3136285 h 4352025"/>
              <a:gd name="connsiteX265" fmla="*/ 231299 w 430785"/>
              <a:gd name="connsiteY265" fmla="*/ 3154789 h 4352025"/>
              <a:gd name="connsiteX266" fmla="*/ 231299 w 430785"/>
              <a:gd name="connsiteY266" fmla="*/ 3183519 h 4352025"/>
              <a:gd name="connsiteX267" fmla="*/ 199161 w 430785"/>
              <a:gd name="connsiteY267" fmla="*/ 3165015 h 4352025"/>
              <a:gd name="connsiteX268" fmla="*/ 71743 w 430785"/>
              <a:gd name="connsiteY268" fmla="*/ 3128494 h 4352025"/>
              <a:gd name="connsiteX269" fmla="*/ 89435 w 430785"/>
              <a:gd name="connsiteY269" fmla="*/ 3138720 h 4352025"/>
              <a:gd name="connsiteX270" fmla="*/ 89435 w 430785"/>
              <a:gd name="connsiteY270" fmla="*/ 3167450 h 4352025"/>
              <a:gd name="connsiteX271" fmla="*/ 71743 w 430785"/>
              <a:gd name="connsiteY271" fmla="*/ 3157224 h 4352025"/>
              <a:gd name="connsiteX272" fmla="*/ 365209 w 430785"/>
              <a:gd name="connsiteY272" fmla="*/ 3103126 h 4352025"/>
              <a:gd name="connsiteX273" fmla="*/ 430784 w 430785"/>
              <a:gd name="connsiteY273" fmla="*/ 3140945 h 4352025"/>
              <a:gd name="connsiteX274" fmla="*/ 430784 w 430785"/>
              <a:gd name="connsiteY274" fmla="*/ 3169838 h 4352025"/>
              <a:gd name="connsiteX275" fmla="*/ 365209 w 430785"/>
              <a:gd name="connsiteY275" fmla="*/ 3132018 h 4352025"/>
              <a:gd name="connsiteX276" fmla="*/ 0 w 430785"/>
              <a:gd name="connsiteY276" fmla="*/ 3087103 h 4352025"/>
              <a:gd name="connsiteX277" fmla="*/ 51779 w 430785"/>
              <a:gd name="connsiteY277" fmla="*/ 3116969 h 4352025"/>
              <a:gd name="connsiteX278" fmla="*/ 51779 w 430785"/>
              <a:gd name="connsiteY278" fmla="*/ 3145699 h 4352025"/>
              <a:gd name="connsiteX279" fmla="*/ 0 w 430785"/>
              <a:gd name="connsiteY279" fmla="*/ 3115833 h 4352025"/>
              <a:gd name="connsiteX280" fmla="*/ 218476 w 430785"/>
              <a:gd name="connsiteY280" fmla="*/ 3081585 h 4352025"/>
              <a:gd name="connsiteX281" fmla="*/ 250614 w 430785"/>
              <a:gd name="connsiteY281" fmla="*/ 3100089 h 4352025"/>
              <a:gd name="connsiteX282" fmla="*/ 250614 w 430785"/>
              <a:gd name="connsiteY282" fmla="*/ 3128981 h 4352025"/>
              <a:gd name="connsiteX283" fmla="*/ 218476 w 430785"/>
              <a:gd name="connsiteY283" fmla="*/ 3110315 h 4352025"/>
              <a:gd name="connsiteX284" fmla="*/ 91546 w 430785"/>
              <a:gd name="connsiteY284" fmla="*/ 3074118 h 4352025"/>
              <a:gd name="connsiteX285" fmla="*/ 179034 w 430785"/>
              <a:gd name="connsiteY285" fmla="*/ 3124598 h 4352025"/>
              <a:gd name="connsiteX286" fmla="*/ 179034 w 430785"/>
              <a:gd name="connsiteY286" fmla="*/ 3153490 h 4352025"/>
              <a:gd name="connsiteX287" fmla="*/ 91546 w 430785"/>
              <a:gd name="connsiteY287" fmla="*/ 3102848 h 4352025"/>
              <a:gd name="connsiteX288" fmla="*/ 151278 w 430785"/>
              <a:gd name="connsiteY288" fmla="*/ 3042791 h 4352025"/>
              <a:gd name="connsiteX289" fmla="*/ 198512 w 430785"/>
              <a:gd name="connsiteY289" fmla="*/ 3070060 h 4352025"/>
              <a:gd name="connsiteX290" fmla="*/ 198512 w 430785"/>
              <a:gd name="connsiteY290" fmla="*/ 3098790 h 4352025"/>
              <a:gd name="connsiteX291" fmla="*/ 151278 w 430785"/>
              <a:gd name="connsiteY291" fmla="*/ 3071521 h 4352025"/>
              <a:gd name="connsiteX292" fmla="*/ 361638 w 430785"/>
              <a:gd name="connsiteY292" fmla="*/ 3035278 h 4352025"/>
              <a:gd name="connsiteX293" fmla="*/ 430784 w 430785"/>
              <a:gd name="connsiteY293" fmla="*/ 3075207 h 4352025"/>
              <a:gd name="connsiteX294" fmla="*/ 430784 w 430785"/>
              <a:gd name="connsiteY294" fmla="*/ 3103937 h 4352025"/>
              <a:gd name="connsiteX295" fmla="*/ 361638 w 430785"/>
              <a:gd name="connsiteY295" fmla="*/ 3064008 h 4352025"/>
              <a:gd name="connsiteX296" fmla="*/ 0 w 430785"/>
              <a:gd name="connsiteY296" fmla="*/ 3021203 h 4352025"/>
              <a:gd name="connsiteX297" fmla="*/ 71419 w 430785"/>
              <a:gd name="connsiteY297" fmla="*/ 3062431 h 4352025"/>
              <a:gd name="connsiteX298" fmla="*/ 71419 w 430785"/>
              <a:gd name="connsiteY298" fmla="*/ 3091323 h 4352025"/>
              <a:gd name="connsiteX299" fmla="*/ 0 w 430785"/>
              <a:gd name="connsiteY299" fmla="*/ 3050095 h 4352025"/>
              <a:gd name="connsiteX300" fmla="*/ 302231 w 430785"/>
              <a:gd name="connsiteY300" fmla="*/ 3000868 h 4352025"/>
              <a:gd name="connsiteX301" fmla="*/ 334207 w 430785"/>
              <a:gd name="connsiteY301" fmla="*/ 3019372 h 4352025"/>
              <a:gd name="connsiteX302" fmla="*/ 334207 w 430785"/>
              <a:gd name="connsiteY302" fmla="*/ 3048264 h 4352025"/>
              <a:gd name="connsiteX303" fmla="*/ 302231 w 430785"/>
              <a:gd name="connsiteY303" fmla="*/ 3029760 h 4352025"/>
              <a:gd name="connsiteX304" fmla="*/ 395075 w 430785"/>
              <a:gd name="connsiteY304" fmla="*/ 2988856 h 4352025"/>
              <a:gd name="connsiteX305" fmla="*/ 430784 w 430785"/>
              <a:gd name="connsiteY305" fmla="*/ 3009470 h 4352025"/>
              <a:gd name="connsiteX306" fmla="*/ 430784 w 430785"/>
              <a:gd name="connsiteY306" fmla="*/ 3038200 h 4352025"/>
              <a:gd name="connsiteX307" fmla="*/ 395075 w 430785"/>
              <a:gd name="connsiteY307" fmla="*/ 3017586 h 4352025"/>
              <a:gd name="connsiteX308" fmla="*/ 252075 w 430785"/>
              <a:gd name="connsiteY308" fmla="*/ 2971975 h 4352025"/>
              <a:gd name="connsiteX309" fmla="*/ 284213 w 430785"/>
              <a:gd name="connsiteY309" fmla="*/ 2990479 h 4352025"/>
              <a:gd name="connsiteX310" fmla="*/ 284213 w 430785"/>
              <a:gd name="connsiteY310" fmla="*/ 3019371 h 4352025"/>
              <a:gd name="connsiteX311" fmla="*/ 252075 w 430785"/>
              <a:gd name="connsiteY311" fmla="*/ 3000867 h 4352025"/>
              <a:gd name="connsiteX312" fmla="*/ 133585 w 430785"/>
              <a:gd name="connsiteY312" fmla="*/ 2969378 h 4352025"/>
              <a:gd name="connsiteX313" fmla="*/ 196401 w 430785"/>
              <a:gd name="connsiteY313" fmla="*/ 3005574 h 4352025"/>
              <a:gd name="connsiteX314" fmla="*/ 196401 w 430785"/>
              <a:gd name="connsiteY314" fmla="*/ 3034466 h 4352025"/>
              <a:gd name="connsiteX315" fmla="*/ 133585 w 430785"/>
              <a:gd name="connsiteY315" fmla="*/ 2998270 h 4352025"/>
              <a:gd name="connsiteX316" fmla="*/ 0 w 430785"/>
              <a:gd name="connsiteY316" fmla="*/ 2955466 h 4352025"/>
              <a:gd name="connsiteX317" fmla="*/ 131151 w 430785"/>
              <a:gd name="connsiteY317" fmla="*/ 3031105 h 4352025"/>
              <a:gd name="connsiteX318" fmla="*/ 131151 w 430785"/>
              <a:gd name="connsiteY318" fmla="*/ 3059997 h 4352025"/>
              <a:gd name="connsiteX319" fmla="*/ 0 w 430785"/>
              <a:gd name="connsiteY319" fmla="*/ 2984196 h 4352025"/>
              <a:gd name="connsiteX320" fmla="*/ 85702 w 430785"/>
              <a:gd name="connsiteY320" fmla="*/ 2941785 h 4352025"/>
              <a:gd name="connsiteX321" fmla="*/ 113458 w 430785"/>
              <a:gd name="connsiteY321" fmla="*/ 2957854 h 4352025"/>
              <a:gd name="connsiteX322" fmla="*/ 113458 w 430785"/>
              <a:gd name="connsiteY322" fmla="*/ 2986584 h 4352025"/>
              <a:gd name="connsiteX323" fmla="*/ 85702 w 430785"/>
              <a:gd name="connsiteY323" fmla="*/ 2970515 h 4352025"/>
              <a:gd name="connsiteX324" fmla="*/ 365209 w 430785"/>
              <a:gd name="connsiteY324" fmla="*/ 2905751 h 4352025"/>
              <a:gd name="connsiteX325" fmla="*/ 430784 w 430785"/>
              <a:gd name="connsiteY325" fmla="*/ 2943570 h 4352025"/>
              <a:gd name="connsiteX326" fmla="*/ 430784 w 430785"/>
              <a:gd name="connsiteY326" fmla="*/ 2972463 h 4352025"/>
              <a:gd name="connsiteX327" fmla="*/ 365209 w 430785"/>
              <a:gd name="connsiteY327" fmla="*/ 2934481 h 4352025"/>
              <a:gd name="connsiteX328" fmla="*/ 129527 w 430785"/>
              <a:gd name="connsiteY328" fmla="*/ 2901206 h 4352025"/>
              <a:gd name="connsiteX329" fmla="*/ 232110 w 430785"/>
              <a:gd name="connsiteY329" fmla="*/ 2960451 h 4352025"/>
              <a:gd name="connsiteX330" fmla="*/ 232110 w 430785"/>
              <a:gd name="connsiteY330" fmla="*/ 2989343 h 4352025"/>
              <a:gd name="connsiteX331" fmla="*/ 129527 w 430785"/>
              <a:gd name="connsiteY331" fmla="*/ 2930098 h 4352025"/>
              <a:gd name="connsiteX332" fmla="*/ 0 w 430785"/>
              <a:gd name="connsiteY332" fmla="*/ 2892279 h 4352025"/>
              <a:gd name="connsiteX333" fmla="*/ 65575 w 430785"/>
              <a:gd name="connsiteY333" fmla="*/ 2930098 h 4352025"/>
              <a:gd name="connsiteX334" fmla="*/ 65575 w 430785"/>
              <a:gd name="connsiteY334" fmla="*/ 2958991 h 4352025"/>
              <a:gd name="connsiteX335" fmla="*/ 0 w 430785"/>
              <a:gd name="connsiteY335" fmla="*/ 2921009 h 4352025"/>
              <a:gd name="connsiteX336" fmla="*/ 379168 w 430785"/>
              <a:gd name="connsiteY336" fmla="*/ 2847967 h 4352025"/>
              <a:gd name="connsiteX337" fmla="*/ 430784 w 430785"/>
              <a:gd name="connsiteY337" fmla="*/ 2877833 h 4352025"/>
              <a:gd name="connsiteX338" fmla="*/ 430784 w 430785"/>
              <a:gd name="connsiteY338" fmla="*/ 2906563 h 4352025"/>
              <a:gd name="connsiteX339" fmla="*/ 379168 w 430785"/>
              <a:gd name="connsiteY339" fmla="*/ 2876697 h 4352025"/>
              <a:gd name="connsiteX340" fmla="*/ 123035 w 430785"/>
              <a:gd name="connsiteY340" fmla="*/ 2831735 h 4352025"/>
              <a:gd name="connsiteX341" fmla="*/ 199161 w 430785"/>
              <a:gd name="connsiteY341" fmla="*/ 2875722 h 4352025"/>
              <a:gd name="connsiteX342" fmla="*/ 199161 w 430785"/>
              <a:gd name="connsiteY342" fmla="*/ 2904452 h 4352025"/>
              <a:gd name="connsiteX343" fmla="*/ 123035 w 430785"/>
              <a:gd name="connsiteY343" fmla="*/ 2860465 h 4352025"/>
              <a:gd name="connsiteX344" fmla="*/ 0 w 430785"/>
              <a:gd name="connsiteY344" fmla="*/ 2826541 h 4352025"/>
              <a:gd name="connsiteX345" fmla="*/ 109563 w 430785"/>
              <a:gd name="connsiteY345" fmla="*/ 2889682 h 4352025"/>
              <a:gd name="connsiteX346" fmla="*/ 109563 w 430785"/>
              <a:gd name="connsiteY346" fmla="*/ 2918411 h 4352025"/>
              <a:gd name="connsiteX347" fmla="*/ 0 w 430785"/>
              <a:gd name="connsiteY347" fmla="*/ 2855271 h 4352025"/>
              <a:gd name="connsiteX348" fmla="*/ 222372 w 430785"/>
              <a:gd name="connsiteY348" fmla="*/ 2823295 h 4352025"/>
              <a:gd name="connsiteX349" fmla="*/ 274151 w 430785"/>
              <a:gd name="connsiteY349" fmla="*/ 2853161 h 4352025"/>
              <a:gd name="connsiteX350" fmla="*/ 274151 w 430785"/>
              <a:gd name="connsiteY350" fmla="*/ 2881891 h 4352025"/>
              <a:gd name="connsiteX351" fmla="*/ 222372 w 430785"/>
              <a:gd name="connsiteY351" fmla="*/ 2852025 h 4352025"/>
              <a:gd name="connsiteX352" fmla="*/ 55836 w 430785"/>
              <a:gd name="connsiteY352" fmla="*/ 2792942 h 4352025"/>
              <a:gd name="connsiteX353" fmla="*/ 103070 w 430785"/>
              <a:gd name="connsiteY353" fmla="*/ 2820211 h 4352025"/>
              <a:gd name="connsiteX354" fmla="*/ 103070 w 430785"/>
              <a:gd name="connsiteY354" fmla="*/ 2848941 h 4352025"/>
              <a:gd name="connsiteX355" fmla="*/ 55836 w 430785"/>
              <a:gd name="connsiteY355" fmla="*/ 2821672 h 4352025"/>
              <a:gd name="connsiteX356" fmla="*/ 355632 w 430785"/>
              <a:gd name="connsiteY356" fmla="*/ 2768595 h 4352025"/>
              <a:gd name="connsiteX357" fmla="*/ 430784 w 430785"/>
              <a:gd name="connsiteY357" fmla="*/ 2811933 h 4352025"/>
              <a:gd name="connsiteX358" fmla="*/ 430784 w 430785"/>
              <a:gd name="connsiteY358" fmla="*/ 2840825 h 4352025"/>
              <a:gd name="connsiteX359" fmla="*/ 355632 w 430785"/>
              <a:gd name="connsiteY359" fmla="*/ 2797325 h 4352025"/>
              <a:gd name="connsiteX360" fmla="*/ 125794 w 430785"/>
              <a:gd name="connsiteY360" fmla="*/ 2767458 h 4352025"/>
              <a:gd name="connsiteX361" fmla="*/ 202407 w 430785"/>
              <a:gd name="connsiteY361" fmla="*/ 2811770 h 4352025"/>
              <a:gd name="connsiteX362" fmla="*/ 202407 w 430785"/>
              <a:gd name="connsiteY362" fmla="*/ 2840500 h 4352025"/>
              <a:gd name="connsiteX363" fmla="*/ 125794 w 430785"/>
              <a:gd name="connsiteY363" fmla="*/ 2796350 h 4352025"/>
              <a:gd name="connsiteX364" fmla="*/ 0 w 430785"/>
              <a:gd name="connsiteY364" fmla="*/ 2760641 h 4352025"/>
              <a:gd name="connsiteX365" fmla="*/ 35709 w 430785"/>
              <a:gd name="connsiteY365" fmla="*/ 2781255 h 4352025"/>
              <a:gd name="connsiteX366" fmla="*/ 35709 w 430785"/>
              <a:gd name="connsiteY366" fmla="*/ 2810147 h 4352025"/>
              <a:gd name="connsiteX367" fmla="*/ 0 w 430785"/>
              <a:gd name="connsiteY367" fmla="*/ 2789533 h 4352025"/>
              <a:gd name="connsiteX368" fmla="*/ 193155 w 430785"/>
              <a:gd name="connsiteY368" fmla="*/ 2740514 h 4352025"/>
              <a:gd name="connsiteX369" fmla="*/ 225293 w 430785"/>
              <a:gd name="connsiteY369" fmla="*/ 2759018 h 4352025"/>
              <a:gd name="connsiteX370" fmla="*/ 225293 w 430785"/>
              <a:gd name="connsiteY370" fmla="*/ 2787910 h 4352025"/>
              <a:gd name="connsiteX371" fmla="*/ 193155 w 430785"/>
              <a:gd name="connsiteY371" fmla="*/ 2769406 h 4352025"/>
              <a:gd name="connsiteX372" fmla="*/ 379168 w 430785"/>
              <a:gd name="connsiteY372" fmla="*/ 2716330 h 4352025"/>
              <a:gd name="connsiteX373" fmla="*/ 430784 w 430785"/>
              <a:gd name="connsiteY373" fmla="*/ 2746195 h 4352025"/>
              <a:gd name="connsiteX374" fmla="*/ 430784 w 430785"/>
              <a:gd name="connsiteY374" fmla="*/ 2775087 h 4352025"/>
              <a:gd name="connsiteX375" fmla="*/ 379168 w 430785"/>
              <a:gd name="connsiteY375" fmla="*/ 2745221 h 4352025"/>
              <a:gd name="connsiteX376" fmla="*/ 0 w 430785"/>
              <a:gd name="connsiteY376" fmla="*/ 2694905 h 4352025"/>
              <a:gd name="connsiteX377" fmla="*/ 105829 w 430785"/>
              <a:gd name="connsiteY377" fmla="*/ 2755934 h 4352025"/>
              <a:gd name="connsiteX378" fmla="*/ 105829 w 430785"/>
              <a:gd name="connsiteY378" fmla="*/ 2784826 h 4352025"/>
              <a:gd name="connsiteX379" fmla="*/ 0 w 430785"/>
              <a:gd name="connsiteY379" fmla="*/ 2723635 h 4352025"/>
              <a:gd name="connsiteX380" fmla="*/ 210847 w 430785"/>
              <a:gd name="connsiteY380" fmla="*/ 2685004 h 4352025"/>
              <a:gd name="connsiteX381" fmla="*/ 258081 w 430785"/>
              <a:gd name="connsiteY381" fmla="*/ 2712272 h 4352025"/>
              <a:gd name="connsiteX382" fmla="*/ 258081 w 430785"/>
              <a:gd name="connsiteY382" fmla="*/ 2741163 h 4352025"/>
              <a:gd name="connsiteX383" fmla="*/ 210847 w 430785"/>
              <a:gd name="connsiteY383" fmla="*/ 2713894 h 4352025"/>
              <a:gd name="connsiteX384" fmla="*/ 71743 w 430785"/>
              <a:gd name="connsiteY384" fmla="*/ 2670558 h 4352025"/>
              <a:gd name="connsiteX385" fmla="*/ 173028 w 430785"/>
              <a:gd name="connsiteY385" fmla="*/ 2728990 h 4352025"/>
              <a:gd name="connsiteX386" fmla="*/ 173028 w 430785"/>
              <a:gd name="connsiteY386" fmla="*/ 2757719 h 4352025"/>
              <a:gd name="connsiteX387" fmla="*/ 71743 w 430785"/>
              <a:gd name="connsiteY387" fmla="*/ 2699287 h 4352025"/>
              <a:gd name="connsiteX388" fmla="*/ 359366 w 430785"/>
              <a:gd name="connsiteY388" fmla="*/ 2639069 h 4352025"/>
              <a:gd name="connsiteX389" fmla="*/ 430785 w 430785"/>
              <a:gd name="connsiteY389" fmla="*/ 2680459 h 4352025"/>
              <a:gd name="connsiteX390" fmla="*/ 430785 w 430785"/>
              <a:gd name="connsiteY390" fmla="*/ 2709188 h 4352025"/>
              <a:gd name="connsiteX391" fmla="*/ 359366 w 430785"/>
              <a:gd name="connsiteY391" fmla="*/ 2667961 h 4352025"/>
              <a:gd name="connsiteX392" fmla="*/ 0 w 430785"/>
              <a:gd name="connsiteY392" fmla="*/ 2629007 h 4352025"/>
              <a:gd name="connsiteX393" fmla="*/ 51779 w 430785"/>
              <a:gd name="connsiteY393" fmla="*/ 2658872 h 4352025"/>
              <a:gd name="connsiteX394" fmla="*/ 51779 w 430785"/>
              <a:gd name="connsiteY394" fmla="*/ 2687764 h 4352025"/>
              <a:gd name="connsiteX395" fmla="*/ 0 w 430785"/>
              <a:gd name="connsiteY395" fmla="*/ 2657898 h 4352025"/>
              <a:gd name="connsiteX396" fmla="*/ 248829 w 430785"/>
              <a:gd name="connsiteY396" fmla="*/ 2575282 h 4352025"/>
              <a:gd name="connsiteX397" fmla="*/ 280805 w 430785"/>
              <a:gd name="connsiteY397" fmla="*/ 2593785 h 4352025"/>
              <a:gd name="connsiteX398" fmla="*/ 280805 w 430785"/>
              <a:gd name="connsiteY398" fmla="*/ 2622677 h 4352025"/>
              <a:gd name="connsiteX399" fmla="*/ 248829 w 430785"/>
              <a:gd name="connsiteY399" fmla="*/ 2604011 h 4352025"/>
              <a:gd name="connsiteX400" fmla="*/ 0 w 430785"/>
              <a:gd name="connsiteY400" fmla="*/ 2563271 h 4352025"/>
              <a:gd name="connsiteX401" fmla="*/ 190883 w 430785"/>
              <a:gd name="connsiteY401" fmla="*/ 2673480 h 4352025"/>
              <a:gd name="connsiteX402" fmla="*/ 190883 w 430785"/>
              <a:gd name="connsiteY402" fmla="*/ 2702209 h 4352025"/>
              <a:gd name="connsiteX403" fmla="*/ 0 w 430785"/>
              <a:gd name="connsiteY403" fmla="*/ 2592000 h 4352025"/>
              <a:gd name="connsiteX404" fmla="*/ 339888 w 430785"/>
              <a:gd name="connsiteY404" fmla="*/ 2562134 h 4352025"/>
              <a:gd name="connsiteX405" fmla="*/ 430784 w 430785"/>
              <a:gd name="connsiteY405" fmla="*/ 2614561 h 4352025"/>
              <a:gd name="connsiteX406" fmla="*/ 430784 w 430785"/>
              <a:gd name="connsiteY406" fmla="*/ 2643452 h 4352025"/>
              <a:gd name="connsiteX407" fmla="*/ 339888 w 430785"/>
              <a:gd name="connsiteY407" fmla="*/ 2590864 h 4352025"/>
              <a:gd name="connsiteX408" fmla="*/ 109563 w 430785"/>
              <a:gd name="connsiteY408" fmla="*/ 2560674 h 4352025"/>
              <a:gd name="connsiteX409" fmla="*/ 141539 w 430785"/>
              <a:gd name="connsiteY409" fmla="*/ 2579178 h 4352025"/>
              <a:gd name="connsiteX410" fmla="*/ 141539 w 430785"/>
              <a:gd name="connsiteY410" fmla="*/ 2608069 h 4352025"/>
              <a:gd name="connsiteX411" fmla="*/ 109563 w 430785"/>
              <a:gd name="connsiteY411" fmla="*/ 2589403 h 4352025"/>
              <a:gd name="connsiteX412" fmla="*/ 199161 w 430785"/>
              <a:gd name="connsiteY412" fmla="*/ 2546715 h 4352025"/>
              <a:gd name="connsiteX413" fmla="*/ 231299 w 430785"/>
              <a:gd name="connsiteY413" fmla="*/ 2565219 h 4352025"/>
              <a:gd name="connsiteX414" fmla="*/ 231299 w 430785"/>
              <a:gd name="connsiteY414" fmla="*/ 2593948 h 4352025"/>
              <a:gd name="connsiteX415" fmla="*/ 199161 w 430785"/>
              <a:gd name="connsiteY415" fmla="*/ 2575445 h 4352025"/>
              <a:gd name="connsiteX416" fmla="*/ 71743 w 430785"/>
              <a:gd name="connsiteY416" fmla="*/ 2538924 h 4352025"/>
              <a:gd name="connsiteX417" fmla="*/ 89435 w 430785"/>
              <a:gd name="connsiteY417" fmla="*/ 2549150 h 4352025"/>
              <a:gd name="connsiteX418" fmla="*/ 89435 w 430785"/>
              <a:gd name="connsiteY418" fmla="*/ 2577879 h 4352025"/>
              <a:gd name="connsiteX419" fmla="*/ 71743 w 430785"/>
              <a:gd name="connsiteY419" fmla="*/ 2567654 h 4352025"/>
              <a:gd name="connsiteX420" fmla="*/ 365209 w 430785"/>
              <a:gd name="connsiteY420" fmla="*/ 2510521 h 4352025"/>
              <a:gd name="connsiteX421" fmla="*/ 430784 w 430785"/>
              <a:gd name="connsiteY421" fmla="*/ 2548339 h 4352025"/>
              <a:gd name="connsiteX422" fmla="*/ 430784 w 430785"/>
              <a:gd name="connsiteY422" fmla="*/ 2549851 h 4352025"/>
              <a:gd name="connsiteX423" fmla="*/ 430784 w 430785"/>
              <a:gd name="connsiteY423" fmla="*/ 2577231 h 4352025"/>
              <a:gd name="connsiteX424" fmla="*/ 430784 w 430785"/>
              <a:gd name="connsiteY424" fmla="*/ 2578744 h 4352025"/>
              <a:gd name="connsiteX425" fmla="*/ 365209 w 430785"/>
              <a:gd name="connsiteY425" fmla="*/ 2540924 h 4352025"/>
              <a:gd name="connsiteX426" fmla="*/ 365209 w 430785"/>
              <a:gd name="connsiteY426" fmla="*/ 2539411 h 4352025"/>
              <a:gd name="connsiteX427" fmla="*/ 365209 w 430785"/>
              <a:gd name="connsiteY427" fmla="*/ 2512032 h 4352025"/>
              <a:gd name="connsiteX428" fmla="*/ 0 w 430785"/>
              <a:gd name="connsiteY428" fmla="*/ 2497536 h 4352025"/>
              <a:gd name="connsiteX429" fmla="*/ 51779 w 430785"/>
              <a:gd name="connsiteY429" fmla="*/ 2527401 h 4352025"/>
              <a:gd name="connsiteX430" fmla="*/ 51779 w 430785"/>
              <a:gd name="connsiteY430" fmla="*/ 2556130 h 4352025"/>
              <a:gd name="connsiteX431" fmla="*/ 0 w 430785"/>
              <a:gd name="connsiteY431" fmla="*/ 2526265 h 4352025"/>
              <a:gd name="connsiteX432" fmla="*/ 218476 w 430785"/>
              <a:gd name="connsiteY432" fmla="*/ 2492017 h 4352025"/>
              <a:gd name="connsiteX433" fmla="*/ 250614 w 430785"/>
              <a:gd name="connsiteY433" fmla="*/ 2510521 h 4352025"/>
              <a:gd name="connsiteX434" fmla="*/ 250614 w 430785"/>
              <a:gd name="connsiteY434" fmla="*/ 2539411 h 4352025"/>
              <a:gd name="connsiteX435" fmla="*/ 218476 w 430785"/>
              <a:gd name="connsiteY435" fmla="*/ 2520746 h 4352025"/>
              <a:gd name="connsiteX436" fmla="*/ 91546 w 430785"/>
              <a:gd name="connsiteY436" fmla="*/ 2484549 h 4352025"/>
              <a:gd name="connsiteX437" fmla="*/ 179034 w 430785"/>
              <a:gd name="connsiteY437" fmla="*/ 2535029 h 4352025"/>
              <a:gd name="connsiteX438" fmla="*/ 179034 w 430785"/>
              <a:gd name="connsiteY438" fmla="*/ 2563920 h 4352025"/>
              <a:gd name="connsiteX439" fmla="*/ 91546 w 430785"/>
              <a:gd name="connsiteY439" fmla="*/ 2513279 h 4352025"/>
              <a:gd name="connsiteX440" fmla="*/ 151278 w 430785"/>
              <a:gd name="connsiteY440" fmla="*/ 2453225 h 4352025"/>
              <a:gd name="connsiteX441" fmla="*/ 198512 w 430785"/>
              <a:gd name="connsiteY441" fmla="*/ 2480494 h 4352025"/>
              <a:gd name="connsiteX442" fmla="*/ 198512 w 430785"/>
              <a:gd name="connsiteY442" fmla="*/ 2509222 h 4352025"/>
              <a:gd name="connsiteX443" fmla="*/ 151278 w 430785"/>
              <a:gd name="connsiteY443" fmla="*/ 2481954 h 4352025"/>
              <a:gd name="connsiteX444" fmla="*/ 361638 w 430785"/>
              <a:gd name="connsiteY444" fmla="*/ 2442673 h 4352025"/>
              <a:gd name="connsiteX445" fmla="*/ 430784 w 430785"/>
              <a:gd name="connsiteY445" fmla="*/ 2482603 h 4352025"/>
              <a:gd name="connsiteX446" fmla="*/ 430784 w 430785"/>
              <a:gd name="connsiteY446" fmla="*/ 2484113 h 4352025"/>
              <a:gd name="connsiteX447" fmla="*/ 430784 w 430785"/>
              <a:gd name="connsiteY447" fmla="*/ 2511495 h 4352025"/>
              <a:gd name="connsiteX448" fmla="*/ 430784 w 430785"/>
              <a:gd name="connsiteY448" fmla="*/ 2512843 h 4352025"/>
              <a:gd name="connsiteX449" fmla="*/ 361638 w 430785"/>
              <a:gd name="connsiteY449" fmla="*/ 2472914 h 4352025"/>
              <a:gd name="connsiteX450" fmla="*/ 361638 w 430785"/>
              <a:gd name="connsiteY450" fmla="*/ 2471404 h 4352025"/>
              <a:gd name="connsiteX451" fmla="*/ 361638 w 430785"/>
              <a:gd name="connsiteY451" fmla="*/ 2444184 h 4352025"/>
              <a:gd name="connsiteX452" fmla="*/ 0 w 430785"/>
              <a:gd name="connsiteY452" fmla="*/ 2431635 h 4352025"/>
              <a:gd name="connsiteX453" fmla="*/ 71419 w 430785"/>
              <a:gd name="connsiteY453" fmla="*/ 2472864 h 4352025"/>
              <a:gd name="connsiteX454" fmla="*/ 71419 w 430785"/>
              <a:gd name="connsiteY454" fmla="*/ 2501756 h 4352025"/>
              <a:gd name="connsiteX455" fmla="*/ 0 w 430785"/>
              <a:gd name="connsiteY455" fmla="*/ 2460528 h 4352025"/>
              <a:gd name="connsiteX456" fmla="*/ 302231 w 430785"/>
              <a:gd name="connsiteY456" fmla="*/ 2408259 h 4352025"/>
              <a:gd name="connsiteX457" fmla="*/ 334207 w 430785"/>
              <a:gd name="connsiteY457" fmla="*/ 2426926 h 4352025"/>
              <a:gd name="connsiteX458" fmla="*/ 334207 w 430785"/>
              <a:gd name="connsiteY458" fmla="*/ 2428279 h 4352025"/>
              <a:gd name="connsiteX459" fmla="*/ 334207 w 430785"/>
              <a:gd name="connsiteY459" fmla="*/ 2455660 h 4352025"/>
              <a:gd name="connsiteX460" fmla="*/ 334207 w 430785"/>
              <a:gd name="connsiteY460" fmla="*/ 2457171 h 4352025"/>
              <a:gd name="connsiteX461" fmla="*/ 302231 w 430785"/>
              <a:gd name="connsiteY461" fmla="*/ 2438667 h 4352025"/>
              <a:gd name="connsiteX462" fmla="*/ 302231 w 430785"/>
              <a:gd name="connsiteY462" fmla="*/ 2437153 h 4352025"/>
              <a:gd name="connsiteX463" fmla="*/ 302231 w 430785"/>
              <a:gd name="connsiteY463" fmla="*/ 2409775 h 4352025"/>
              <a:gd name="connsiteX464" fmla="*/ 395075 w 430785"/>
              <a:gd name="connsiteY464" fmla="*/ 2396248 h 4352025"/>
              <a:gd name="connsiteX465" fmla="*/ 430784 w 430785"/>
              <a:gd name="connsiteY465" fmla="*/ 2416860 h 4352025"/>
              <a:gd name="connsiteX466" fmla="*/ 430784 w 430785"/>
              <a:gd name="connsiteY466" fmla="*/ 2418376 h 4352025"/>
              <a:gd name="connsiteX467" fmla="*/ 430784 w 430785"/>
              <a:gd name="connsiteY467" fmla="*/ 2445595 h 4352025"/>
              <a:gd name="connsiteX468" fmla="*/ 430784 w 430785"/>
              <a:gd name="connsiteY468" fmla="*/ 2447106 h 4352025"/>
              <a:gd name="connsiteX469" fmla="*/ 395075 w 430785"/>
              <a:gd name="connsiteY469" fmla="*/ 2426492 h 4352025"/>
              <a:gd name="connsiteX470" fmla="*/ 395075 w 430785"/>
              <a:gd name="connsiteY470" fmla="*/ 2424979 h 4352025"/>
              <a:gd name="connsiteX471" fmla="*/ 395075 w 430785"/>
              <a:gd name="connsiteY471" fmla="*/ 2397762 h 4352025"/>
              <a:gd name="connsiteX472" fmla="*/ 252075 w 430785"/>
              <a:gd name="connsiteY472" fmla="*/ 2379368 h 4352025"/>
              <a:gd name="connsiteX473" fmla="*/ 284213 w 430785"/>
              <a:gd name="connsiteY473" fmla="*/ 2398033 h 4352025"/>
              <a:gd name="connsiteX474" fmla="*/ 284213 w 430785"/>
              <a:gd name="connsiteY474" fmla="*/ 2399385 h 4352025"/>
              <a:gd name="connsiteX475" fmla="*/ 284213 w 430785"/>
              <a:gd name="connsiteY475" fmla="*/ 2426766 h 4352025"/>
              <a:gd name="connsiteX476" fmla="*/ 284213 w 430785"/>
              <a:gd name="connsiteY476" fmla="*/ 2428278 h 4352025"/>
              <a:gd name="connsiteX477" fmla="*/ 252075 w 430785"/>
              <a:gd name="connsiteY477" fmla="*/ 2409774 h 4352025"/>
              <a:gd name="connsiteX478" fmla="*/ 252075 w 430785"/>
              <a:gd name="connsiteY478" fmla="*/ 2408259 h 4352025"/>
              <a:gd name="connsiteX479" fmla="*/ 252075 w 430785"/>
              <a:gd name="connsiteY479" fmla="*/ 2380881 h 4352025"/>
              <a:gd name="connsiteX480" fmla="*/ 133585 w 430785"/>
              <a:gd name="connsiteY480" fmla="*/ 2376770 h 4352025"/>
              <a:gd name="connsiteX481" fmla="*/ 196401 w 430785"/>
              <a:gd name="connsiteY481" fmla="*/ 2412967 h 4352025"/>
              <a:gd name="connsiteX482" fmla="*/ 196401 w 430785"/>
              <a:gd name="connsiteY482" fmla="*/ 2414480 h 4352025"/>
              <a:gd name="connsiteX483" fmla="*/ 196401 w 430785"/>
              <a:gd name="connsiteY483" fmla="*/ 2441861 h 4352025"/>
              <a:gd name="connsiteX484" fmla="*/ 196401 w 430785"/>
              <a:gd name="connsiteY484" fmla="*/ 2443372 h 4352025"/>
              <a:gd name="connsiteX485" fmla="*/ 133585 w 430785"/>
              <a:gd name="connsiteY485" fmla="*/ 2407176 h 4352025"/>
              <a:gd name="connsiteX486" fmla="*/ 133585 w 430785"/>
              <a:gd name="connsiteY486" fmla="*/ 2405663 h 4352025"/>
              <a:gd name="connsiteX487" fmla="*/ 133585 w 430785"/>
              <a:gd name="connsiteY487" fmla="*/ 2378284 h 4352025"/>
              <a:gd name="connsiteX488" fmla="*/ 0 w 430785"/>
              <a:gd name="connsiteY488" fmla="*/ 2365896 h 4352025"/>
              <a:gd name="connsiteX489" fmla="*/ 131151 w 430785"/>
              <a:gd name="connsiteY489" fmla="*/ 2441537 h 4352025"/>
              <a:gd name="connsiteX490" fmla="*/ 131151 w 430785"/>
              <a:gd name="connsiteY490" fmla="*/ 2470429 h 4352025"/>
              <a:gd name="connsiteX491" fmla="*/ 0 w 430785"/>
              <a:gd name="connsiteY491" fmla="*/ 2394624 h 4352025"/>
              <a:gd name="connsiteX492" fmla="*/ 85702 w 430785"/>
              <a:gd name="connsiteY492" fmla="*/ 2349180 h 4352025"/>
              <a:gd name="connsiteX493" fmla="*/ 113458 w 430785"/>
              <a:gd name="connsiteY493" fmla="*/ 2365247 h 4352025"/>
              <a:gd name="connsiteX494" fmla="*/ 113458 w 430785"/>
              <a:gd name="connsiteY494" fmla="*/ 2366760 h 4352025"/>
              <a:gd name="connsiteX495" fmla="*/ 113458 w 430785"/>
              <a:gd name="connsiteY495" fmla="*/ 2393975 h 4352025"/>
              <a:gd name="connsiteX496" fmla="*/ 113458 w 430785"/>
              <a:gd name="connsiteY496" fmla="*/ 2395490 h 4352025"/>
              <a:gd name="connsiteX497" fmla="*/ 85702 w 430785"/>
              <a:gd name="connsiteY497" fmla="*/ 2379421 h 4352025"/>
              <a:gd name="connsiteX498" fmla="*/ 85702 w 430785"/>
              <a:gd name="connsiteY498" fmla="*/ 2377908 h 4352025"/>
              <a:gd name="connsiteX499" fmla="*/ 85702 w 430785"/>
              <a:gd name="connsiteY499" fmla="*/ 2350691 h 4352025"/>
              <a:gd name="connsiteX500" fmla="*/ 365209 w 430785"/>
              <a:gd name="connsiteY500" fmla="*/ 2313147 h 4352025"/>
              <a:gd name="connsiteX501" fmla="*/ 430784 w 430785"/>
              <a:gd name="connsiteY501" fmla="*/ 2350965 h 4352025"/>
              <a:gd name="connsiteX502" fmla="*/ 430784 w 430785"/>
              <a:gd name="connsiteY502" fmla="*/ 2352476 h 4352025"/>
              <a:gd name="connsiteX503" fmla="*/ 430784 w 430785"/>
              <a:gd name="connsiteY503" fmla="*/ 2379855 h 4352025"/>
              <a:gd name="connsiteX504" fmla="*/ 430784 w 430785"/>
              <a:gd name="connsiteY504" fmla="*/ 2381369 h 4352025"/>
              <a:gd name="connsiteX505" fmla="*/ 365209 w 430785"/>
              <a:gd name="connsiteY505" fmla="*/ 2343388 h 4352025"/>
              <a:gd name="connsiteX506" fmla="*/ 365209 w 430785"/>
              <a:gd name="connsiteY506" fmla="*/ 2341876 h 4352025"/>
              <a:gd name="connsiteX507" fmla="*/ 365209 w 430785"/>
              <a:gd name="connsiteY507" fmla="*/ 2314657 h 4352025"/>
              <a:gd name="connsiteX508" fmla="*/ 129527 w 430785"/>
              <a:gd name="connsiteY508" fmla="*/ 2308603 h 4352025"/>
              <a:gd name="connsiteX509" fmla="*/ 232110 w 430785"/>
              <a:gd name="connsiteY509" fmla="*/ 2367845 h 4352025"/>
              <a:gd name="connsiteX510" fmla="*/ 232110 w 430785"/>
              <a:gd name="connsiteY510" fmla="*/ 2369358 h 4352025"/>
              <a:gd name="connsiteX511" fmla="*/ 232110 w 430785"/>
              <a:gd name="connsiteY511" fmla="*/ 2396735 h 4352025"/>
              <a:gd name="connsiteX512" fmla="*/ 232110 w 430785"/>
              <a:gd name="connsiteY512" fmla="*/ 2398250 h 4352025"/>
              <a:gd name="connsiteX513" fmla="*/ 129527 w 430785"/>
              <a:gd name="connsiteY513" fmla="*/ 2339005 h 4352025"/>
              <a:gd name="connsiteX514" fmla="*/ 129527 w 430785"/>
              <a:gd name="connsiteY514" fmla="*/ 2337494 h 4352025"/>
              <a:gd name="connsiteX515" fmla="*/ 129527 w 430785"/>
              <a:gd name="connsiteY515" fmla="*/ 2310113 h 4352025"/>
              <a:gd name="connsiteX516" fmla="*/ 0 w 430785"/>
              <a:gd name="connsiteY516" fmla="*/ 2299676 h 4352025"/>
              <a:gd name="connsiteX517" fmla="*/ 65575 w 430785"/>
              <a:gd name="connsiteY517" fmla="*/ 2337494 h 4352025"/>
              <a:gd name="connsiteX518" fmla="*/ 65575 w 430785"/>
              <a:gd name="connsiteY518" fmla="*/ 2339005 h 4352025"/>
              <a:gd name="connsiteX519" fmla="*/ 65575 w 430785"/>
              <a:gd name="connsiteY519" fmla="*/ 2366384 h 4352025"/>
              <a:gd name="connsiteX520" fmla="*/ 65575 w 430785"/>
              <a:gd name="connsiteY520" fmla="*/ 2367898 h 4352025"/>
              <a:gd name="connsiteX521" fmla="*/ 0 w 430785"/>
              <a:gd name="connsiteY521" fmla="*/ 2329916 h 4352025"/>
              <a:gd name="connsiteX522" fmla="*/ 0 w 430785"/>
              <a:gd name="connsiteY522" fmla="*/ 2328568 h 4352025"/>
              <a:gd name="connsiteX523" fmla="*/ 0 w 430785"/>
              <a:gd name="connsiteY523" fmla="*/ 2301187 h 4352025"/>
              <a:gd name="connsiteX524" fmla="*/ 379168 w 430785"/>
              <a:gd name="connsiteY524" fmla="*/ 2255364 h 4352025"/>
              <a:gd name="connsiteX525" fmla="*/ 430784 w 430785"/>
              <a:gd name="connsiteY525" fmla="*/ 2285232 h 4352025"/>
              <a:gd name="connsiteX526" fmla="*/ 430784 w 430785"/>
              <a:gd name="connsiteY526" fmla="*/ 2286739 h 4352025"/>
              <a:gd name="connsiteX527" fmla="*/ 430784 w 430785"/>
              <a:gd name="connsiteY527" fmla="*/ 2313959 h 4352025"/>
              <a:gd name="connsiteX528" fmla="*/ 430784 w 430785"/>
              <a:gd name="connsiteY528" fmla="*/ 2315469 h 4352025"/>
              <a:gd name="connsiteX529" fmla="*/ 379168 w 430785"/>
              <a:gd name="connsiteY529" fmla="*/ 2285604 h 4352025"/>
              <a:gd name="connsiteX530" fmla="*/ 379168 w 430785"/>
              <a:gd name="connsiteY530" fmla="*/ 2284096 h 4352025"/>
              <a:gd name="connsiteX531" fmla="*/ 379168 w 430785"/>
              <a:gd name="connsiteY531" fmla="*/ 2256874 h 4352025"/>
              <a:gd name="connsiteX532" fmla="*/ 123035 w 430785"/>
              <a:gd name="connsiteY532" fmla="*/ 2239134 h 4352025"/>
              <a:gd name="connsiteX533" fmla="*/ 199161 w 430785"/>
              <a:gd name="connsiteY533" fmla="*/ 2283122 h 4352025"/>
              <a:gd name="connsiteX534" fmla="*/ 199161 w 430785"/>
              <a:gd name="connsiteY534" fmla="*/ 2284630 h 4352025"/>
              <a:gd name="connsiteX535" fmla="*/ 199161 w 430785"/>
              <a:gd name="connsiteY535" fmla="*/ 2311849 h 4352025"/>
              <a:gd name="connsiteX536" fmla="*/ 199161 w 430785"/>
              <a:gd name="connsiteY536" fmla="*/ 2313359 h 4352025"/>
              <a:gd name="connsiteX537" fmla="*/ 123035 w 430785"/>
              <a:gd name="connsiteY537" fmla="*/ 2269373 h 4352025"/>
              <a:gd name="connsiteX538" fmla="*/ 123035 w 430785"/>
              <a:gd name="connsiteY538" fmla="*/ 2267865 h 4352025"/>
              <a:gd name="connsiteX539" fmla="*/ 123035 w 430785"/>
              <a:gd name="connsiteY539" fmla="*/ 2240642 h 4352025"/>
              <a:gd name="connsiteX540" fmla="*/ 0 w 430785"/>
              <a:gd name="connsiteY540" fmla="*/ 2233939 h 4352025"/>
              <a:gd name="connsiteX541" fmla="*/ 109563 w 430785"/>
              <a:gd name="connsiteY541" fmla="*/ 2297080 h 4352025"/>
              <a:gd name="connsiteX542" fmla="*/ 109563 w 430785"/>
              <a:gd name="connsiteY542" fmla="*/ 2298590 h 4352025"/>
              <a:gd name="connsiteX543" fmla="*/ 109563 w 430785"/>
              <a:gd name="connsiteY543" fmla="*/ 2325808 h 4352025"/>
              <a:gd name="connsiteX544" fmla="*/ 109563 w 430785"/>
              <a:gd name="connsiteY544" fmla="*/ 2327318 h 4352025"/>
              <a:gd name="connsiteX545" fmla="*/ 0 w 430785"/>
              <a:gd name="connsiteY545" fmla="*/ 2264179 h 4352025"/>
              <a:gd name="connsiteX546" fmla="*/ 0 w 430785"/>
              <a:gd name="connsiteY546" fmla="*/ 2262671 h 4352025"/>
              <a:gd name="connsiteX547" fmla="*/ 0 w 430785"/>
              <a:gd name="connsiteY547" fmla="*/ 2235449 h 4352025"/>
              <a:gd name="connsiteX548" fmla="*/ 222372 w 430785"/>
              <a:gd name="connsiteY548" fmla="*/ 2230691 h 4352025"/>
              <a:gd name="connsiteX549" fmla="*/ 274151 w 430785"/>
              <a:gd name="connsiteY549" fmla="*/ 2260562 h 4352025"/>
              <a:gd name="connsiteX550" fmla="*/ 274151 w 430785"/>
              <a:gd name="connsiteY550" fmla="*/ 2262070 h 4352025"/>
              <a:gd name="connsiteX551" fmla="*/ 274151 w 430785"/>
              <a:gd name="connsiteY551" fmla="*/ 2289290 h 4352025"/>
              <a:gd name="connsiteX552" fmla="*/ 274151 w 430785"/>
              <a:gd name="connsiteY552" fmla="*/ 2290800 h 4352025"/>
              <a:gd name="connsiteX553" fmla="*/ 222372 w 430785"/>
              <a:gd name="connsiteY553" fmla="*/ 2260933 h 4352025"/>
              <a:gd name="connsiteX554" fmla="*/ 222372 w 430785"/>
              <a:gd name="connsiteY554" fmla="*/ 2259425 h 4352025"/>
              <a:gd name="connsiteX555" fmla="*/ 222372 w 430785"/>
              <a:gd name="connsiteY555" fmla="*/ 2232203 h 4352025"/>
              <a:gd name="connsiteX556" fmla="*/ 55836 w 430785"/>
              <a:gd name="connsiteY556" fmla="*/ 2200333 h 4352025"/>
              <a:gd name="connsiteX557" fmla="*/ 103070 w 430785"/>
              <a:gd name="connsiteY557" fmla="*/ 2227605 h 4352025"/>
              <a:gd name="connsiteX558" fmla="*/ 103070 w 430785"/>
              <a:gd name="connsiteY558" fmla="*/ 2229117 h 4352025"/>
              <a:gd name="connsiteX559" fmla="*/ 103070 w 430785"/>
              <a:gd name="connsiteY559" fmla="*/ 2256340 h 4352025"/>
              <a:gd name="connsiteX560" fmla="*/ 103070 w 430785"/>
              <a:gd name="connsiteY560" fmla="*/ 2257848 h 4352025"/>
              <a:gd name="connsiteX561" fmla="*/ 55836 w 430785"/>
              <a:gd name="connsiteY561" fmla="*/ 2230580 h 4352025"/>
              <a:gd name="connsiteX562" fmla="*/ 55836 w 430785"/>
              <a:gd name="connsiteY562" fmla="*/ 2229066 h 4352025"/>
              <a:gd name="connsiteX563" fmla="*/ 55836 w 430785"/>
              <a:gd name="connsiteY563" fmla="*/ 2201849 h 4352025"/>
              <a:gd name="connsiteX564" fmla="*/ 355632 w 430785"/>
              <a:gd name="connsiteY564" fmla="*/ 2175992 h 4352025"/>
              <a:gd name="connsiteX565" fmla="*/ 430784 w 430785"/>
              <a:gd name="connsiteY565" fmla="*/ 2219322 h 4352025"/>
              <a:gd name="connsiteX566" fmla="*/ 430784 w 430785"/>
              <a:gd name="connsiteY566" fmla="*/ 2220840 h 4352025"/>
              <a:gd name="connsiteX567" fmla="*/ 430784 w 430785"/>
              <a:gd name="connsiteY567" fmla="*/ 2248221 h 4352025"/>
              <a:gd name="connsiteX568" fmla="*/ 430784 w 430785"/>
              <a:gd name="connsiteY568" fmla="*/ 2249731 h 4352025"/>
              <a:gd name="connsiteX569" fmla="*/ 355632 w 430785"/>
              <a:gd name="connsiteY569" fmla="*/ 2206231 h 4352025"/>
              <a:gd name="connsiteX570" fmla="*/ 355632 w 430785"/>
              <a:gd name="connsiteY570" fmla="*/ 2204714 h 4352025"/>
              <a:gd name="connsiteX571" fmla="*/ 355632 w 430785"/>
              <a:gd name="connsiteY571" fmla="*/ 2177501 h 4352025"/>
              <a:gd name="connsiteX572" fmla="*/ 125794 w 430785"/>
              <a:gd name="connsiteY572" fmla="*/ 2174857 h 4352025"/>
              <a:gd name="connsiteX573" fmla="*/ 202407 w 430785"/>
              <a:gd name="connsiteY573" fmla="*/ 2219161 h 4352025"/>
              <a:gd name="connsiteX574" fmla="*/ 202407 w 430785"/>
              <a:gd name="connsiteY574" fmla="*/ 2220677 h 4352025"/>
              <a:gd name="connsiteX575" fmla="*/ 202407 w 430785"/>
              <a:gd name="connsiteY575" fmla="*/ 2247898 h 4352025"/>
              <a:gd name="connsiteX576" fmla="*/ 202407 w 430785"/>
              <a:gd name="connsiteY576" fmla="*/ 2249408 h 4352025"/>
              <a:gd name="connsiteX577" fmla="*/ 125794 w 430785"/>
              <a:gd name="connsiteY577" fmla="*/ 2205256 h 4352025"/>
              <a:gd name="connsiteX578" fmla="*/ 125794 w 430785"/>
              <a:gd name="connsiteY578" fmla="*/ 2203741 h 4352025"/>
              <a:gd name="connsiteX579" fmla="*/ 125794 w 430785"/>
              <a:gd name="connsiteY579" fmla="*/ 2176365 h 4352025"/>
              <a:gd name="connsiteX580" fmla="*/ 0 w 430785"/>
              <a:gd name="connsiteY580" fmla="*/ 2168040 h 4352025"/>
              <a:gd name="connsiteX581" fmla="*/ 35709 w 430785"/>
              <a:gd name="connsiteY581" fmla="*/ 2188649 h 4352025"/>
              <a:gd name="connsiteX582" fmla="*/ 35709 w 430785"/>
              <a:gd name="connsiteY582" fmla="*/ 2190162 h 4352025"/>
              <a:gd name="connsiteX583" fmla="*/ 35709 w 430785"/>
              <a:gd name="connsiteY583" fmla="*/ 2217536 h 4352025"/>
              <a:gd name="connsiteX584" fmla="*/ 35709 w 430785"/>
              <a:gd name="connsiteY584" fmla="*/ 2219053 h 4352025"/>
              <a:gd name="connsiteX585" fmla="*/ 0 w 430785"/>
              <a:gd name="connsiteY585" fmla="*/ 2198439 h 4352025"/>
              <a:gd name="connsiteX586" fmla="*/ 0 w 430785"/>
              <a:gd name="connsiteY586" fmla="*/ 2196925 h 4352025"/>
              <a:gd name="connsiteX587" fmla="*/ 0 w 430785"/>
              <a:gd name="connsiteY587" fmla="*/ 2169553 h 4352025"/>
              <a:gd name="connsiteX588" fmla="*/ 193155 w 430785"/>
              <a:gd name="connsiteY588" fmla="*/ 2147913 h 4352025"/>
              <a:gd name="connsiteX589" fmla="*/ 225293 w 430785"/>
              <a:gd name="connsiteY589" fmla="*/ 2166579 h 4352025"/>
              <a:gd name="connsiteX590" fmla="*/ 225293 w 430785"/>
              <a:gd name="connsiteY590" fmla="*/ 2167930 h 4352025"/>
              <a:gd name="connsiteX591" fmla="*/ 225293 w 430785"/>
              <a:gd name="connsiteY591" fmla="*/ 2195303 h 4352025"/>
              <a:gd name="connsiteX592" fmla="*/ 225293 w 430785"/>
              <a:gd name="connsiteY592" fmla="*/ 2196816 h 4352025"/>
              <a:gd name="connsiteX593" fmla="*/ 193155 w 430785"/>
              <a:gd name="connsiteY593" fmla="*/ 2178313 h 4352025"/>
              <a:gd name="connsiteX594" fmla="*/ 193155 w 430785"/>
              <a:gd name="connsiteY594" fmla="*/ 2176800 h 4352025"/>
              <a:gd name="connsiteX595" fmla="*/ 193155 w 430785"/>
              <a:gd name="connsiteY595" fmla="*/ 2149426 h 4352025"/>
              <a:gd name="connsiteX596" fmla="*/ 379168 w 430785"/>
              <a:gd name="connsiteY596" fmla="*/ 2123728 h 4352025"/>
              <a:gd name="connsiteX597" fmla="*/ 430784 w 430785"/>
              <a:gd name="connsiteY597" fmla="*/ 2153594 h 4352025"/>
              <a:gd name="connsiteX598" fmla="*/ 430784 w 430785"/>
              <a:gd name="connsiteY598" fmla="*/ 2155106 h 4352025"/>
              <a:gd name="connsiteX599" fmla="*/ 430784 w 430785"/>
              <a:gd name="connsiteY599" fmla="*/ 2182481 h 4352025"/>
              <a:gd name="connsiteX600" fmla="*/ 430784 w 430785"/>
              <a:gd name="connsiteY600" fmla="*/ 2183993 h 4352025"/>
              <a:gd name="connsiteX601" fmla="*/ 379168 w 430785"/>
              <a:gd name="connsiteY601" fmla="*/ 2154132 h 4352025"/>
              <a:gd name="connsiteX602" fmla="*/ 379168 w 430785"/>
              <a:gd name="connsiteY602" fmla="*/ 2152619 h 4352025"/>
              <a:gd name="connsiteX603" fmla="*/ 379168 w 430785"/>
              <a:gd name="connsiteY603" fmla="*/ 2125240 h 4352025"/>
              <a:gd name="connsiteX604" fmla="*/ 0 w 430785"/>
              <a:gd name="connsiteY604" fmla="*/ 2102302 h 4352025"/>
              <a:gd name="connsiteX605" fmla="*/ 105829 w 430785"/>
              <a:gd name="connsiteY605" fmla="*/ 2163332 h 4352025"/>
              <a:gd name="connsiteX606" fmla="*/ 105829 w 430785"/>
              <a:gd name="connsiteY606" fmla="*/ 2164846 h 4352025"/>
              <a:gd name="connsiteX607" fmla="*/ 105829 w 430785"/>
              <a:gd name="connsiteY607" fmla="*/ 2192218 h 4352025"/>
              <a:gd name="connsiteX608" fmla="*/ 105829 w 430785"/>
              <a:gd name="connsiteY608" fmla="*/ 2193733 h 4352025"/>
              <a:gd name="connsiteX609" fmla="*/ 0 w 430785"/>
              <a:gd name="connsiteY609" fmla="*/ 2132546 h 4352025"/>
              <a:gd name="connsiteX610" fmla="*/ 0 w 430785"/>
              <a:gd name="connsiteY610" fmla="*/ 2131032 h 4352025"/>
              <a:gd name="connsiteX611" fmla="*/ 0 w 430785"/>
              <a:gd name="connsiteY611" fmla="*/ 2103816 h 4352025"/>
              <a:gd name="connsiteX612" fmla="*/ 210847 w 430785"/>
              <a:gd name="connsiteY612" fmla="*/ 2092402 h 4352025"/>
              <a:gd name="connsiteX613" fmla="*/ 258081 w 430785"/>
              <a:gd name="connsiteY613" fmla="*/ 2119670 h 4352025"/>
              <a:gd name="connsiteX614" fmla="*/ 258081 w 430785"/>
              <a:gd name="connsiteY614" fmla="*/ 2121183 h 4352025"/>
              <a:gd name="connsiteX615" fmla="*/ 258081 w 430785"/>
              <a:gd name="connsiteY615" fmla="*/ 2148562 h 4352025"/>
              <a:gd name="connsiteX616" fmla="*/ 258081 w 430785"/>
              <a:gd name="connsiteY616" fmla="*/ 2150075 h 4352025"/>
              <a:gd name="connsiteX617" fmla="*/ 210847 w 430785"/>
              <a:gd name="connsiteY617" fmla="*/ 2122806 h 4352025"/>
              <a:gd name="connsiteX618" fmla="*/ 210847 w 430785"/>
              <a:gd name="connsiteY618" fmla="*/ 2121294 h 4352025"/>
              <a:gd name="connsiteX619" fmla="*/ 210847 w 430785"/>
              <a:gd name="connsiteY619" fmla="*/ 2093914 h 4352025"/>
              <a:gd name="connsiteX620" fmla="*/ 71743 w 430785"/>
              <a:gd name="connsiteY620" fmla="*/ 2077956 h 4352025"/>
              <a:gd name="connsiteX621" fmla="*/ 173028 w 430785"/>
              <a:gd name="connsiteY621" fmla="*/ 2136388 h 4352025"/>
              <a:gd name="connsiteX622" fmla="*/ 173028 w 430785"/>
              <a:gd name="connsiteY622" fmla="*/ 2137901 h 4352025"/>
              <a:gd name="connsiteX623" fmla="*/ 173028 w 430785"/>
              <a:gd name="connsiteY623" fmla="*/ 2165280 h 4352025"/>
              <a:gd name="connsiteX624" fmla="*/ 173028 w 430785"/>
              <a:gd name="connsiteY624" fmla="*/ 2166631 h 4352025"/>
              <a:gd name="connsiteX625" fmla="*/ 71743 w 430785"/>
              <a:gd name="connsiteY625" fmla="*/ 2108198 h 4352025"/>
              <a:gd name="connsiteX626" fmla="*/ 71743 w 430785"/>
              <a:gd name="connsiteY626" fmla="*/ 2106685 h 4352025"/>
              <a:gd name="connsiteX627" fmla="*/ 71743 w 430785"/>
              <a:gd name="connsiteY627" fmla="*/ 2079468 h 4352025"/>
              <a:gd name="connsiteX628" fmla="*/ 359366 w 430785"/>
              <a:gd name="connsiteY628" fmla="*/ 2046466 h 4352025"/>
              <a:gd name="connsiteX629" fmla="*/ 430785 w 430785"/>
              <a:gd name="connsiteY629" fmla="*/ 2087856 h 4352025"/>
              <a:gd name="connsiteX630" fmla="*/ 430785 w 430785"/>
              <a:gd name="connsiteY630" fmla="*/ 2089368 h 4352025"/>
              <a:gd name="connsiteX631" fmla="*/ 430785 w 430785"/>
              <a:gd name="connsiteY631" fmla="*/ 2116586 h 4352025"/>
              <a:gd name="connsiteX632" fmla="*/ 430785 w 430785"/>
              <a:gd name="connsiteY632" fmla="*/ 2118098 h 4352025"/>
              <a:gd name="connsiteX633" fmla="*/ 359366 w 430785"/>
              <a:gd name="connsiteY633" fmla="*/ 2076870 h 4352025"/>
              <a:gd name="connsiteX634" fmla="*/ 359366 w 430785"/>
              <a:gd name="connsiteY634" fmla="*/ 2075358 h 4352025"/>
              <a:gd name="connsiteX635" fmla="*/ 359366 w 430785"/>
              <a:gd name="connsiteY635" fmla="*/ 2047978 h 4352025"/>
              <a:gd name="connsiteX636" fmla="*/ 0 w 430785"/>
              <a:gd name="connsiteY636" fmla="*/ 2036403 h 4352025"/>
              <a:gd name="connsiteX637" fmla="*/ 51779 w 430785"/>
              <a:gd name="connsiteY637" fmla="*/ 2066268 h 4352025"/>
              <a:gd name="connsiteX638" fmla="*/ 51779 w 430785"/>
              <a:gd name="connsiteY638" fmla="*/ 2067782 h 4352025"/>
              <a:gd name="connsiteX639" fmla="*/ 51779 w 430785"/>
              <a:gd name="connsiteY639" fmla="*/ 2095161 h 4352025"/>
              <a:gd name="connsiteX640" fmla="*/ 51779 w 430785"/>
              <a:gd name="connsiteY640" fmla="*/ 2096674 h 4352025"/>
              <a:gd name="connsiteX641" fmla="*/ 0 w 430785"/>
              <a:gd name="connsiteY641" fmla="*/ 2066808 h 4352025"/>
              <a:gd name="connsiteX642" fmla="*/ 0 w 430785"/>
              <a:gd name="connsiteY642" fmla="*/ 2065295 h 4352025"/>
              <a:gd name="connsiteX643" fmla="*/ 0 w 430785"/>
              <a:gd name="connsiteY643" fmla="*/ 2037916 h 4352025"/>
              <a:gd name="connsiteX644" fmla="*/ 248829 w 430785"/>
              <a:gd name="connsiteY644" fmla="*/ 1982676 h 4352025"/>
              <a:gd name="connsiteX645" fmla="*/ 280805 w 430785"/>
              <a:gd name="connsiteY645" fmla="*/ 2001181 h 4352025"/>
              <a:gd name="connsiteX646" fmla="*/ 280805 w 430785"/>
              <a:gd name="connsiteY646" fmla="*/ 2002693 h 4352025"/>
              <a:gd name="connsiteX647" fmla="*/ 280805 w 430785"/>
              <a:gd name="connsiteY647" fmla="*/ 2030074 h 4352025"/>
              <a:gd name="connsiteX648" fmla="*/ 280805 w 430785"/>
              <a:gd name="connsiteY648" fmla="*/ 2031585 h 4352025"/>
              <a:gd name="connsiteX649" fmla="*/ 248829 w 430785"/>
              <a:gd name="connsiteY649" fmla="*/ 2012920 h 4352025"/>
              <a:gd name="connsiteX650" fmla="*/ 248829 w 430785"/>
              <a:gd name="connsiteY650" fmla="*/ 2011569 h 4352025"/>
              <a:gd name="connsiteX651" fmla="*/ 248829 w 430785"/>
              <a:gd name="connsiteY651" fmla="*/ 1984189 h 4352025"/>
              <a:gd name="connsiteX652" fmla="*/ 0 w 430785"/>
              <a:gd name="connsiteY652" fmla="*/ 1970665 h 4352025"/>
              <a:gd name="connsiteX653" fmla="*/ 190883 w 430785"/>
              <a:gd name="connsiteY653" fmla="*/ 2080878 h 4352025"/>
              <a:gd name="connsiteX654" fmla="*/ 190883 w 430785"/>
              <a:gd name="connsiteY654" fmla="*/ 2082390 h 4352025"/>
              <a:gd name="connsiteX655" fmla="*/ 190883 w 430785"/>
              <a:gd name="connsiteY655" fmla="*/ 2109608 h 4352025"/>
              <a:gd name="connsiteX656" fmla="*/ 190883 w 430785"/>
              <a:gd name="connsiteY656" fmla="*/ 2111120 h 4352025"/>
              <a:gd name="connsiteX657" fmla="*/ 0 w 430785"/>
              <a:gd name="connsiteY657" fmla="*/ 2000908 h 4352025"/>
              <a:gd name="connsiteX658" fmla="*/ 0 w 430785"/>
              <a:gd name="connsiteY658" fmla="*/ 1999558 h 4352025"/>
              <a:gd name="connsiteX659" fmla="*/ 0 w 430785"/>
              <a:gd name="connsiteY659" fmla="*/ 1972178 h 4352025"/>
              <a:gd name="connsiteX660" fmla="*/ 339888 w 430785"/>
              <a:gd name="connsiteY660" fmla="*/ 1969528 h 4352025"/>
              <a:gd name="connsiteX661" fmla="*/ 430784 w 430785"/>
              <a:gd name="connsiteY661" fmla="*/ 2021957 h 4352025"/>
              <a:gd name="connsiteX662" fmla="*/ 430784 w 430785"/>
              <a:gd name="connsiteY662" fmla="*/ 2023469 h 4352025"/>
              <a:gd name="connsiteX663" fmla="*/ 430784 w 430785"/>
              <a:gd name="connsiteY663" fmla="*/ 2050848 h 4352025"/>
              <a:gd name="connsiteX664" fmla="*/ 430784 w 430785"/>
              <a:gd name="connsiteY664" fmla="*/ 2052361 h 4352025"/>
              <a:gd name="connsiteX665" fmla="*/ 339888 w 430785"/>
              <a:gd name="connsiteY665" fmla="*/ 1999771 h 4352025"/>
              <a:gd name="connsiteX666" fmla="*/ 339888 w 430785"/>
              <a:gd name="connsiteY666" fmla="*/ 1998259 h 4352025"/>
              <a:gd name="connsiteX667" fmla="*/ 339888 w 430785"/>
              <a:gd name="connsiteY667" fmla="*/ 1971041 h 4352025"/>
              <a:gd name="connsiteX668" fmla="*/ 109563 w 430785"/>
              <a:gd name="connsiteY668" fmla="*/ 1968068 h 4352025"/>
              <a:gd name="connsiteX669" fmla="*/ 141539 w 430785"/>
              <a:gd name="connsiteY669" fmla="*/ 1986573 h 4352025"/>
              <a:gd name="connsiteX670" fmla="*/ 141539 w 430785"/>
              <a:gd name="connsiteY670" fmla="*/ 1988085 h 4352025"/>
              <a:gd name="connsiteX671" fmla="*/ 141539 w 430785"/>
              <a:gd name="connsiteY671" fmla="*/ 2015465 h 4352025"/>
              <a:gd name="connsiteX672" fmla="*/ 141539 w 430785"/>
              <a:gd name="connsiteY672" fmla="*/ 2016977 h 4352025"/>
              <a:gd name="connsiteX673" fmla="*/ 109563 w 430785"/>
              <a:gd name="connsiteY673" fmla="*/ 1998311 h 4352025"/>
              <a:gd name="connsiteX674" fmla="*/ 109563 w 430785"/>
              <a:gd name="connsiteY674" fmla="*/ 1996799 h 4352025"/>
              <a:gd name="connsiteX675" fmla="*/ 109563 w 430785"/>
              <a:gd name="connsiteY675" fmla="*/ 1969581 h 4352025"/>
              <a:gd name="connsiteX676" fmla="*/ 199161 w 430785"/>
              <a:gd name="connsiteY676" fmla="*/ 1954110 h 4352025"/>
              <a:gd name="connsiteX677" fmla="*/ 231299 w 430785"/>
              <a:gd name="connsiteY677" fmla="*/ 1972614 h 4352025"/>
              <a:gd name="connsiteX678" fmla="*/ 231299 w 430785"/>
              <a:gd name="connsiteY678" fmla="*/ 1974126 h 4352025"/>
              <a:gd name="connsiteX679" fmla="*/ 231299 w 430785"/>
              <a:gd name="connsiteY679" fmla="*/ 2001344 h 4352025"/>
              <a:gd name="connsiteX680" fmla="*/ 231299 w 430785"/>
              <a:gd name="connsiteY680" fmla="*/ 2002856 h 4352025"/>
              <a:gd name="connsiteX681" fmla="*/ 199161 w 430785"/>
              <a:gd name="connsiteY681" fmla="*/ 1984352 h 4352025"/>
              <a:gd name="connsiteX682" fmla="*/ 199161 w 430785"/>
              <a:gd name="connsiteY682" fmla="*/ 1982839 h 4352025"/>
              <a:gd name="connsiteX683" fmla="*/ 199161 w 430785"/>
              <a:gd name="connsiteY683" fmla="*/ 1955622 h 4352025"/>
              <a:gd name="connsiteX684" fmla="*/ 71743 w 430785"/>
              <a:gd name="connsiteY684" fmla="*/ 1946319 h 4352025"/>
              <a:gd name="connsiteX685" fmla="*/ 89435 w 430785"/>
              <a:gd name="connsiteY685" fmla="*/ 1956544 h 4352025"/>
              <a:gd name="connsiteX686" fmla="*/ 89435 w 430785"/>
              <a:gd name="connsiteY686" fmla="*/ 1958057 h 4352025"/>
              <a:gd name="connsiteX687" fmla="*/ 89435 w 430785"/>
              <a:gd name="connsiteY687" fmla="*/ 1985275 h 4352025"/>
              <a:gd name="connsiteX688" fmla="*/ 89435 w 430785"/>
              <a:gd name="connsiteY688" fmla="*/ 1986787 h 4352025"/>
              <a:gd name="connsiteX689" fmla="*/ 71743 w 430785"/>
              <a:gd name="connsiteY689" fmla="*/ 1976561 h 4352025"/>
              <a:gd name="connsiteX690" fmla="*/ 71743 w 430785"/>
              <a:gd name="connsiteY690" fmla="*/ 1975049 h 4352025"/>
              <a:gd name="connsiteX691" fmla="*/ 71743 w 430785"/>
              <a:gd name="connsiteY691" fmla="*/ 1947831 h 4352025"/>
              <a:gd name="connsiteX692" fmla="*/ 365209 w 430785"/>
              <a:gd name="connsiteY692" fmla="*/ 1919427 h 4352025"/>
              <a:gd name="connsiteX693" fmla="*/ 430784 w 430785"/>
              <a:gd name="connsiteY693" fmla="*/ 1957246 h 4352025"/>
              <a:gd name="connsiteX694" fmla="*/ 430784 w 430785"/>
              <a:gd name="connsiteY694" fmla="*/ 1986139 h 4352025"/>
              <a:gd name="connsiteX695" fmla="*/ 365209 w 430785"/>
              <a:gd name="connsiteY695" fmla="*/ 1948319 h 4352025"/>
              <a:gd name="connsiteX696" fmla="*/ 0 w 430785"/>
              <a:gd name="connsiteY696" fmla="*/ 1904928 h 4352025"/>
              <a:gd name="connsiteX697" fmla="*/ 51779 w 430785"/>
              <a:gd name="connsiteY697" fmla="*/ 1934794 h 4352025"/>
              <a:gd name="connsiteX698" fmla="*/ 51779 w 430785"/>
              <a:gd name="connsiteY698" fmla="*/ 1936307 h 4352025"/>
              <a:gd name="connsiteX699" fmla="*/ 51779 w 430785"/>
              <a:gd name="connsiteY699" fmla="*/ 1963523 h 4352025"/>
              <a:gd name="connsiteX700" fmla="*/ 51779 w 430785"/>
              <a:gd name="connsiteY700" fmla="*/ 1965037 h 4352025"/>
              <a:gd name="connsiteX701" fmla="*/ 0 w 430785"/>
              <a:gd name="connsiteY701" fmla="*/ 1935171 h 4352025"/>
              <a:gd name="connsiteX702" fmla="*/ 0 w 430785"/>
              <a:gd name="connsiteY702" fmla="*/ 1933658 h 4352025"/>
              <a:gd name="connsiteX703" fmla="*/ 0 w 430785"/>
              <a:gd name="connsiteY703" fmla="*/ 1906441 h 4352025"/>
              <a:gd name="connsiteX704" fmla="*/ 218476 w 430785"/>
              <a:gd name="connsiteY704" fmla="*/ 1899410 h 4352025"/>
              <a:gd name="connsiteX705" fmla="*/ 250614 w 430785"/>
              <a:gd name="connsiteY705" fmla="*/ 1917914 h 4352025"/>
              <a:gd name="connsiteX706" fmla="*/ 250614 w 430785"/>
              <a:gd name="connsiteY706" fmla="*/ 1919427 h 4352025"/>
              <a:gd name="connsiteX707" fmla="*/ 250614 w 430785"/>
              <a:gd name="connsiteY707" fmla="*/ 1946806 h 4352025"/>
              <a:gd name="connsiteX708" fmla="*/ 250614 w 430785"/>
              <a:gd name="connsiteY708" fmla="*/ 1948319 h 4352025"/>
              <a:gd name="connsiteX709" fmla="*/ 218476 w 430785"/>
              <a:gd name="connsiteY709" fmla="*/ 1929652 h 4352025"/>
              <a:gd name="connsiteX710" fmla="*/ 218476 w 430785"/>
              <a:gd name="connsiteY710" fmla="*/ 1928140 h 4352025"/>
              <a:gd name="connsiteX711" fmla="*/ 218476 w 430785"/>
              <a:gd name="connsiteY711" fmla="*/ 1900923 h 4352025"/>
              <a:gd name="connsiteX712" fmla="*/ 91546 w 430785"/>
              <a:gd name="connsiteY712" fmla="*/ 1891943 h 4352025"/>
              <a:gd name="connsiteX713" fmla="*/ 179034 w 430785"/>
              <a:gd name="connsiteY713" fmla="*/ 1942423 h 4352025"/>
              <a:gd name="connsiteX714" fmla="*/ 179034 w 430785"/>
              <a:gd name="connsiteY714" fmla="*/ 1943935 h 4352025"/>
              <a:gd name="connsiteX715" fmla="*/ 179034 w 430785"/>
              <a:gd name="connsiteY715" fmla="*/ 1971315 h 4352025"/>
              <a:gd name="connsiteX716" fmla="*/ 179034 w 430785"/>
              <a:gd name="connsiteY716" fmla="*/ 1972827 h 4352025"/>
              <a:gd name="connsiteX717" fmla="*/ 91546 w 430785"/>
              <a:gd name="connsiteY717" fmla="*/ 1922185 h 4352025"/>
              <a:gd name="connsiteX718" fmla="*/ 91546 w 430785"/>
              <a:gd name="connsiteY718" fmla="*/ 1920673 h 4352025"/>
              <a:gd name="connsiteX719" fmla="*/ 91546 w 430785"/>
              <a:gd name="connsiteY719" fmla="*/ 1893455 h 4352025"/>
              <a:gd name="connsiteX720" fmla="*/ 151278 w 430785"/>
              <a:gd name="connsiteY720" fmla="*/ 1860617 h 4352025"/>
              <a:gd name="connsiteX721" fmla="*/ 198512 w 430785"/>
              <a:gd name="connsiteY721" fmla="*/ 1887885 h 4352025"/>
              <a:gd name="connsiteX722" fmla="*/ 198512 w 430785"/>
              <a:gd name="connsiteY722" fmla="*/ 1889399 h 4352025"/>
              <a:gd name="connsiteX723" fmla="*/ 198512 w 430785"/>
              <a:gd name="connsiteY723" fmla="*/ 1916615 h 4352025"/>
              <a:gd name="connsiteX724" fmla="*/ 198512 w 430785"/>
              <a:gd name="connsiteY724" fmla="*/ 1918129 h 4352025"/>
              <a:gd name="connsiteX725" fmla="*/ 151278 w 430785"/>
              <a:gd name="connsiteY725" fmla="*/ 1890860 h 4352025"/>
              <a:gd name="connsiteX726" fmla="*/ 151278 w 430785"/>
              <a:gd name="connsiteY726" fmla="*/ 1889346 h 4352025"/>
              <a:gd name="connsiteX727" fmla="*/ 151278 w 430785"/>
              <a:gd name="connsiteY727" fmla="*/ 1862130 h 4352025"/>
              <a:gd name="connsiteX728" fmla="*/ 361638 w 430785"/>
              <a:gd name="connsiteY728" fmla="*/ 1851579 h 4352025"/>
              <a:gd name="connsiteX729" fmla="*/ 430784 w 430785"/>
              <a:gd name="connsiteY729" fmla="*/ 1891509 h 4352025"/>
              <a:gd name="connsiteX730" fmla="*/ 430784 w 430785"/>
              <a:gd name="connsiteY730" fmla="*/ 1920401 h 4352025"/>
              <a:gd name="connsiteX731" fmla="*/ 361638 w 430785"/>
              <a:gd name="connsiteY731" fmla="*/ 1880309 h 4352025"/>
              <a:gd name="connsiteX732" fmla="*/ 0 w 430785"/>
              <a:gd name="connsiteY732" fmla="*/ 1839029 h 4352025"/>
              <a:gd name="connsiteX733" fmla="*/ 71419 w 430785"/>
              <a:gd name="connsiteY733" fmla="*/ 1880256 h 4352025"/>
              <a:gd name="connsiteX734" fmla="*/ 71419 w 430785"/>
              <a:gd name="connsiteY734" fmla="*/ 1881770 h 4352025"/>
              <a:gd name="connsiteX735" fmla="*/ 71419 w 430785"/>
              <a:gd name="connsiteY735" fmla="*/ 1909148 h 4352025"/>
              <a:gd name="connsiteX736" fmla="*/ 71419 w 430785"/>
              <a:gd name="connsiteY736" fmla="*/ 1910661 h 4352025"/>
              <a:gd name="connsiteX737" fmla="*/ 0 w 430785"/>
              <a:gd name="connsiteY737" fmla="*/ 1869434 h 4352025"/>
              <a:gd name="connsiteX738" fmla="*/ 0 w 430785"/>
              <a:gd name="connsiteY738" fmla="*/ 1867920 h 4352025"/>
              <a:gd name="connsiteX739" fmla="*/ 0 w 430785"/>
              <a:gd name="connsiteY739" fmla="*/ 1840542 h 4352025"/>
              <a:gd name="connsiteX740" fmla="*/ 302231 w 430785"/>
              <a:gd name="connsiteY740" fmla="*/ 1817169 h 4352025"/>
              <a:gd name="connsiteX741" fmla="*/ 334207 w 430785"/>
              <a:gd name="connsiteY741" fmla="*/ 1835835 h 4352025"/>
              <a:gd name="connsiteX742" fmla="*/ 334207 w 430785"/>
              <a:gd name="connsiteY742" fmla="*/ 1864564 h 4352025"/>
              <a:gd name="connsiteX743" fmla="*/ 302231 w 430785"/>
              <a:gd name="connsiteY743" fmla="*/ 1846060 h 4352025"/>
              <a:gd name="connsiteX744" fmla="*/ 395075 w 430785"/>
              <a:gd name="connsiteY744" fmla="*/ 1805157 h 4352025"/>
              <a:gd name="connsiteX745" fmla="*/ 430784 w 430785"/>
              <a:gd name="connsiteY745" fmla="*/ 1825771 h 4352025"/>
              <a:gd name="connsiteX746" fmla="*/ 430784 w 430785"/>
              <a:gd name="connsiteY746" fmla="*/ 1854501 h 4352025"/>
              <a:gd name="connsiteX747" fmla="*/ 395075 w 430785"/>
              <a:gd name="connsiteY747" fmla="*/ 1833887 h 4352025"/>
              <a:gd name="connsiteX748" fmla="*/ 252075 w 430785"/>
              <a:gd name="connsiteY748" fmla="*/ 1788277 h 4352025"/>
              <a:gd name="connsiteX749" fmla="*/ 284213 w 430785"/>
              <a:gd name="connsiteY749" fmla="*/ 1806943 h 4352025"/>
              <a:gd name="connsiteX750" fmla="*/ 284213 w 430785"/>
              <a:gd name="connsiteY750" fmla="*/ 1835673 h 4352025"/>
              <a:gd name="connsiteX751" fmla="*/ 252075 w 430785"/>
              <a:gd name="connsiteY751" fmla="*/ 1817169 h 4352025"/>
              <a:gd name="connsiteX752" fmla="*/ 133585 w 430785"/>
              <a:gd name="connsiteY752" fmla="*/ 1785679 h 4352025"/>
              <a:gd name="connsiteX753" fmla="*/ 196401 w 430785"/>
              <a:gd name="connsiteY753" fmla="*/ 1821875 h 4352025"/>
              <a:gd name="connsiteX754" fmla="*/ 196401 w 430785"/>
              <a:gd name="connsiteY754" fmla="*/ 1850767 h 4352025"/>
              <a:gd name="connsiteX755" fmla="*/ 133585 w 430785"/>
              <a:gd name="connsiteY755" fmla="*/ 1814571 h 4352025"/>
              <a:gd name="connsiteX756" fmla="*/ 0 w 430785"/>
              <a:gd name="connsiteY756" fmla="*/ 1773292 h 4352025"/>
              <a:gd name="connsiteX757" fmla="*/ 131151 w 430785"/>
              <a:gd name="connsiteY757" fmla="*/ 1848931 h 4352025"/>
              <a:gd name="connsiteX758" fmla="*/ 131151 w 430785"/>
              <a:gd name="connsiteY758" fmla="*/ 1850443 h 4352025"/>
              <a:gd name="connsiteX759" fmla="*/ 131151 w 430785"/>
              <a:gd name="connsiteY759" fmla="*/ 1877822 h 4352025"/>
              <a:gd name="connsiteX760" fmla="*/ 131151 w 430785"/>
              <a:gd name="connsiteY760" fmla="*/ 1879335 h 4352025"/>
              <a:gd name="connsiteX761" fmla="*/ 0 w 430785"/>
              <a:gd name="connsiteY761" fmla="*/ 1803534 h 4352025"/>
              <a:gd name="connsiteX762" fmla="*/ 0 w 430785"/>
              <a:gd name="connsiteY762" fmla="*/ 1802022 h 4352025"/>
              <a:gd name="connsiteX763" fmla="*/ 0 w 430785"/>
              <a:gd name="connsiteY763" fmla="*/ 1774804 h 4352025"/>
              <a:gd name="connsiteX764" fmla="*/ 85702 w 430785"/>
              <a:gd name="connsiteY764" fmla="*/ 1758086 h 4352025"/>
              <a:gd name="connsiteX765" fmla="*/ 113458 w 430785"/>
              <a:gd name="connsiteY765" fmla="*/ 1774155 h 4352025"/>
              <a:gd name="connsiteX766" fmla="*/ 113458 w 430785"/>
              <a:gd name="connsiteY766" fmla="*/ 1802885 h 4352025"/>
              <a:gd name="connsiteX767" fmla="*/ 85702 w 430785"/>
              <a:gd name="connsiteY767" fmla="*/ 1786816 h 4352025"/>
              <a:gd name="connsiteX768" fmla="*/ 365209 w 430785"/>
              <a:gd name="connsiteY768" fmla="*/ 1722052 h 4352025"/>
              <a:gd name="connsiteX769" fmla="*/ 430784 w 430785"/>
              <a:gd name="connsiteY769" fmla="*/ 1759871 h 4352025"/>
              <a:gd name="connsiteX770" fmla="*/ 430784 w 430785"/>
              <a:gd name="connsiteY770" fmla="*/ 1788764 h 4352025"/>
              <a:gd name="connsiteX771" fmla="*/ 365209 w 430785"/>
              <a:gd name="connsiteY771" fmla="*/ 1750782 h 4352025"/>
              <a:gd name="connsiteX772" fmla="*/ 129527 w 430785"/>
              <a:gd name="connsiteY772" fmla="*/ 1717508 h 4352025"/>
              <a:gd name="connsiteX773" fmla="*/ 232110 w 430785"/>
              <a:gd name="connsiteY773" fmla="*/ 1776753 h 4352025"/>
              <a:gd name="connsiteX774" fmla="*/ 232110 w 430785"/>
              <a:gd name="connsiteY774" fmla="*/ 1805645 h 4352025"/>
              <a:gd name="connsiteX775" fmla="*/ 129527 w 430785"/>
              <a:gd name="connsiteY775" fmla="*/ 1746400 h 4352025"/>
              <a:gd name="connsiteX776" fmla="*/ 0 w 430785"/>
              <a:gd name="connsiteY776" fmla="*/ 1708581 h 4352025"/>
              <a:gd name="connsiteX777" fmla="*/ 65575 w 430785"/>
              <a:gd name="connsiteY777" fmla="*/ 1746400 h 4352025"/>
              <a:gd name="connsiteX778" fmla="*/ 65575 w 430785"/>
              <a:gd name="connsiteY778" fmla="*/ 1775292 h 4352025"/>
              <a:gd name="connsiteX779" fmla="*/ 0 w 430785"/>
              <a:gd name="connsiteY779" fmla="*/ 1737473 h 4352025"/>
              <a:gd name="connsiteX780" fmla="*/ 379168 w 430785"/>
              <a:gd name="connsiteY780" fmla="*/ 1664268 h 4352025"/>
              <a:gd name="connsiteX781" fmla="*/ 430784 w 430785"/>
              <a:gd name="connsiteY781" fmla="*/ 1694134 h 4352025"/>
              <a:gd name="connsiteX782" fmla="*/ 430784 w 430785"/>
              <a:gd name="connsiteY782" fmla="*/ 1722864 h 4352025"/>
              <a:gd name="connsiteX783" fmla="*/ 379168 w 430785"/>
              <a:gd name="connsiteY783" fmla="*/ 1692998 h 4352025"/>
              <a:gd name="connsiteX784" fmla="*/ 123035 w 430785"/>
              <a:gd name="connsiteY784" fmla="*/ 1648036 h 4352025"/>
              <a:gd name="connsiteX785" fmla="*/ 199161 w 430785"/>
              <a:gd name="connsiteY785" fmla="*/ 1692024 h 4352025"/>
              <a:gd name="connsiteX786" fmla="*/ 199161 w 430785"/>
              <a:gd name="connsiteY786" fmla="*/ 1720754 h 4352025"/>
              <a:gd name="connsiteX787" fmla="*/ 123035 w 430785"/>
              <a:gd name="connsiteY787" fmla="*/ 1676767 h 4352025"/>
              <a:gd name="connsiteX788" fmla="*/ 0 w 430785"/>
              <a:gd name="connsiteY788" fmla="*/ 1642842 h 4352025"/>
              <a:gd name="connsiteX789" fmla="*/ 109563 w 430785"/>
              <a:gd name="connsiteY789" fmla="*/ 1705984 h 4352025"/>
              <a:gd name="connsiteX790" fmla="*/ 109563 w 430785"/>
              <a:gd name="connsiteY790" fmla="*/ 1734713 h 4352025"/>
              <a:gd name="connsiteX791" fmla="*/ 0 w 430785"/>
              <a:gd name="connsiteY791" fmla="*/ 1671573 h 4352025"/>
              <a:gd name="connsiteX792" fmla="*/ 222372 w 430785"/>
              <a:gd name="connsiteY792" fmla="*/ 1639596 h 4352025"/>
              <a:gd name="connsiteX793" fmla="*/ 274151 w 430785"/>
              <a:gd name="connsiteY793" fmla="*/ 1669463 h 4352025"/>
              <a:gd name="connsiteX794" fmla="*/ 274151 w 430785"/>
              <a:gd name="connsiteY794" fmla="*/ 1698193 h 4352025"/>
              <a:gd name="connsiteX795" fmla="*/ 222372 w 430785"/>
              <a:gd name="connsiteY795" fmla="*/ 1668327 h 4352025"/>
              <a:gd name="connsiteX796" fmla="*/ 55836 w 430785"/>
              <a:gd name="connsiteY796" fmla="*/ 1609243 h 4352025"/>
              <a:gd name="connsiteX797" fmla="*/ 103070 w 430785"/>
              <a:gd name="connsiteY797" fmla="*/ 1636512 h 4352025"/>
              <a:gd name="connsiteX798" fmla="*/ 103070 w 430785"/>
              <a:gd name="connsiteY798" fmla="*/ 1665242 h 4352025"/>
              <a:gd name="connsiteX799" fmla="*/ 55836 w 430785"/>
              <a:gd name="connsiteY799" fmla="*/ 1637973 h 4352025"/>
              <a:gd name="connsiteX800" fmla="*/ 355632 w 430785"/>
              <a:gd name="connsiteY800" fmla="*/ 1584895 h 4352025"/>
              <a:gd name="connsiteX801" fmla="*/ 430784 w 430785"/>
              <a:gd name="connsiteY801" fmla="*/ 1628233 h 4352025"/>
              <a:gd name="connsiteX802" fmla="*/ 430784 w 430785"/>
              <a:gd name="connsiteY802" fmla="*/ 1657125 h 4352025"/>
              <a:gd name="connsiteX803" fmla="*/ 355632 w 430785"/>
              <a:gd name="connsiteY803" fmla="*/ 1613625 h 4352025"/>
              <a:gd name="connsiteX804" fmla="*/ 125794 w 430785"/>
              <a:gd name="connsiteY804" fmla="*/ 1583759 h 4352025"/>
              <a:gd name="connsiteX805" fmla="*/ 202407 w 430785"/>
              <a:gd name="connsiteY805" fmla="*/ 1628071 h 4352025"/>
              <a:gd name="connsiteX806" fmla="*/ 202407 w 430785"/>
              <a:gd name="connsiteY806" fmla="*/ 1656801 h 4352025"/>
              <a:gd name="connsiteX807" fmla="*/ 125794 w 430785"/>
              <a:gd name="connsiteY807" fmla="*/ 1612651 h 4352025"/>
              <a:gd name="connsiteX808" fmla="*/ 0 w 430785"/>
              <a:gd name="connsiteY808" fmla="*/ 1576942 h 4352025"/>
              <a:gd name="connsiteX809" fmla="*/ 35709 w 430785"/>
              <a:gd name="connsiteY809" fmla="*/ 1597556 h 4352025"/>
              <a:gd name="connsiteX810" fmla="*/ 35709 w 430785"/>
              <a:gd name="connsiteY810" fmla="*/ 1626448 h 4352025"/>
              <a:gd name="connsiteX811" fmla="*/ 0 w 430785"/>
              <a:gd name="connsiteY811" fmla="*/ 1605834 h 4352025"/>
              <a:gd name="connsiteX812" fmla="*/ 193155 w 430785"/>
              <a:gd name="connsiteY812" fmla="*/ 1556815 h 4352025"/>
              <a:gd name="connsiteX813" fmla="*/ 225293 w 430785"/>
              <a:gd name="connsiteY813" fmla="*/ 1575481 h 4352025"/>
              <a:gd name="connsiteX814" fmla="*/ 225293 w 430785"/>
              <a:gd name="connsiteY814" fmla="*/ 1604211 h 4352025"/>
              <a:gd name="connsiteX815" fmla="*/ 193155 w 430785"/>
              <a:gd name="connsiteY815" fmla="*/ 1585707 h 4352025"/>
              <a:gd name="connsiteX816" fmla="*/ 379168 w 430785"/>
              <a:gd name="connsiteY816" fmla="*/ 1532630 h 4352025"/>
              <a:gd name="connsiteX817" fmla="*/ 430784 w 430785"/>
              <a:gd name="connsiteY817" fmla="*/ 1562496 h 4352025"/>
              <a:gd name="connsiteX818" fmla="*/ 430784 w 430785"/>
              <a:gd name="connsiteY818" fmla="*/ 1591388 h 4352025"/>
              <a:gd name="connsiteX819" fmla="*/ 379168 w 430785"/>
              <a:gd name="connsiteY819" fmla="*/ 1561522 h 4352025"/>
              <a:gd name="connsiteX820" fmla="*/ 0 w 430785"/>
              <a:gd name="connsiteY820" fmla="*/ 1511204 h 4352025"/>
              <a:gd name="connsiteX821" fmla="*/ 105829 w 430785"/>
              <a:gd name="connsiteY821" fmla="*/ 1572234 h 4352025"/>
              <a:gd name="connsiteX822" fmla="*/ 105829 w 430785"/>
              <a:gd name="connsiteY822" fmla="*/ 1601127 h 4352025"/>
              <a:gd name="connsiteX823" fmla="*/ 0 w 430785"/>
              <a:gd name="connsiteY823" fmla="*/ 1539934 h 4352025"/>
              <a:gd name="connsiteX824" fmla="*/ 210847 w 430785"/>
              <a:gd name="connsiteY824" fmla="*/ 1501303 h 4352025"/>
              <a:gd name="connsiteX825" fmla="*/ 258081 w 430785"/>
              <a:gd name="connsiteY825" fmla="*/ 1528572 h 4352025"/>
              <a:gd name="connsiteX826" fmla="*/ 258081 w 430785"/>
              <a:gd name="connsiteY826" fmla="*/ 1557464 h 4352025"/>
              <a:gd name="connsiteX827" fmla="*/ 210847 w 430785"/>
              <a:gd name="connsiteY827" fmla="*/ 1530195 h 4352025"/>
              <a:gd name="connsiteX828" fmla="*/ 71743 w 430785"/>
              <a:gd name="connsiteY828" fmla="*/ 1486857 h 4352025"/>
              <a:gd name="connsiteX829" fmla="*/ 173028 w 430785"/>
              <a:gd name="connsiteY829" fmla="*/ 1545290 h 4352025"/>
              <a:gd name="connsiteX830" fmla="*/ 173028 w 430785"/>
              <a:gd name="connsiteY830" fmla="*/ 1574182 h 4352025"/>
              <a:gd name="connsiteX831" fmla="*/ 71743 w 430785"/>
              <a:gd name="connsiteY831" fmla="*/ 1515587 h 4352025"/>
              <a:gd name="connsiteX832" fmla="*/ 359366 w 430785"/>
              <a:gd name="connsiteY832" fmla="*/ 1455368 h 4352025"/>
              <a:gd name="connsiteX833" fmla="*/ 430785 w 430785"/>
              <a:gd name="connsiteY833" fmla="*/ 1496758 h 4352025"/>
              <a:gd name="connsiteX834" fmla="*/ 430785 w 430785"/>
              <a:gd name="connsiteY834" fmla="*/ 1525488 h 4352025"/>
              <a:gd name="connsiteX835" fmla="*/ 359366 w 430785"/>
              <a:gd name="connsiteY835" fmla="*/ 1484260 h 4352025"/>
              <a:gd name="connsiteX836" fmla="*/ 0 w 430785"/>
              <a:gd name="connsiteY836" fmla="*/ 1445304 h 4352025"/>
              <a:gd name="connsiteX837" fmla="*/ 51779 w 430785"/>
              <a:gd name="connsiteY837" fmla="*/ 1475170 h 4352025"/>
              <a:gd name="connsiteX838" fmla="*/ 51779 w 430785"/>
              <a:gd name="connsiteY838" fmla="*/ 1504062 h 4352025"/>
              <a:gd name="connsiteX839" fmla="*/ 0 w 430785"/>
              <a:gd name="connsiteY839" fmla="*/ 1474196 h 4352025"/>
              <a:gd name="connsiteX840" fmla="*/ 248829 w 430785"/>
              <a:gd name="connsiteY840" fmla="*/ 1391579 h 4352025"/>
              <a:gd name="connsiteX841" fmla="*/ 280805 w 430785"/>
              <a:gd name="connsiteY841" fmla="*/ 1410083 h 4352025"/>
              <a:gd name="connsiteX842" fmla="*/ 280805 w 430785"/>
              <a:gd name="connsiteY842" fmla="*/ 1438975 h 4352025"/>
              <a:gd name="connsiteX843" fmla="*/ 248829 w 430785"/>
              <a:gd name="connsiteY843" fmla="*/ 1420471 h 4352025"/>
              <a:gd name="connsiteX844" fmla="*/ 0 w 430785"/>
              <a:gd name="connsiteY844" fmla="*/ 1379568 h 4352025"/>
              <a:gd name="connsiteX845" fmla="*/ 190883 w 430785"/>
              <a:gd name="connsiteY845" fmla="*/ 1489779 h 4352025"/>
              <a:gd name="connsiteX846" fmla="*/ 190883 w 430785"/>
              <a:gd name="connsiteY846" fmla="*/ 1518509 h 4352025"/>
              <a:gd name="connsiteX847" fmla="*/ 0 w 430785"/>
              <a:gd name="connsiteY847" fmla="*/ 1408459 h 4352025"/>
              <a:gd name="connsiteX848" fmla="*/ 339888 w 430785"/>
              <a:gd name="connsiteY848" fmla="*/ 1378431 h 4352025"/>
              <a:gd name="connsiteX849" fmla="*/ 430784 w 430785"/>
              <a:gd name="connsiteY849" fmla="*/ 1430859 h 4352025"/>
              <a:gd name="connsiteX850" fmla="*/ 430784 w 430785"/>
              <a:gd name="connsiteY850" fmla="*/ 1459751 h 4352025"/>
              <a:gd name="connsiteX851" fmla="*/ 339888 w 430785"/>
              <a:gd name="connsiteY851" fmla="*/ 1407161 h 4352025"/>
              <a:gd name="connsiteX852" fmla="*/ 109563 w 430785"/>
              <a:gd name="connsiteY852" fmla="*/ 1376971 h 4352025"/>
              <a:gd name="connsiteX853" fmla="*/ 141539 w 430785"/>
              <a:gd name="connsiteY853" fmla="*/ 1395475 h 4352025"/>
              <a:gd name="connsiteX854" fmla="*/ 141539 w 430785"/>
              <a:gd name="connsiteY854" fmla="*/ 1424367 h 4352025"/>
              <a:gd name="connsiteX855" fmla="*/ 109563 w 430785"/>
              <a:gd name="connsiteY855" fmla="*/ 1405701 h 4352025"/>
              <a:gd name="connsiteX856" fmla="*/ 199161 w 430785"/>
              <a:gd name="connsiteY856" fmla="*/ 1363012 h 4352025"/>
              <a:gd name="connsiteX857" fmla="*/ 231299 w 430785"/>
              <a:gd name="connsiteY857" fmla="*/ 1381516 h 4352025"/>
              <a:gd name="connsiteX858" fmla="*/ 231299 w 430785"/>
              <a:gd name="connsiteY858" fmla="*/ 1410246 h 4352025"/>
              <a:gd name="connsiteX859" fmla="*/ 199161 w 430785"/>
              <a:gd name="connsiteY859" fmla="*/ 1391742 h 4352025"/>
              <a:gd name="connsiteX860" fmla="*/ 71743 w 430785"/>
              <a:gd name="connsiteY860" fmla="*/ 1355221 h 4352025"/>
              <a:gd name="connsiteX861" fmla="*/ 89435 w 430785"/>
              <a:gd name="connsiteY861" fmla="*/ 1365447 h 4352025"/>
              <a:gd name="connsiteX862" fmla="*/ 89435 w 430785"/>
              <a:gd name="connsiteY862" fmla="*/ 1394177 h 4352025"/>
              <a:gd name="connsiteX863" fmla="*/ 71743 w 430785"/>
              <a:gd name="connsiteY863" fmla="*/ 1383951 h 4352025"/>
              <a:gd name="connsiteX864" fmla="*/ 365209 w 430785"/>
              <a:gd name="connsiteY864" fmla="*/ 1329846 h 4352025"/>
              <a:gd name="connsiteX865" fmla="*/ 430784 w 430785"/>
              <a:gd name="connsiteY865" fmla="*/ 1367665 h 4352025"/>
              <a:gd name="connsiteX866" fmla="*/ 430784 w 430785"/>
              <a:gd name="connsiteY866" fmla="*/ 1396558 h 4352025"/>
              <a:gd name="connsiteX867" fmla="*/ 365209 w 430785"/>
              <a:gd name="connsiteY867" fmla="*/ 1358738 h 4352025"/>
              <a:gd name="connsiteX868" fmla="*/ 0 w 430785"/>
              <a:gd name="connsiteY868" fmla="*/ 1313830 h 4352025"/>
              <a:gd name="connsiteX869" fmla="*/ 51779 w 430785"/>
              <a:gd name="connsiteY869" fmla="*/ 1343696 h 4352025"/>
              <a:gd name="connsiteX870" fmla="*/ 51779 w 430785"/>
              <a:gd name="connsiteY870" fmla="*/ 1372426 h 4352025"/>
              <a:gd name="connsiteX871" fmla="*/ 0 w 430785"/>
              <a:gd name="connsiteY871" fmla="*/ 1342560 h 4352025"/>
              <a:gd name="connsiteX872" fmla="*/ 218476 w 430785"/>
              <a:gd name="connsiteY872" fmla="*/ 1308312 h 4352025"/>
              <a:gd name="connsiteX873" fmla="*/ 250614 w 430785"/>
              <a:gd name="connsiteY873" fmla="*/ 1326816 h 4352025"/>
              <a:gd name="connsiteX874" fmla="*/ 250614 w 430785"/>
              <a:gd name="connsiteY874" fmla="*/ 1355708 h 4352025"/>
              <a:gd name="connsiteX875" fmla="*/ 218476 w 430785"/>
              <a:gd name="connsiteY875" fmla="*/ 1337042 h 4352025"/>
              <a:gd name="connsiteX876" fmla="*/ 91546 w 430785"/>
              <a:gd name="connsiteY876" fmla="*/ 1300845 h 4352025"/>
              <a:gd name="connsiteX877" fmla="*/ 179034 w 430785"/>
              <a:gd name="connsiteY877" fmla="*/ 1351325 h 4352025"/>
              <a:gd name="connsiteX878" fmla="*/ 179034 w 430785"/>
              <a:gd name="connsiteY878" fmla="*/ 1380217 h 4352025"/>
              <a:gd name="connsiteX879" fmla="*/ 91546 w 430785"/>
              <a:gd name="connsiteY879" fmla="*/ 1329575 h 4352025"/>
              <a:gd name="connsiteX880" fmla="*/ 151278 w 430785"/>
              <a:gd name="connsiteY880" fmla="*/ 1269518 h 4352025"/>
              <a:gd name="connsiteX881" fmla="*/ 198512 w 430785"/>
              <a:gd name="connsiteY881" fmla="*/ 1296787 h 4352025"/>
              <a:gd name="connsiteX882" fmla="*/ 198512 w 430785"/>
              <a:gd name="connsiteY882" fmla="*/ 1325517 h 4352025"/>
              <a:gd name="connsiteX883" fmla="*/ 151278 w 430785"/>
              <a:gd name="connsiteY883" fmla="*/ 1298248 h 4352025"/>
              <a:gd name="connsiteX884" fmla="*/ 361638 w 430785"/>
              <a:gd name="connsiteY884" fmla="*/ 1261998 h 4352025"/>
              <a:gd name="connsiteX885" fmla="*/ 430784 w 430785"/>
              <a:gd name="connsiteY885" fmla="*/ 1301927 h 4352025"/>
              <a:gd name="connsiteX886" fmla="*/ 430784 w 430785"/>
              <a:gd name="connsiteY886" fmla="*/ 1330657 h 4352025"/>
              <a:gd name="connsiteX887" fmla="*/ 361638 w 430785"/>
              <a:gd name="connsiteY887" fmla="*/ 1290728 h 4352025"/>
              <a:gd name="connsiteX888" fmla="*/ 0 w 430785"/>
              <a:gd name="connsiteY888" fmla="*/ 1247930 h 4352025"/>
              <a:gd name="connsiteX889" fmla="*/ 71419 w 430785"/>
              <a:gd name="connsiteY889" fmla="*/ 1289158 h 4352025"/>
              <a:gd name="connsiteX890" fmla="*/ 71419 w 430785"/>
              <a:gd name="connsiteY890" fmla="*/ 1318050 h 4352025"/>
              <a:gd name="connsiteX891" fmla="*/ 0 w 430785"/>
              <a:gd name="connsiteY891" fmla="*/ 1276822 h 4352025"/>
              <a:gd name="connsiteX892" fmla="*/ 302231 w 430785"/>
              <a:gd name="connsiteY892" fmla="*/ 1227589 h 4352025"/>
              <a:gd name="connsiteX893" fmla="*/ 334207 w 430785"/>
              <a:gd name="connsiteY893" fmla="*/ 1246093 h 4352025"/>
              <a:gd name="connsiteX894" fmla="*/ 334207 w 430785"/>
              <a:gd name="connsiteY894" fmla="*/ 1274985 h 4352025"/>
              <a:gd name="connsiteX895" fmla="*/ 302231 w 430785"/>
              <a:gd name="connsiteY895" fmla="*/ 1256481 h 4352025"/>
              <a:gd name="connsiteX896" fmla="*/ 395075 w 430785"/>
              <a:gd name="connsiteY896" fmla="*/ 1215576 h 4352025"/>
              <a:gd name="connsiteX897" fmla="*/ 430784 w 430785"/>
              <a:gd name="connsiteY897" fmla="*/ 1236190 h 4352025"/>
              <a:gd name="connsiteX898" fmla="*/ 430784 w 430785"/>
              <a:gd name="connsiteY898" fmla="*/ 1264920 h 4352025"/>
              <a:gd name="connsiteX899" fmla="*/ 395075 w 430785"/>
              <a:gd name="connsiteY899" fmla="*/ 1244306 h 4352025"/>
              <a:gd name="connsiteX900" fmla="*/ 252075 w 430785"/>
              <a:gd name="connsiteY900" fmla="*/ 1198696 h 4352025"/>
              <a:gd name="connsiteX901" fmla="*/ 284213 w 430785"/>
              <a:gd name="connsiteY901" fmla="*/ 1217200 h 4352025"/>
              <a:gd name="connsiteX902" fmla="*/ 284213 w 430785"/>
              <a:gd name="connsiteY902" fmla="*/ 1246092 h 4352025"/>
              <a:gd name="connsiteX903" fmla="*/ 252075 w 430785"/>
              <a:gd name="connsiteY903" fmla="*/ 1227588 h 4352025"/>
              <a:gd name="connsiteX904" fmla="*/ 133585 w 430785"/>
              <a:gd name="connsiteY904" fmla="*/ 1196112 h 4352025"/>
              <a:gd name="connsiteX905" fmla="*/ 196401 w 430785"/>
              <a:gd name="connsiteY905" fmla="*/ 1232308 h 4352025"/>
              <a:gd name="connsiteX906" fmla="*/ 196401 w 430785"/>
              <a:gd name="connsiteY906" fmla="*/ 1261200 h 4352025"/>
              <a:gd name="connsiteX907" fmla="*/ 133585 w 430785"/>
              <a:gd name="connsiteY907" fmla="*/ 1225004 h 4352025"/>
              <a:gd name="connsiteX908" fmla="*/ 0 w 430785"/>
              <a:gd name="connsiteY908" fmla="*/ 1182193 h 4352025"/>
              <a:gd name="connsiteX909" fmla="*/ 131151 w 430785"/>
              <a:gd name="connsiteY909" fmla="*/ 1257832 h 4352025"/>
              <a:gd name="connsiteX910" fmla="*/ 131151 w 430785"/>
              <a:gd name="connsiteY910" fmla="*/ 1286724 h 4352025"/>
              <a:gd name="connsiteX911" fmla="*/ 0 w 430785"/>
              <a:gd name="connsiteY911" fmla="*/ 1210923 h 4352025"/>
              <a:gd name="connsiteX912" fmla="*/ 85702 w 430785"/>
              <a:gd name="connsiteY912" fmla="*/ 1168505 h 4352025"/>
              <a:gd name="connsiteX913" fmla="*/ 113458 w 430785"/>
              <a:gd name="connsiteY913" fmla="*/ 1184574 h 4352025"/>
              <a:gd name="connsiteX914" fmla="*/ 113458 w 430785"/>
              <a:gd name="connsiteY914" fmla="*/ 1213304 h 4352025"/>
              <a:gd name="connsiteX915" fmla="*/ 85702 w 430785"/>
              <a:gd name="connsiteY915" fmla="*/ 1197235 h 4352025"/>
              <a:gd name="connsiteX916" fmla="*/ 365209 w 430785"/>
              <a:gd name="connsiteY916" fmla="*/ 1132472 h 4352025"/>
              <a:gd name="connsiteX917" fmla="*/ 430784 w 430785"/>
              <a:gd name="connsiteY917" fmla="*/ 1170291 h 4352025"/>
              <a:gd name="connsiteX918" fmla="*/ 430784 w 430785"/>
              <a:gd name="connsiteY918" fmla="*/ 1199184 h 4352025"/>
              <a:gd name="connsiteX919" fmla="*/ 365209 w 430785"/>
              <a:gd name="connsiteY919" fmla="*/ 1161202 h 4352025"/>
              <a:gd name="connsiteX920" fmla="*/ 129527 w 430785"/>
              <a:gd name="connsiteY920" fmla="*/ 1127928 h 4352025"/>
              <a:gd name="connsiteX921" fmla="*/ 232110 w 430785"/>
              <a:gd name="connsiteY921" fmla="*/ 1187173 h 4352025"/>
              <a:gd name="connsiteX922" fmla="*/ 232110 w 430785"/>
              <a:gd name="connsiteY922" fmla="*/ 1216065 h 4352025"/>
              <a:gd name="connsiteX923" fmla="*/ 129527 w 430785"/>
              <a:gd name="connsiteY923" fmla="*/ 1156820 h 4352025"/>
              <a:gd name="connsiteX924" fmla="*/ 0 w 430785"/>
              <a:gd name="connsiteY924" fmla="*/ 1119001 h 4352025"/>
              <a:gd name="connsiteX925" fmla="*/ 65575 w 430785"/>
              <a:gd name="connsiteY925" fmla="*/ 1156820 h 4352025"/>
              <a:gd name="connsiteX926" fmla="*/ 65575 w 430785"/>
              <a:gd name="connsiteY926" fmla="*/ 1185713 h 4352025"/>
              <a:gd name="connsiteX927" fmla="*/ 0 w 430785"/>
              <a:gd name="connsiteY927" fmla="*/ 1147731 h 4352025"/>
              <a:gd name="connsiteX928" fmla="*/ 379168 w 430785"/>
              <a:gd name="connsiteY928" fmla="*/ 1074688 h 4352025"/>
              <a:gd name="connsiteX929" fmla="*/ 430784 w 430785"/>
              <a:gd name="connsiteY929" fmla="*/ 1104554 h 4352025"/>
              <a:gd name="connsiteX930" fmla="*/ 430784 w 430785"/>
              <a:gd name="connsiteY930" fmla="*/ 1133284 h 4352025"/>
              <a:gd name="connsiteX931" fmla="*/ 379168 w 430785"/>
              <a:gd name="connsiteY931" fmla="*/ 1103418 h 4352025"/>
              <a:gd name="connsiteX932" fmla="*/ 123035 w 430785"/>
              <a:gd name="connsiteY932" fmla="*/ 1058457 h 4352025"/>
              <a:gd name="connsiteX933" fmla="*/ 199161 w 430785"/>
              <a:gd name="connsiteY933" fmla="*/ 1102444 h 4352025"/>
              <a:gd name="connsiteX934" fmla="*/ 199161 w 430785"/>
              <a:gd name="connsiteY934" fmla="*/ 1131174 h 4352025"/>
              <a:gd name="connsiteX935" fmla="*/ 123035 w 430785"/>
              <a:gd name="connsiteY935" fmla="*/ 1087187 h 4352025"/>
              <a:gd name="connsiteX936" fmla="*/ 0 w 430785"/>
              <a:gd name="connsiteY936" fmla="*/ 1053263 h 4352025"/>
              <a:gd name="connsiteX937" fmla="*/ 109563 w 430785"/>
              <a:gd name="connsiteY937" fmla="*/ 1116404 h 4352025"/>
              <a:gd name="connsiteX938" fmla="*/ 109563 w 430785"/>
              <a:gd name="connsiteY938" fmla="*/ 1145133 h 4352025"/>
              <a:gd name="connsiteX939" fmla="*/ 0 w 430785"/>
              <a:gd name="connsiteY939" fmla="*/ 1081993 h 4352025"/>
              <a:gd name="connsiteX940" fmla="*/ 222372 w 430785"/>
              <a:gd name="connsiteY940" fmla="*/ 1050017 h 4352025"/>
              <a:gd name="connsiteX941" fmla="*/ 274151 w 430785"/>
              <a:gd name="connsiteY941" fmla="*/ 1079883 h 4352025"/>
              <a:gd name="connsiteX942" fmla="*/ 274151 w 430785"/>
              <a:gd name="connsiteY942" fmla="*/ 1108613 h 4352025"/>
              <a:gd name="connsiteX943" fmla="*/ 222372 w 430785"/>
              <a:gd name="connsiteY943" fmla="*/ 1078747 h 4352025"/>
              <a:gd name="connsiteX944" fmla="*/ 55836 w 430785"/>
              <a:gd name="connsiteY944" fmla="*/ 1019664 h 4352025"/>
              <a:gd name="connsiteX945" fmla="*/ 103070 w 430785"/>
              <a:gd name="connsiteY945" fmla="*/ 1046933 h 4352025"/>
              <a:gd name="connsiteX946" fmla="*/ 103070 w 430785"/>
              <a:gd name="connsiteY946" fmla="*/ 1075663 h 4352025"/>
              <a:gd name="connsiteX947" fmla="*/ 55836 w 430785"/>
              <a:gd name="connsiteY947" fmla="*/ 1048394 h 4352025"/>
              <a:gd name="connsiteX948" fmla="*/ 355632 w 430785"/>
              <a:gd name="connsiteY948" fmla="*/ 995316 h 4352025"/>
              <a:gd name="connsiteX949" fmla="*/ 430784 w 430785"/>
              <a:gd name="connsiteY949" fmla="*/ 1038654 h 4352025"/>
              <a:gd name="connsiteX950" fmla="*/ 430784 w 430785"/>
              <a:gd name="connsiteY950" fmla="*/ 1067546 h 4352025"/>
              <a:gd name="connsiteX951" fmla="*/ 355632 w 430785"/>
              <a:gd name="connsiteY951" fmla="*/ 1024046 h 4352025"/>
              <a:gd name="connsiteX952" fmla="*/ 125794 w 430785"/>
              <a:gd name="connsiteY952" fmla="*/ 994180 h 4352025"/>
              <a:gd name="connsiteX953" fmla="*/ 202407 w 430785"/>
              <a:gd name="connsiteY953" fmla="*/ 1038492 h 4352025"/>
              <a:gd name="connsiteX954" fmla="*/ 202407 w 430785"/>
              <a:gd name="connsiteY954" fmla="*/ 1067222 h 4352025"/>
              <a:gd name="connsiteX955" fmla="*/ 125794 w 430785"/>
              <a:gd name="connsiteY955" fmla="*/ 1023072 h 4352025"/>
              <a:gd name="connsiteX956" fmla="*/ 0 w 430785"/>
              <a:gd name="connsiteY956" fmla="*/ 987363 h 4352025"/>
              <a:gd name="connsiteX957" fmla="*/ 35709 w 430785"/>
              <a:gd name="connsiteY957" fmla="*/ 1007977 h 4352025"/>
              <a:gd name="connsiteX958" fmla="*/ 35709 w 430785"/>
              <a:gd name="connsiteY958" fmla="*/ 1036869 h 4352025"/>
              <a:gd name="connsiteX959" fmla="*/ 0 w 430785"/>
              <a:gd name="connsiteY959" fmla="*/ 1016255 h 4352025"/>
              <a:gd name="connsiteX960" fmla="*/ 193155 w 430785"/>
              <a:gd name="connsiteY960" fmla="*/ 967236 h 4352025"/>
              <a:gd name="connsiteX961" fmla="*/ 225293 w 430785"/>
              <a:gd name="connsiteY961" fmla="*/ 985740 h 4352025"/>
              <a:gd name="connsiteX962" fmla="*/ 225293 w 430785"/>
              <a:gd name="connsiteY962" fmla="*/ 1014632 h 4352025"/>
              <a:gd name="connsiteX963" fmla="*/ 193155 w 430785"/>
              <a:gd name="connsiteY963" fmla="*/ 996128 h 4352025"/>
              <a:gd name="connsiteX964" fmla="*/ 379168 w 430785"/>
              <a:gd name="connsiteY964" fmla="*/ 943050 h 4352025"/>
              <a:gd name="connsiteX965" fmla="*/ 430784 w 430785"/>
              <a:gd name="connsiteY965" fmla="*/ 972917 h 4352025"/>
              <a:gd name="connsiteX966" fmla="*/ 430784 w 430785"/>
              <a:gd name="connsiteY966" fmla="*/ 1001808 h 4352025"/>
              <a:gd name="connsiteX967" fmla="*/ 379168 w 430785"/>
              <a:gd name="connsiteY967" fmla="*/ 971942 h 4352025"/>
              <a:gd name="connsiteX968" fmla="*/ 0 w 430785"/>
              <a:gd name="connsiteY968" fmla="*/ 921626 h 4352025"/>
              <a:gd name="connsiteX969" fmla="*/ 105829 w 430785"/>
              <a:gd name="connsiteY969" fmla="*/ 982656 h 4352025"/>
              <a:gd name="connsiteX970" fmla="*/ 105829 w 430785"/>
              <a:gd name="connsiteY970" fmla="*/ 1011548 h 4352025"/>
              <a:gd name="connsiteX971" fmla="*/ 0 w 430785"/>
              <a:gd name="connsiteY971" fmla="*/ 950356 h 4352025"/>
              <a:gd name="connsiteX972" fmla="*/ 210847 w 430785"/>
              <a:gd name="connsiteY972" fmla="*/ 911725 h 4352025"/>
              <a:gd name="connsiteX973" fmla="*/ 258081 w 430785"/>
              <a:gd name="connsiteY973" fmla="*/ 938994 h 4352025"/>
              <a:gd name="connsiteX974" fmla="*/ 258081 w 430785"/>
              <a:gd name="connsiteY974" fmla="*/ 967886 h 4352025"/>
              <a:gd name="connsiteX975" fmla="*/ 210847 w 430785"/>
              <a:gd name="connsiteY975" fmla="*/ 940617 h 4352025"/>
              <a:gd name="connsiteX976" fmla="*/ 71743 w 430785"/>
              <a:gd name="connsiteY976" fmla="*/ 897278 h 4352025"/>
              <a:gd name="connsiteX977" fmla="*/ 173028 w 430785"/>
              <a:gd name="connsiteY977" fmla="*/ 955712 h 4352025"/>
              <a:gd name="connsiteX978" fmla="*/ 173028 w 430785"/>
              <a:gd name="connsiteY978" fmla="*/ 984441 h 4352025"/>
              <a:gd name="connsiteX979" fmla="*/ 71743 w 430785"/>
              <a:gd name="connsiteY979" fmla="*/ 926008 h 4352025"/>
              <a:gd name="connsiteX980" fmla="*/ 359366 w 430785"/>
              <a:gd name="connsiteY980" fmla="*/ 865789 h 4352025"/>
              <a:gd name="connsiteX981" fmla="*/ 430785 w 430785"/>
              <a:gd name="connsiteY981" fmla="*/ 907179 h 4352025"/>
              <a:gd name="connsiteX982" fmla="*/ 430785 w 430785"/>
              <a:gd name="connsiteY982" fmla="*/ 935909 h 4352025"/>
              <a:gd name="connsiteX983" fmla="*/ 359366 w 430785"/>
              <a:gd name="connsiteY983" fmla="*/ 894681 h 4352025"/>
              <a:gd name="connsiteX984" fmla="*/ 0 w 430785"/>
              <a:gd name="connsiteY984" fmla="*/ 855727 h 4352025"/>
              <a:gd name="connsiteX985" fmla="*/ 51779 w 430785"/>
              <a:gd name="connsiteY985" fmla="*/ 885593 h 4352025"/>
              <a:gd name="connsiteX986" fmla="*/ 51779 w 430785"/>
              <a:gd name="connsiteY986" fmla="*/ 914485 h 4352025"/>
              <a:gd name="connsiteX987" fmla="*/ 0 w 430785"/>
              <a:gd name="connsiteY987" fmla="*/ 884619 h 4352025"/>
              <a:gd name="connsiteX988" fmla="*/ 248829 w 430785"/>
              <a:gd name="connsiteY988" fmla="*/ 802000 h 4352025"/>
              <a:gd name="connsiteX989" fmla="*/ 280805 w 430785"/>
              <a:gd name="connsiteY989" fmla="*/ 820504 h 4352025"/>
              <a:gd name="connsiteX990" fmla="*/ 280805 w 430785"/>
              <a:gd name="connsiteY990" fmla="*/ 849396 h 4352025"/>
              <a:gd name="connsiteX991" fmla="*/ 248829 w 430785"/>
              <a:gd name="connsiteY991" fmla="*/ 830730 h 4352025"/>
              <a:gd name="connsiteX992" fmla="*/ 0 w 430785"/>
              <a:gd name="connsiteY992" fmla="*/ 789989 h 4352025"/>
              <a:gd name="connsiteX993" fmla="*/ 190883 w 430785"/>
              <a:gd name="connsiteY993" fmla="*/ 900201 h 4352025"/>
              <a:gd name="connsiteX994" fmla="*/ 190883 w 430785"/>
              <a:gd name="connsiteY994" fmla="*/ 928931 h 4352025"/>
              <a:gd name="connsiteX995" fmla="*/ 0 w 430785"/>
              <a:gd name="connsiteY995" fmla="*/ 818719 h 4352025"/>
              <a:gd name="connsiteX996" fmla="*/ 339888 w 430785"/>
              <a:gd name="connsiteY996" fmla="*/ 788852 h 4352025"/>
              <a:gd name="connsiteX997" fmla="*/ 430784 w 430785"/>
              <a:gd name="connsiteY997" fmla="*/ 841280 h 4352025"/>
              <a:gd name="connsiteX998" fmla="*/ 430784 w 430785"/>
              <a:gd name="connsiteY998" fmla="*/ 870172 h 4352025"/>
              <a:gd name="connsiteX999" fmla="*/ 339888 w 430785"/>
              <a:gd name="connsiteY999" fmla="*/ 817582 h 4352025"/>
              <a:gd name="connsiteX1000" fmla="*/ 109563 w 430785"/>
              <a:gd name="connsiteY1000" fmla="*/ 787392 h 4352025"/>
              <a:gd name="connsiteX1001" fmla="*/ 141539 w 430785"/>
              <a:gd name="connsiteY1001" fmla="*/ 805896 h 4352025"/>
              <a:gd name="connsiteX1002" fmla="*/ 141539 w 430785"/>
              <a:gd name="connsiteY1002" fmla="*/ 834788 h 4352025"/>
              <a:gd name="connsiteX1003" fmla="*/ 109563 w 430785"/>
              <a:gd name="connsiteY1003" fmla="*/ 816122 h 4352025"/>
              <a:gd name="connsiteX1004" fmla="*/ 199161 w 430785"/>
              <a:gd name="connsiteY1004" fmla="*/ 773433 h 4352025"/>
              <a:gd name="connsiteX1005" fmla="*/ 231299 w 430785"/>
              <a:gd name="connsiteY1005" fmla="*/ 791937 h 4352025"/>
              <a:gd name="connsiteX1006" fmla="*/ 231299 w 430785"/>
              <a:gd name="connsiteY1006" fmla="*/ 820667 h 4352025"/>
              <a:gd name="connsiteX1007" fmla="*/ 199161 w 430785"/>
              <a:gd name="connsiteY1007" fmla="*/ 802163 h 4352025"/>
              <a:gd name="connsiteX1008" fmla="*/ 71743 w 430785"/>
              <a:gd name="connsiteY1008" fmla="*/ 765642 h 4352025"/>
              <a:gd name="connsiteX1009" fmla="*/ 89435 w 430785"/>
              <a:gd name="connsiteY1009" fmla="*/ 775868 h 4352025"/>
              <a:gd name="connsiteX1010" fmla="*/ 89435 w 430785"/>
              <a:gd name="connsiteY1010" fmla="*/ 804598 h 4352025"/>
              <a:gd name="connsiteX1011" fmla="*/ 71743 w 430785"/>
              <a:gd name="connsiteY1011" fmla="*/ 794372 h 4352025"/>
              <a:gd name="connsiteX1012" fmla="*/ 365209 w 430785"/>
              <a:gd name="connsiteY1012" fmla="*/ 737238 h 4352025"/>
              <a:gd name="connsiteX1013" fmla="*/ 430784 w 430785"/>
              <a:gd name="connsiteY1013" fmla="*/ 775057 h 4352025"/>
              <a:gd name="connsiteX1014" fmla="*/ 430784 w 430785"/>
              <a:gd name="connsiteY1014" fmla="*/ 803950 h 4352025"/>
              <a:gd name="connsiteX1015" fmla="*/ 365209 w 430785"/>
              <a:gd name="connsiteY1015" fmla="*/ 766130 h 4352025"/>
              <a:gd name="connsiteX1016" fmla="*/ 0 w 430785"/>
              <a:gd name="connsiteY1016" fmla="*/ 724252 h 4352025"/>
              <a:gd name="connsiteX1017" fmla="*/ 51779 w 430785"/>
              <a:gd name="connsiteY1017" fmla="*/ 754118 h 4352025"/>
              <a:gd name="connsiteX1018" fmla="*/ 51779 w 430785"/>
              <a:gd name="connsiteY1018" fmla="*/ 782848 h 4352025"/>
              <a:gd name="connsiteX1019" fmla="*/ 0 w 430785"/>
              <a:gd name="connsiteY1019" fmla="*/ 752982 h 4352025"/>
              <a:gd name="connsiteX1020" fmla="*/ 218476 w 430785"/>
              <a:gd name="connsiteY1020" fmla="*/ 718733 h 4352025"/>
              <a:gd name="connsiteX1021" fmla="*/ 250614 w 430785"/>
              <a:gd name="connsiteY1021" fmla="*/ 737237 h 4352025"/>
              <a:gd name="connsiteX1022" fmla="*/ 250614 w 430785"/>
              <a:gd name="connsiteY1022" fmla="*/ 766129 h 4352025"/>
              <a:gd name="connsiteX1023" fmla="*/ 218476 w 430785"/>
              <a:gd name="connsiteY1023" fmla="*/ 747463 h 4352025"/>
              <a:gd name="connsiteX1024" fmla="*/ 91546 w 430785"/>
              <a:gd name="connsiteY1024" fmla="*/ 711266 h 4352025"/>
              <a:gd name="connsiteX1025" fmla="*/ 179034 w 430785"/>
              <a:gd name="connsiteY1025" fmla="*/ 761746 h 4352025"/>
              <a:gd name="connsiteX1026" fmla="*/ 179034 w 430785"/>
              <a:gd name="connsiteY1026" fmla="*/ 790638 h 4352025"/>
              <a:gd name="connsiteX1027" fmla="*/ 91546 w 430785"/>
              <a:gd name="connsiteY1027" fmla="*/ 739996 h 4352025"/>
              <a:gd name="connsiteX1028" fmla="*/ 151278 w 430785"/>
              <a:gd name="connsiteY1028" fmla="*/ 679940 h 4352025"/>
              <a:gd name="connsiteX1029" fmla="*/ 198512 w 430785"/>
              <a:gd name="connsiteY1029" fmla="*/ 707209 h 4352025"/>
              <a:gd name="connsiteX1030" fmla="*/ 198512 w 430785"/>
              <a:gd name="connsiteY1030" fmla="*/ 735939 h 4352025"/>
              <a:gd name="connsiteX1031" fmla="*/ 151278 w 430785"/>
              <a:gd name="connsiteY1031" fmla="*/ 708670 h 4352025"/>
              <a:gd name="connsiteX1032" fmla="*/ 361638 w 430785"/>
              <a:gd name="connsiteY1032" fmla="*/ 669390 h 4352025"/>
              <a:gd name="connsiteX1033" fmla="*/ 430784 w 430785"/>
              <a:gd name="connsiteY1033" fmla="*/ 709320 h 4352025"/>
              <a:gd name="connsiteX1034" fmla="*/ 430784 w 430785"/>
              <a:gd name="connsiteY1034" fmla="*/ 738212 h 4352025"/>
              <a:gd name="connsiteX1035" fmla="*/ 361638 w 430785"/>
              <a:gd name="connsiteY1035" fmla="*/ 698120 h 4352025"/>
              <a:gd name="connsiteX1036" fmla="*/ 0 w 430785"/>
              <a:gd name="connsiteY1036" fmla="*/ 658352 h 4352025"/>
              <a:gd name="connsiteX1037" fmla="*/ 71419 w 430785"/>
              <a:gd name="connsiteY1037" fmla="*/ 699580 h 4352025"/>
              <a:gd name="connsiteX1038" fmla="*/ 71419 w 430785"/>
              <a:gd name="connsiteY1038" fmla="*/ 728472 h 4352025"/>
              <a:gd name="connsiteX1039" fmla="*/ 0 w 430785"/>
              <a:gd name="connsiteY1039" fmla="*/ 687244 h 4352025"/>
              <a:gd name="connsiteX1040" fmla="*/ 302231 w 430785"/>
              <a:gd name="connsiteY1040" fmla="*/ 634979 h 4352025"/>
              <a:gd name="connsiteX1041" fmla="*/ 334207 w 430785"/>
              <a:gd name="connsiteY1041" fmla="*/ 653645 h 4352025"/>
              <a:gd name="connsiteX1042" fmla="*/ 334207 w 430785"/>
              <a:gd name="connsiteY1042" fmla="*/ 682375 h 4352025"/>
              <a:gd name="connsiteX1043" fmla="*/ 302231 w 430785"/>
              <a:gd name="connsiteY1043" fmla="*/ 663871 h 4352025"/>
              <a:gd name="connsiteX1044" fmla="*/ 395075 w 430785"/>
              <a:gd name="connsiteY1044" fmla="*/ 622968 h 4352025"/>
              <a:gd name="connsiteX1045" fmla="*/ 430784 w 430785"/>
              <a:gd name="connsiteY1045" fmla="*/ 643582 h 4352025"/>
              <a:gd name="connsiteX1046" fmla="*/ 430784 w 430785"/>
              <a:gd name="connsiteY1046" fmla="*/ 672312 h 4352025"/>
              <a:gd name="connsiteX1047" fmla="*/ 395075 w 430785"/>
              <a:gd name="connsiteY1047" fmla="*/ 651698 h 4352025"/>
              <a:gd name="connsiteX1048" fmla="*/ 252075 w 430785"/>
              <a:gd name="connsiteY1048" fmla="*/ 606087 h 4352025"/>
              <a:gd name="connsiteX1049" fmla="*/ 284213 w 430785"/>
              <a:gd name="connsiteY1049" fmla="*/ 624753 h 4352025"/>
              <a:gd name="connsiteX1050" fmla="*/ 284213 w 430785"/>
              <a:gd name="connsiteY1050" fmla="*/ 653483 h 4352025"/>
              <a:gd name="connsiteX1051" fmla="*/ 252075 w 430785"/>
              <a:gd name="connsiteY1051" fmla="*/ 634979 h 4352025"/>
              <a:gd name="connsiteX1052" fmla="*/ 133585 w 430785"/>
              <a:gd name="connsiteY1052" fmla="*/ 603489 h 4352025"/>
              <a:gd name="connsiteX1053" fmla="*/ 196401 w 430785"/>
              <a:gd name="connsiteY1053" fmla="*/ 639685 h 4352025"/>
              <a:gd name="connsiteX1054" fmla="*/ 196401 w 430785"/>
              <a:gd name="connsiteY1054" fmla="*/ 668577 h 4352025"/>
              <a:gd name="connsiteX1055" fmla="*/ 133585 w 430785"/>
              <a:gd name="connsiteY1055" fmla="*/ 632381 h 4352025"/>
              <a:gd name="connsiteX1056" fmla="*/ 0 w 430785"/>
              <a:gd name="connsiteY1056" fmla="*/ 592614 h 4352025"/>
              <a:gd name="connsiteX1057" fmla="*/ 131151 w 430785"/>
              <a:gd name="connsiteY1057" fmla="*/ 668253 h 4352025"/>
              <a:gd name="connsiteX1058" fmla="*/ 131151 w 430785"/>
              <a:gd name="connsiteY1058" fmla="*/ 697145 h 4352025"/>
              <a:gd name="connsiteX1059" fmla="*/ 0 w 430785"/>
              <a:gd name="connsiteY1059" fmla="*/ 621344 h 4352025"/>
              <a:gd name="connsiteX1060" fmla="*/ 85702 w 430785"/>
              <a:gd name="connsiteY1060" fmla="*/ 575896 h 4352025"/>
              <a:gd name="connsiteX1061" fmla="*/ 113458 w 430785"/>
              <a:gd name="connsiteY1061" fmla="*/ 591965 h 4352025"/>
              <a:gd name="connsiteX1062" fmla="*/ 113458 w 430785"/>
              <a:gd name="connsiteY1062" fmla="*/ 620695 h 4352025"/>
              <a:gd name="connsiteX1063" fmla="*/ 85702 w 430785"/>
              <a:gd name="connsiteY1063" fmla="*/ 604626 h 4352025"/>
              <a:gd name="connsiteX1064" fmla="*/ 365209 w 430785"/>
              <a:gd name="connsiteY1064" fmla="*/ 539863 h 4352025"/>
              <a:gd name="connsiteX1065" fmla="*/ 430784 w 430785"/>
              <a:gd name="connsiteY1065" fmla="*/ 577682 h 4352025"/>
              <a:gd name="connsiteX1066" fmla="*/ 430784 w 430785"/>
              <a:gd name="connsiteY1066" fmla="*/ 606575 h 4352025"/>
              <a:gd name="connsiteX1067" fmla="*/ 365209 w 430785"/>
              <a:gd name="connsiteY1067" fmla="*/ 568593 h 4352025"/>
              <a:gd name="connsiteX1068" fmla="*/ 129527 w 430785"/>
              <a:gd name="connsiteY1068" fmla="*/ 535318 h 4352025"/>
              <a:gd name="connsiteX1069" fmla="*/ 232110 w 430785"/>
              <a:gd name="connsiteY1069" fmla="*/ 594563 h 4352025"/>
              <a:gd name="connsiteX1070" fmla="*/ 232110 w 430785"/>
              <a:gd name="connsiteY1070" fmla="*/ 623455 h 4352025"/>
              <a:gd name="connsiteX1071" fmla="*/ 129527 w 430785"/>
              <a:gd name="connsiteY1071" fmla="*/ 564210 h 4352025"/>
              <a:gd name="connsiteX1072" fmla="*/ 0 w 430785"/>
              <a:gd name="connsiteY1072" fmla="*/ 526391 h 4352025"/>
              <a:gd name="connsiteX1073" fmla="*/ 65575 w 430785"/>
              <a:gd name="connsiteY1073" fmla="*/ 564210 h 4352025"/>
              <a:gd name="connsiteX1074" fmla="*/ 65575 w 430785"/>
              <a:gd name="connsiteY1074" fmla="*/ 593102 h 4352025"/>
              <a:gd name="connsiteX1075" fmla="*/ 0 w 430785"/>
              <a:gd name="connsiteY1075" fmla="*/ 555283 h 4352025"/>
              <a:gd name="connsiteX1076" fmla="*/ 379168 w 430785"/>
              <a:gd name="connsiteY1076" fmla="*/ 482079 h 4352025"/>
              <a:gd name="connsiteX1077" fmla="*/ 430784 w 430785"/>
              <a:gd name="connsiteY1077" fmla="*/ 511945 h 4352025"/>
              <a:gd name="connsiteX1078" fmla="*/ 430784 w 430785"/>
              <a:gd name="connsiteY1078" fmla="*/ 540675 h 4352025"/>
              <a:gd name="connsiteX1079" fmla="*/ 379168 w 430785"/>
              <a:gd name="connsiteY1079" fmla="*/ 510809 h 4352025"/>
              <a:gd name="connsiteX1080" fmla="*/ 123035 w 430785"/>
              <a:gd name="connsiteY1080" fmla="*/ 465847 h 4352025"/>
              <a:gd name="connsiteX1081" fmla="*/ 199161 w 430785"/>
              <a:gd name="connsiteY1081" fmla="*/ 509834 h 4352025"/>
              <a:gd name="connsiteX1082" fmla="*/ 199161 w 430785"/>
              <a:gd name="connsiteY1082" fmla="*/ 538564 h 4352025"/>
              <a:gd name="connsiteX1083" fmla="*/ 123035 w 430785"/>
              <a:gd name="connsiteY1083" fmla="*/ 494577 h 4352025"/>
              <a:gd name="connsiteX1084" fmla="*/ 0 w 430785"/>
              <a:gd name="connsiteY1084" fmla="*/ 460653 h 4352025"/>
              <a:gd name="connsiteX1085" fmla="*/ 109563 w 430785"/>
              <a:gd name="connsiteY1085" fmla="*/ 523794 h 4352025"/>
              <a:gd name="connsiteX1086" fmla="*/ 109563 w 430785"/>
              <a:gd name="connsiteY1086" fmla="*/ 552523 h 4352025"/>
              <a:gd name="connsiteX1087" fmla="*/ 0 w 430785"/>
              <a:gd name="connsiteY1087" fmla="*/ 489383 h 4352025"/>
              <a:gd name="connsiteX1088" fmla="*/ 222372 w 430785"/>
              <a:gd name="connsiteY1088" fmla="*/ 457408 h 4352025"/>
              <a:gd name="connsiteX1089" fmla="*/ 274151 w 430785"/>
              <a:gd name="connsiteY1089" fmla="*/ 487274 h 4352025"/>
              <a:gd name="connsiteX1090" fmla="*/ 274151 w 430785"/>
              <a:gd name="connsiteY1090" fmla="*/ 516004 h 4352025"/>
              <a:gd name="connsiteX1091" fmla="*/ 222372 w 430785"/>
              <a:gd name="connsiteY1091" fmla="*/ 486138 h 4352025"/>
              <a:gd name="connsiteX1092" fmla="*/ 55836 w 430785"/>
              <a:gd name="connsiteY1092" fmla="*/ 427054 h 4352025"/>
              <a:gd name="connsiteX1093" fmla="*/ 103070 w 430785"/>
              <a:gd name="connsiteY1093" fmla="*/ 454323 h 4352025"/>
              <a:gd name="connsiteX1094" fmla="*/ 103070 w 430785"/>
              <a:gd name="connsiteY1094" fmla="*/ 483053 h 4352025"/>
              <a:gd name="connsiteX1095" fmla="*/ 55836 w 430785"/>
              <a:gd name="connsiteY1095" fmla="*/ 455784 h 4352025"/>
              <a:gd name="connsiteX1096" fmla="*/ 355632 w 430785"/>
              <a:gd name="connsiteY1096" fmla="*/ 402706 h 4352025"/>
              <a:gd name="connsiteX1097" fmla="*/ 430784 w 430785"/>
              <a:gd name="connsiteY1097" fmla="*/ 446044 h 4352025"/>
              <a:gd name="connsiteX1098" fmla="*/ 430784 w 430785"/>
              <a:gd name="connsiteY1098" fmla="*/ 474936 h 4352025"/>
              <a:gd name="connsiteX1099" fmla="*/ 355632 w 430785"/>
              <a:gd name="connsiteY1099" fmla="*/ 431436 h 4352025"/>
              <a:gd name="connsiteX1100" fmla="*/ 125794 w 430785"/>
              <a:gd name="connsiteY1100" fmla="*/ 401571 h 4352025"/>
              <a:gd name="connsiteX1101" fmla="*/ 202407 w 430785"/>
              <a:gd name="connsiteY1101" fmla="*/ 445883 h 4352025"/>
              <a:gd name="connsiteX1102" fmla="*/ 202407 w 430785"/>
              <a:gd name="connsiteY1102" fmla="*/ 474613 h 4352025"/>
              <a:gd name="connsiteX1103" fmla="*/ 125794 w 430785"/>
              <a:gd name="connsiteY1103" fmla="*/ 430463 h 4352025"/>
              <a:gd name="connsiteX1104" fmla="*/ 0 w 430785"/>
              <a:gd name="connsiteY1104" fmla="*/ 394754 h 4352025"/>
              <a:gd name="connsiteX1105" fmla="*/ 35709 w 430785"/>
              <a:gd name="connsiteY1105" fmla="*/ 415368 h 4352025"/>
              <a:gd name="connsiteX1106" fmla="*/ 35709 w 430785"/>
              <a:gd name="connsiteY1106" fmla="*/ 444260 h 4352025"/>
              <a:gd name="connsiteX1107" fmla="*/ 0 w 430785"/>
              <a:gd name="connsiteY1107" fmla="*/ 423646 h 4352025"/>
              <a:gd name="connsiteX1108" fmla="*/ 193155 w 430785"/>
              <a:gd name="connsiteY1108" fmla="*/ 374627 h 4352025"/>
              <a:gd name="connsiteX1109" fmla="*/ 225293 w 430785"/>
              <a:gd name="connsiteY1109" fmla="*/ 393293 h 4352025"/>
              <a:gd name="connsiteX1110" fmla="*/ 225293 w 430785"/>
              <a:gd name="connsiteY1110" fmla="*/ 422023 h 4352025"/>
              <a:gd name="connsiteX1111" fmla="*/ 193155 w 430785"/>
              <a:gd name="connsiteY1111" fmla="*/ 403519 h 4352025"/>
              <a:gd name="connsiteX1112" fmla="*/ 379168 w 430785"/>
              <a:gd name="connsiteY1112" fmla="*/ 350441 h 4352025"/>
              <a:gd name="connsiteX1113" fmla="*/ 430784 w 430785"/>
              <a:gd name="connsiteY1113" fmla="*/ 380307 h 4352025"/>
              <a:gd name="connsiteX1114" fmla="*/ 430784 w 430785"/>
              <a:gd name="connsiteY1114" fmla="*/ 409199 h 4352025"/>
              <a:gd name="connsiteX1115" fmla="*/ 379168 w 430785"/>
              <a:gd name="connsiteY1115" fmla="*/ 379333 h 4352025"/>
              <a:gd name="connsiteX1116" fmla="*/ 0 w 430785"/>
              <a:gd name="connsiteY1116" fmla="*/ 329016 h 4352025"/>
              <a:gd name="connsiteX1117" fmla="*/ 105829 w 430785"/>
              <a:gd name="connsiteY1117" fmla="*/ 390046 h 4352025"/>
              <a:gd name="connsiteX1118" fmla="*/ 105829 w 430785"/>
              <a:gd name="connsiteY1118" fmla="*/ 418939 h 4352025"/>
              <a:gd name="connsiteX1119" fmla="*/ 0 w 430785"/>
              <a:gd name="connsiteY1119" fmla="*/ 357746 h 4352025"/>
              <a:gd name="connsiteX1120" fmla="*/ 210847 w 430785"/>
              <a:gd name="connsiteY1120" fmla="*/ 319115 h 4352025"/>
              <a:gd name="connsiteX1121" fmla="*/ 258081 w 430785"/>
              <a:gd name="connsiteY1121" fmla="*/ 346384 h 4352025"/>
              <a:gd name="connsiteX1122" fmla="*/ 258081 w 430785"/>
              <a:gd name="connsiteY1122" fmla="*/ 375276 h 4352025"/>
              <a:gd name="connsiteX1123" fmla="*/ 210847 w 430785"/>
              <a:gd name="connsiteY1123" fmla="*/ 348007 h 4352025"/>
              <a:gd name="connsiteX1124" fmla="*/ 71743 w 430785"/>
              <a:gd name="connsiteY1124" fmla="*/ 304669 h 4352025"/>
              <a:gd name="connsiteX1125" fmla="*/ 173028 w 430785"/>
              <a:gd name="connsiteY1125" fmla="*/ 363102 h 4352025"/>
              <a:gd name="connsiteX1126" fmla="*/ 173028 w 430785"/>
              <a:gd name="connsiteY1126" fmla="*/ 391994 h 4352025"/>
              <a:gd name="connsiteX1127" fmla="*/ 71743 w 430785"/>
              <a:gd name="connsiteY1127" fmla="*/ 333399 h 4352025"/>
              <a:gd name="connsiteX1128" fmla="*/ 359366 w 430785"/>
              <a:gd name="connsiteY1128" fmla="*/ 273179 h 4352025"/>
              <a:gd name="connsiteX1129" fmla="*/ 430785 w 430785"/>
              <a:gd name="connsiteY1129" fmla="*/ 314569 h 4352025"/>
              <a:gd name="connsiteX1130" fmla="*/ 430785 w 430785"/>
              <a:gd name="connsiteY1130" fmla="*/ 343299 h 4352025"/>
              <a:gd name="connsiteX1131" fmla="*/ 359366 w 430785"/>
              <a:gd name="connsiteY1131" fmla="*/ 302071 h 4352025"/>
              <a:gd name="connsiteX1132" fmla="*/ 0 w 430785"/>
              <a:gd name="connsiteY1132" fmla="*/ 263116 h 4352025"/>
              <a:gd name="connsiteX1133" fmla="*/ 51779 w 430785"/>
              <a:gd name="connsiteY1133" fmla="*/ 292982 h 4352025"/>
              <a:gd name="connsiteX1134" fmla="*/ 51779 w 430785"/>
              <a:gd name="connsiteY1134" fmla="*/ 321874 h 4352025"/>
              <a:gd name="connsiteX1135" fmla="*/ 0 w 430785"/>
              <a:gd name="connsiteY1135" fmla="*/ 292008 h 4352025"/>
              <a:gd name="connsiteX1136" fmla="*/ 248829 w 430785"/>
              <a:gd name="connsiteY1136" fmla="*/ 209390 h 4352025"/>
              <a:gd name="connsiteX1137" fmla="*/ 280805 w 430785"/>
              <a:gd name="connsiteY1137" fmla="*/ 227894 h 4352025"/>
              <a:gd name="connsiteX1138" fmla="*/ 280805 w 430785"/>
              <a:gd name="connsiteY1138" fmla="*/ 256786 h 4352025"/>
              <a:gd name="connsiteX1139" fmla="*/ 248829 w 430785"/>
              <a:gd name="connsiteY1139" fmla="*/ 238282 h 4352025"/>
              <a:gd name="connsiteX1140" fmla="*/ 0 w 430785"/>
              <a:gd name="connsiteY1140" fmla="*/ 197379 h 4352025"/>
              <a:gd name="connsiteX1141" fmla="*/ 190883 w 430785"/>
              <a:gd name="connsiteY1141" fmla="*/ 307591 h 4352025"/>
              <a:gd name="connsiteX1142" fmla="*/ 190883 w 430785"/>
              <a:gd name="connsiteY1142" fmla="*/ 336321 h 4352025"/>
              <a:gd name="connsiteX1143" fmla="*/ 0 w 430785"/>
              <a:gd name="connsiteY1143" fmla="*/ 226271 h 4352025"/>
              <a:gd name="connsiteX1144" fmla="*/ 339888 w 430785"/>
              <a:gd name="connsiteY1144" fmla="*/ 196242 h 4352025"/>
              <a:gd name="connsiteX1145" fmla="*/ 430784 w 430785"/>
              <a:gd name="connsiteY1145" fmla="*/ 248670 h 4352025"/>
              <a:gd name="connsiteX1146" fmla="*/ 430784 w 430785"/>
              <a:gd name="connsiteY1146" fmla="*/ 277562 h 4352025"/>
              <a:gd name="connsiteX1147" fmla="*/ 339888 w 430785"/>
              <a:gd name="connsiteY1147" fmla="*/ 224972 h 4352025"/>
              <a:gd name="connsiteX1148" fmla="*/ 109563 w 430785"/>
              <a:gd name="connsiteY1148" fmla="*/ 194782 h 4352025"/>
              <a:gd name="connsiteX1149" fmla="*/ 141539 w 430785"/>
              <a:gd name="connsiteY1149" fmla="*/ 213286 h 4352025"/>
              <a:gd name="connsiteX1150" fmla="*/ 141539 w 430785"/>
              <a:gd name="connsiteY1150" fmla="*/ 242178 h 4352025"/>
              <a:gd name="connsiteX1151" fmla="*/ 109563 w 430785"/>
              <a:gd name="connsiteY1151" fmla="*/ 223512 h 4352025"/>
              <a:gd name="connsiteX1152" fmla="*/ 199161 w 430785"/>
              <a:gd name="connsiteY1152" fmla="*/ 180823 h 4352025"/>
              <a:gd name="connsiteX1153" fmla="*/ 231299 w 430785"/>
              <a:gd name="connsiteY1153" fmla="*/ 199327 h 4352025"/>
              <a:gd name="connsiteX1154" fmla="*/ 231299 w 430785"/>
              <a:gd name="connsiteY1154" fmla="*/ 228057 h 4352025"/>
              <a:gd name="connsiteX1155" fmla="*/ 199161 w 430785"/>
              <a:gd name="connsiteY1155" fmla="*/ 209553 h 4352025"/>
              <a:gd name="connsiteX1156" fmla="*/ 71743 w 430785"/>
              <a:gd name="connsiteY1156" fmla="*/ 173032 h 4352025"/>
              <a:gd name="connsiteX1157" fmla="*/ 89435 w 430785"/>
              <a:gd name="connsiteY1157" fmla="*/ 183258 h 4352025"/>
              <a:gd name="connsiteX1158" fmla="*/ 89435 w 430785"/>
              <a:gd name="connsiteY1158" fmla="*/ 211988 h 4352025"/>
              <a:gd name="connsiteX1159" fmla="*/ 71743 w 430785"/>
              <a:gd name="connsiteY1159" fmla="*/ 201762 h 4352025"/>
              <a:gd name="connsiteX1160" fmla="*/ 0 w 430785"/>
              <a:gd name="connsiteY1160" fmla="*/ 131641 h 4352025"/>
              <a:gd name="connsiteX1161" fmla="*/ 51779 w 430785"/>
              <a:gd name="connsiteY1161" fmla="*/ 161507 h 4352025"/>
              <a:gd name="connsiteX1162" fmla="*/ 51779 w 430785"/>
              <a:gd name="connsiteY1162" fmla="*/ 190237 h 4352025"/>
              <a:gd name="connsiteX1163" fmla="*/ 0 w 430785"/>
              <a:gd name="connsiteY1163" fmla="*/ 160371 h 4352025"/>
              <a:gd name="connsiteX1164" fmla="*/ 218476 w 430785"/>
              <a:gd name="connsiteY1164" fmla="*/ 126124 h 4352025"/>
              <a:gd name="connsiteX1165" fmla="*/ 250614 w 430785"/>
              <a:gd name="connsiteY1165" fmla="*/ 144628 h 4352025"/>
              <a:gd name="connsiteX1166" fmla="*/ 250614 w 430785"/>
              <a:gd name="connsiteY1166" fmla="*/ 173520 h 4352025"/>
              <a:gd name="connsiteX1167" fmla="*/ 218476 w 430785"/>
              <a:gd name="connsiteY1167" fmla="*/ 154854 h 4352025"/>
              <a:gd name="connsiteX1168" fmla="*/ 91546 w 430785"/>
              <a:gd name="connsiteY1168" fmla="*/ 118656 h 4352025"/>
              <a:gd name="connsiteX1169" fmla="*/ 179034 w 430785"/>
              <a:gd name="connsiteY1169" fmla="*/ 169136 h 4352025"/>
              <a:gd name="connsiteX1170" fmla="*/ 179034 w 430785"/>
              <a:gd name="connsiteY1170" fmla="*/ 198028 h 4352025"/>
              <a:gd name="connsiteX1171" fmla="*/ 91546 w 430785"/>
              <a:gd name="connsiteY1171" fmla="*/ 147386 h 4352025"/>
              <a:gd name="connsiteX1172" fmla="*/ 151278 w 430785"/>
              <a:gd name="connsiteY1172" fmla="*/ 87325 h 4352025"/>
              <a:gd name="connsiteX1173" fmla="*/ 198512 w 430785"/>
              <a:gd name="connsiteY1173" fmla="*/ 114599 h 4352025"/>
              <a:gd name="connsiteX1174" fmla="*/ 198512 w 430785"/>
              <a:gd name="connsiteY1174" fmla="*/ 143329 h 4352025"/>
              <a:gd name="connsiteX1175" fmla="*/ 151278 w 430785"/>
              <a:gd name="connsiteY1175" fmla="*/ 116060 h 4352025"/>
              <a:gd name="connsiteX1176" fmla="*/ 0 w 430785"/>
              <a:gd name="connsiteY1176" fmla="*/ 65737 h 4352025"/>
              <a:gd name="connsiteX1177" fmla="*/ 71419 w 430785"/>
              <a:gd name="connsiteY1177" fmla="*/ 106970 h 4352025"/>
              <a:gd name="connsiteX1178" fmla="*/ 71419 w 430785"/>
              <a:gd name="connsiteY1178" fmla="*/ 135862 h 4352025"/>
              <a:gd name="connsiteX1179" fmla="*/ 0 w 430785"/>
              <a:gd name="connsiteY1179" fmla="*/ 94633 h 4352025"/>
              <a:gd name="connsiteX1180" fmla="*/ 0 w 430785"/>
              <a:gd name="connsiteY1180" fmla="*/ 0 h 4352025"/>
              <a:gd name="connsiteX1181" fmla="*/ 131151 w 430785"/>
              <a:gd name="connsiteY1181" fmla="*/ 75639 h 4352025"/>
              <a:gd name="connsiteX1182" fmla="*/ 131151 w 430785"/>
              <a:gd name="connsiteY1182" fmla="*/ 104536 h 4352025"/>
              <a:gd name="connsiteX1183" fmla="*/ 0 w 430785"/>
              <a:gd name="connsiteY1183" fmla="*/ 28731 h 435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Lst>
            <a:rect l="l" t="t" r="r" b="b"/>
            <a:pathLst>
              <a:path w="430785" h="4352025">
                <a:moveTo>
                  <a:pt x="365209" y="4285313"/>
                </a:moveTo>
                <a:lnTo>
                  <a:pt x="430784" y="4323132"/>
                </a:lnTo>
                <a:lnTo>
                  <a:pt x="430784" y="4352025"/>
                </a:lnTo>
                <a:lnTo>
                  <a:pt x="365209" y="4314205"/>
                </a:lnTo>
                <a:close/>
                <a:moveTo>
                  <a:pt x="361638" y="4217465"/>
                </a:moveTo>
                <a:lnTo>
                  <a:pt x="430784" y="4257394"/>
                </a:lnTo>
                <a:lnTo>
                  <a:pt x="430784" y="4286124"/>
                </a:lnTo>
                <a:lnTo>
                  <a:pt x="361638" y="4246195"/>
                </a:lnTo>
                <a:close/>
                <a:moveTo>
                  <a:pt x="302231" y="4183055"/>
                </a:moveTo>
                <a:lnTo>
                  <a:pt x="334207" y="4201559"/>
                </a:lnTo>
                <a:lnTo>
                  <a:pt x="334207" y="4230451"/>
                </a:lnTo>
                <a:lnTo>
                  <a:pt x="302231" y="4211947"/>
                </a:lnTo>
                <a:close/>
                <a:moveTo>
                  <a:pt x="395075" y="4171043"/>
                </a:moveTo>
                <a:lnTo>
                  <a:pt x="430784" y="4191657"/>
                </a:lnTo>
                <a:lnTo>
                  <a:pt x="430784" y="4220387"/>
                </a:lnTo>
                <a:lnTo>
                  <a:pt x="395075" y="4199773"/>
                </a:lnTo>
                <a:close/>
                <a:moveTo>
                  <a:pt x="252075" y="4154162"/>
                </a:moveTo>
                <a:lnTo>
                  <a:pt x="284213" y="4172666"/>
                </a:lnTo>
                <a:lnTo>
                  <a:pt x="284213" y="4201558"/>
                </a:lnTo>
                <a:lnTo>
                  <a:pt x="252075" y="4183054"/>
                </a:lnTo>
                <a:close/>
                <a:moveTo>
                  <a:pt x="133585" y="4151565"/>
                </a:moveTo>
                <a:lnTo>
                  <a:pt x="196401" y="4187761"/>
                </a:lnTo>
                <a:lnTo>
                  <a:pt x="196401" y="4216653"/>
                </a:lnTo>
                <a:lnTo>
                  <a:pt x="133585" y="4180457"/>
                </a:lnTo>
                <a:close/>
                <a:moveTo>
                  <a:pt x="85702" y="4123972"/>
                </a:moveTo>
                <a:lnTo>
                  <a:pt x="113458" y="4140041"/>
                </a:lnTo>
                <a:lnTo>
                  <a:pt x="113458" y="4168771"/>
                </a:lnTo>
                <a:lnTo>
                  <a:pt x="85702" y="4152702"/>
                </a:lnTo>
                <a:close/>
                <a:moveTo>
                  <a:pt x="365209" y="4087938"/>
                </a:moveTo>
                <a:lnTo>
                  <a:pt x="430784" y="4125757"/>
                </a:lnTo>
                <a:lnTo>
                  <a:pt x="430784" y="4154650"/>
                </a:lnTo>
                <a:lnTo>
                  <a:pt x="365209" y="4116668"/>
                </a:lnTo>
                <a:close/>
                <a:moveTo>
                  <a:pt x="129527" y="4083393"/>
                </a:moveTo>
                <a:lnTo>
                  <a:pt x="232110" y="4142638"/>
                </a:lnTo>
                <a:lnTo>
                  <a:pt x="232110" y="4171530"/>
                </a:lnTo>
                <a:lnTo>
                  <a:pt x="129527" y="4112285"/>
                </a:lnTo>
                <a:close/>
                <a:moveTo>
                  <a:pt x="0" y="4074466"/>
                </a:moveTo>
                <a:lnTo>
                  <a:pt x="65575" y="4112285"/>
                </a:lnTo>
                <a:lnTo>
                  <a:pt x="65575" y="4141178"/>
                </a:lnTo>
                <a:lnTo>
                  <a:pt x="0" y="4103196"/>
                </a:lnTo>
                <a:close/>
                <a:moveTo>
                  <a:pt x="379168" y="4030154"/>
                </a:moveTo>
                <a:lnTo>
                  <a:pt x="430784" y="4060020"/>
                </a:lnTo>
                <a:lnTo>
                  <a:pt x="430784" y="4088750"/>
                </a:lnTo>
                <a:lnTo>
                  <a:pt x="379168" y="4058884"/>
                </a:lnTo>
                <a:close/>
                <a:moveTo>
                  <a:pt x="123035" y="4013922"/>
                </a:moveTo>
                <a:lnTo>
                  <a:pt x="199161" y="4057909"/>
                </a:lnTo>
                <a:lnTo>
                  <a:pt x="199161" y="4086639"/>
                </a:lnTo>
                <a:lnTo>
                  <a:pt x="123035" y="4042652"/>
                </a:lnTo>
                <a:close/>
                <a:moveTo>
                  <a:pt x="0" y="4008728"/>
                </a:moveTo>
                <a:lnTo>
                  <a:pt x="109563" y="4071869"/>
                </a:lnTo>
                <a:lnTo>
                  <a:pt x="109563" y="4100598"/>
                </a:lnTo>
                <a:lnTo>
                  <a:pt x="0" y="4037458"/>
                </a:lnTo>
                <a:close/>
                <a:moveTo>
                  <a:pt x="222372" y="4005482"/>
                </a:moveTo>
                <a:lnTo>
                  <a:pt x="274151" y="4035348"/>
                </a:lnTo>
                <a:lnTo>
                  <a:pt x="274151" y="4064078"/>
                </a:lnTo>
                <a:lnTo>
                  <a:pt x="222372" y="4034212"/>
                </a:lnTo>
                <a:close/>
                <a:moveTo>
                  <a:pt x="55836" y="3975129"/>
                </a:moveTo>
                <a:lnTo>
                  <a:pt x="103070" y="4002398"/>
                </a:lnTo>
                <a:lnTo>
                  <a:pt x="103070" y="4031128"/>
                </a:lnTo>
                <a:lnTo>
                  <a:pt x="55836" y="4003859"/>
                </a:lnTo>
                <a:close/>
                <a:moveTo>
                  <a:pt x="355632" y="3950782"/>
                </a:moveTo>
                <a:lnTo>
                  <a:pt x="430784" y="3994120"/>
                </a:lnTo>
                <a:lnTo>
                  <a:pt x="430784" y="4023012"/>
                </a:lnTo>
                <a:lnTo>
                  <a:pt x="355632" y="3979512"/>
                </a:lnTo>
                <a:close/>
                <a:moveTo>
                  <a:pt x="125794" y="3949645"/>
                </a:moveTo>
                <a:lnTo>
                  <a:pt x="202407" y="3993957"/>
                </a:lnTo>
                <a:lnTo>
                  <a:pt x="202407" y="4022687"/>
                </a:lnTo>
                <a:lnTo>
                  <a:pt x="125794" y="3978537"/>
                </a:lnTo>
                <a:close/>
                <a:moveTo>
                  <a:pt x="0" y="3942828"/>
                </a:moveTo>
                <a:lnTo>
                  <a:pt x="35709" y="3963442"/>
                </a:lnTo>
                <a:lnTo>
                  <a:pt x="35709" y="3992334"/>
                </a:lnTo>
                <a:lnTo>
                  <a:pt x="0" y="3971720"/>
                </a:lnTo>
                <a:close/>
                <a:moveTo>
                  <a:pt x="193155" y="3922701"/>
                </a:moveTo>
                <a:lnTo>
                  <a:pt x="225293" y="3941205"/>
                </a:lnTo>
                <a:lnTo>
                  <a:pt x="225293" y="3970097"/>
                </a:lnTo>
                <a:lnTo>
                  <a:pt x="193155" y="3951593"/>
                </a:lnTo>
                <a:close/>
                <a:moveTo>
                  <a:pt x="379168" y="3898516"/>
                </a:moveTo>
                <a:lnTo>
                  <a:pt x="430784" y="3928382"/>
                </a:lnTo>
                <a:lnTo>
                  <a:pt x="430784" y="3957274"/>
                </a:lnTo>
                <a:lnTo>
                  <a:pt x="379168" y="3927408"/>
                </a:lnTo>
                <a:close/>
                <a:moveTo>
                  <a:pt x="0" y="3877091"/>
                </a:moveTo>
                <a:lnTo>
                  <a:pt x="105829" y="3938121"/>
                </a:lnTo>
                <a:lnTo>
                  <a:pt x="105829" y="3967013"/>
                </a:lnTo>
                <a:lnTo>
                  <a:pt x="0" y="3905821"/>
                </a:lnTo>
                <a:close/>
                <a:moveTo>
                  <a:pt x="210847" y="3867189"/>
                </a:moveTo>
                <a:lnTo>
                  <a:pt x="258081" y="3894458"/>
                </a:lnTo>
                <a:lnTo>
                  <a:pt x="258081" y="3923350"/>
                </a:lnTo>
                <a:lnTo>
                  <a:pt x="210847" y="3896081"/>
                </a:lnTo>
                <a:close/>
                <a:moveTo>
                  <a:pt x="71743" y="3852743"/>
                </a:moveTo>
                <a:lnTo>
                  <a:pt x="173028" y="3911176"/>
                </a:lnTo>
                <a:lnTo>
                  <a:pt x="173028" y="3939906"/>
                </a:lnTo>
                <a:lnTo>
                  <a:pt x="71743" y="3881473"/>
                </a:lnTo>
                <a:close/>
                <a:moveTo>
                  <a:pt x="359366" y="3821254"/>
                </a:moveTo>
                <a:lnTo>
                  <a:pt x="430785" y="3862644"/>
                </a:lnTo>
                <a:lnTo>
                  <a:pt x="430785" y="3891374"/>
                </a:lnTo>
                <a:lnTo>
                  <a:pt x="359366" y="3850146"/>
                </a:lnTo>
                <a:close/>
                <a:moveTo>
                  <a:pt x="0" y="3811191"/>
                </a:moveTo>
                <a:lnTo>
                  <a:pt x="51779" y="3841057"/>
                </a:lnTo>
                <a:lnTo>
                  <a:pt x="51779" y="3869949"/>
                </a:lnTo>
                <a:lnTo>
                  <a:pt x="0" y="3840083"/>
                </a:lnTo>
                <a:close/>
                <a:moveTo>
                  <a:pt x="248829" y="3757464"/>
                </a:moveTo>
                <a:lnTo>
                  <a:pt x="280805" y="3775968"/>
                </a:lnTo>
                <a:lnTo>
                  <a:pt x="280805" y="3804860"/>
                </a:lnTo>
                <a:lnTo>
                  <a:pt x="248829" y="3786194"/>
                </a:lnTo>
                <a:close/>
                <a:moveTo>
                  <a:pt x="0" y="3745453"/>
                </a:moveTo>
                <a:lnTo>
                  <a:pt x="190883" y="3855665"/>
                </a:lnTo>
                <a:lnTo>
                  <a:pt x="190883" y="3884395"/>
                </a:lnTo>
                <a:lnTo>
                  <a:pt x="0" y="3774183"/>
                </a:lnTo>
                <a:close/>
                <a:moveTo>
                  <a:pt x="339888" y="3744317"/>
                </a:moveTo>
                <a:lnTo>
                  <a:pt x="430784" y="3796745"/>
                </a:lnTo>
                <a:lnTo>
                  <a:pt x="430784" y="3825637"/>
                </a:lnTo>
                <a:lnTo>
                  <a:pt x="339888" y="3773047"/>
                </a:lnTo>
                <a:close/>
                <a:moveTo>
                  <a:pt x="109563" y="3742856"/>
                </a:moveTo>
                <a:lnTo>
                  <a:pt x="141539" y="3761360"/>
                </a:lnTo>
                <a:lnTo>
                  <a:pt x="141539" y="3790252"/>
                </a:lnTo>
                <a:lnTo>
                  <a:pt x="109563" y="3771586"/>
                </a:lnTo>
                <a:close/>
                <a:moveTo>
                  <a:pt x="199161" y="3728897"/>
                </a:moveTo>
                <a:lnTo>
                  <a:pt x="231299" y="3747401"/>
                </a:lnTo>
                <a:lnTo>
                  <a:pt x="231299" y="3776131"/>
                </a:lnTo>
                <a:lnTo>
                  <a:pt x="199161" y="3757627"/>
                </a:lnTo>
                <a:close/>
                <a:moveTo>
                  <a:pt x="71743" y="3721106"/>
                </a:moveTo>
                <a:lnTo>
                  <a:pt x="89435" y="3731332"/>
                </a:lnTo>
                <a:lnTo>
                  <a:pt x="89435" y="3760062"/>
                </a:lnTo>
                <a:lnTo>
                  <a:pt x="71743" y="3749836"/>
                </a:lnTo>
                <a:close/>
                <a:moveTo>
                  <a:pt x="365209" y="3692701"/>
                </a:moveTo>
                <a:lnTo>
                  <a:pt x="430784" y="3730520"/>
                </a:lnTo>
                <a:lnTo>
                  <a:pt x="430784" y="3759413"/>
                </a:lnTo>
                <a:lnTo>
                  <a:pt x="365209" y="3721593"/>
                </a:lnTo>
                <a:close/>
                <a:moveTo>
                  <a:pt x="0" y="3679716"/>
                </a:moveTo>
                <a:lnTo>
                  <a:pt x="51779" y="3709582"/>
                </a:lnTo>
                <a:lnTo>
                  <a:pt x="51779" y="3738312"/>
                </a:lnTo>
                <a:lnTo>
                  <a:pt x="0" y="3708446"/>
                </a:lnTo>
                <a:close/>
                <a:moveTo>
                  <a:pt x="218476" y="3674197"/>
                </a:moveTo>
                <a:lnTo>
                  <a:pt x="250614" y="3692701"/>
                </a:lnTo>
                <a:lnTo>
                  <a:pt x="250614" y="3721593"/>
                </a:lnTo>
                <a:lnTo>
                  <a:pt x="218476" y="3702927"/>
                </a:lnTo>
                <a:close/>
                <a:moveTo>
                  <a:pt x="91546" y="3666730"/>
                </a:moveTo>
                <a:lnTo>
                  <a:pt x="179034" y="3717210"/>
                </a:lnTo>
                <a:lnTo>
                  <a:pt x="179034" y="3746102"/>
                </a:lnTo>
                <a:lnTo>
                  <a:pt x="91546" y="3695460"/>
                </a:lnTo>
                <a:close/>
                <a:moveTo>
                  <a:pt x="151278" y="3635404"/>
                </a:moveTo>
                <a:lnTo>
                  <a:pt x="198512" y="3662673"/>
                </a:lnTo>
                <a:lnTo>
                  <a:pt x="198512" y="3691403"/>
                </a:lnTo>
                <a:lnTo>
                  <a:pt x="151278" y="3664134"/>
                </a:lnTo>
                <a:close/>
                <a:moveTo>
                  <a:pt x="361638" y="3624853"/>
                </a:moveTo>
                <a:lnTo>
                  <a:pt x="430784" y="3664783"/>
                </a:lnTo>
                <a:lnTo>
                  <a:pt x="430784" y="3693675"/>
                </a:lnTo>
                <a:lnTo>
                  <a:pt x="361638" y="3653583"/>
                </a:lnTo>
                <a:close/>
                <a:moveTo>
                  <a:pt x="0" y="3613816"/>
                </a:moveTo>
                <a:lnTo>
                  <a:pt x="71419" y="3655044"/>
                </a:lnTo>
                <a:lnTo>
                  <a:pt x="71419" y="3683936"/>
                </a:lnTo>
                <a:lnTo>
                  <a:pt x="0" y="3642708"/>
                </a:lnTo>
                <a:close/>
                <a:moveTo>
                  <a:pt x="302231" y="3590442"/>
                </a:moveTo>
                <a:lnTo>
                  <a:pt x="334207" y="3609108"/>
                </a:lnTo>
                <a:lnTo>
                  <a:pt x="334207" y="3637838"/>
                </a:lnTo>
                <a:lnTo>
                  <a:pt x="302231" y="3619334"/>
                </a:lnTo>
                <a:close/>
                <a:moveTo>
                  <a:pt x="395075" y="3578431"/>
                </a:moveTo>
                <a:lnTo>
                  <a:pt x="430784" y="3599045"/>
                </a:lnTo>
                <a:lnTo>
                  <a:pt x="430784" y="3627775"/>
                </a:lnTo>
                <a:lnTo>
                  <a:pt x="395075" y="3607161"/>
                </a:lnTo>
                <a:close/>
                <a:moveTo>
                  <a:pt x="252075" y="3561550"/>
                </a:moveTo>
                <a:lnTo>
                  <a:pt x="284213" y="3580216"/>
                </a:lnTo>
                <a:lnTo>
                  <a:pt x="284213" y="3608946"/>
                </a:lnTo>
                <a:lnTo>
                  <a:pt x="252075" y="3590442"/>
                </a:lnTo>
                <a:close/>
                <a:moveTo>
                  <a:pt x="133585" y="3558953"/>
                </a:moveTo>
                <a:lnTo>
                  <a:pt x="196401" y="3595149"/>
                </a:lnTo>
                <a:lnTo>
                  <a:pt x="196401" y="3624041"/>
                </a:lnTo>
                <a:lnTo>
                  <a:pt x="133585" y="3587845"/>
                </a:lnTo>
                <a:close/>
                <a:moveTo>
                  <a:pt x="0" y="3548078"/>
                </a:moveTo>
                <a:lnTo>
                  <a:pt x="131151" y="3623717"/>
                </a:lnTo>
                <a:lnTo>
                  <a:pt x="131151" y="3652609"/>
                </a:lnTo>
                <a:lnTo>
                  <a:pt x="0" y="3576808"/>
                </a:lnTo>
                <a:close/>
                <a:moveTo>
                  <a:pt x="85702" y="3531360"/>
                </a:moveTo>
                <a:lnTo>
                  <a:pt x="113458" y="3547429"/>
                </a:lnTo>
                <a:lnTo>
                  <a:pt x="113458" y="3576159"/>
                </a:lnTo>
                <a:lnTo>
                  <a:pt x="85702" y="3560090"/>
                </a:lnTo>
                <a:close/>
                <a:moveTo>
                  <a:pt x="365209" y="3495326"/>
                </a:moveTo>
                <a:lnTo>
                  <a:pt x="430784" y="3533145"/>
                </a:lnTo>
                <a:lnTo>
                  <a:pt x="430784" y="3562038"/>
                </a:lnTo>
                <a:lnTo>
                  <a:pt x="365209" y="3524056"/>
                </a:lnTo>
                <a:close/>
                <a:moveTo>
                  <a:pt x="129527" y="3490781"/>
                </a:moveTo>
                <a:lnTo>
                  <a:pt x="232110" y="3550026"/>
                </a:lnTo>
                <a:lnTo>
                  <a:pt x="232110" y="3578918"/>
                </a:lnTo>
                <a:lnTo>
                  <a:pt x="129527" y="3519673"/>
                </a:lnTo>
                <a:close/>
                <a:moveTo>
                  <a:pt x="0" y="3481854"/>
                </a:moveTo>
                <a:lnTo>
                  <a:pt x="65575" y="3519673"/>
                </a:lnTo>
                <a:lnTo>
                  <a:pt x="65575" y="3548565"/>
                </a:lnTo>
                <a:lnTo>
                  <a:pt x="0" y="3510746"/>
                </a:lnTo>
                <a:close/>
                <a:moveTo>
                  <a:pt x="379168" y="3437542"/>
                </a:moveTo>
                <a:lnTo>
                  <a:pt x="430784" y="3467408"/>
                </a:lnTo>
                <a:lnTo>
                  <a:pt x="430784" y="3496138"/>
                </a:lnTo>
                <a:lnTo>
                  <a:pt x="379168" y="3466272"/>
                </a:lnTo>
                <a:close/>
                <a:moveTo>
                  <a:pt x="123035" y="3421310"/>
                </a:moveTo>
                <a:lnTo>
                  <a:pt x="199161" y="3465297"/>
                </a:lnTo>
                <a:lnTo>
                  <a:pt x="199161" y="3494027"/>
                </a:lnTo>
                <a:lnTo>
                  <a:pt x="123035" y="3450040"/>
                </a:lnTo>
                <a:close/>
                <a:moveTo>
                  <a:pt x="0" y="3416116"/>
                </a:moveTo>
                <a:lnTo>
                  <a:pt x="109563" y="3479257"/>
                </a:lnTo>
                <a:lnTo>
                  <a:pt x="109563" y="3507986"/>
                </a:lnTo>
                <a:lnTo>
                  <a:pt x="0" y="3444846"/>
                </a:lnTo>
                <a:close/>
                <a:moveTo>
                  <a:pt x="222372" y="3412870"/>
                </a:moveTo>
                <a:lnTo>
                  <a:pt x="274151" y="3442736"/>
                </a:lnTo>
                <a:lnTo>
                  <a:pt x="274151" y="3471466"/>
                </a:lnTo>
                <a:lnTo>
                  <a:pt x="222372" y="3441600"/>
                </a:lnTo>
                <a:close/>
                <a:moveTo>
                  <a:pt x="55836" y="3382517"/>
                </a:moveTo>
                <a:lnTo>
                  <a:pt x="103070" y="3409786"/>
                </a:lnTo>
                <a:lnTo>
                  <a:pt x="103070" y="3438516"/>
                </a:lnTo>
                <a:lnTo>
                  <a:pt x="55836" y="3411247"/>
                </a:lnTo>
                <a:close/>
                <a:moveTo>
                  <a:pt x="355632" y="3358169"/>
                </a:moveTo>
                <a:lnTo>
                  <a:pt x="430784" y="3401507"/>
                </a:lnTo>
                <a:lnTo>
                  <a:pt x="430784" y="3430399"/>
                </a:lnTo>
                <a:lnTo>
                  <a:pt x="355632" y="3386899"/>
                </a:lnTo>
                <a:close/>
                <a:moveTo>
                  <a:pt x="125794" y="3357033"/>
                </a:moveTo>
                <a:lnTo>
                  <a:pt x="202407" y="3401345"/>
                </a:lnTo>
                <a:lnTo>
                  <a:pt x="202407" y="3430075"/>
                </a:lnTo>
                <a:lnTo>
                  <a:pt x="125794" y="3385925"/>
                </a:lnTo>
                <a:close/>
                <a:moveTo>
                  <a:pt x="0" y="3350216"/>
                </a:moveTo>
                <a:lnTo>
                  <a:pt x="35709" y="3370830"/>
                </a:lnTo>
                <a:lnTo>
                  <a:pt x="35709" y="3399722"/>
                </a:lnTo>
                <a:lnTo>
                  <a:pt x="0" y="3379108"/>
                </a:lnTo>
                <a:close/>
                <a:moveTo>
                  <a:pt x="193155" y="3330089"/>
                </a:moveTo>
                <a:lnTo>
                  <a:pt x="225293" y="3348755"/>
                </a:lnTo>
                <a:lnTo>
                  <a:pt x="225293" y="3377485"/>
                </a:lnTo>
                <a:lnTo>
                  <a:pt x="193155" y="3358981"/>
                </a:lnTo>
                <a:close/>
                <a:moveTo>
                  <a:pt x="379168" y="3305904"/>
                </a:moveTo>
                <a:lnTo>
                  <a:pt x="430784" y="3335770"/>
                </a:lnTo>
                <a:lnTo>
                  <a:pt x="430784" y="3364662"/>
                </a:lnTo>
                <a:lnTo>
                  <a:pt x="379168" y="3334796"/>
                </a:lnTo>
                <a:close/>
                <a:moveTo>
                  <a:pt x="0" y="3284478"/>
                </a:moveTo>
                <a:lnTo>
                  <a:pt x="105829" y="3345508"/>
                </a:lnTo>
                <a:lnTo>
                  <a:pt x="105829" y="3374401"/>
                </a:lnTo>
                <a:lnTo>
                  <a:pt x="0" y="3313208"/>
                </a:lnTo>
                <a:close/>
                <a:moveTo>
                  <a:pt x="210847" y="3274577"/>
                </a:moveTo>
                <a:lnTo>
                  <a:pt x="258081" y="3301846"/>
                </a:lnTo>
                <a:lnTo>
                  <a:pt x="258081" y="3330738"/>
                </a:lnTo>
                <a:lnTo>
                  <a:pt x="210847" y="3303469"/>
                </a:lnTo>
                <a:close/>
                <a:moveTo>
                  <a:pt x="71743" y="3260131"/>
                </a:moveTo>
                <a:lnTo>
                  <a:pt x="173028" y="3318564"/>
                </a:lnTo>
                <a:lnTo>
                  <a:pt x="173028" y="3347456"/>
                </a:lnTo>
                <a:lnTo>
                  <a:pt x="71743" y="3288861"/>
                </a:lnTo>
                <a:close/>
                <a:moveTo>
                  <a:pt x="359366" y="3228642"/>
                </a:moveTo>
                <a:lnTo>
                  <a:pt x="430785" y="3270032"/>
                </a:lnTo>
                <a:lnTo>
                  <a:pt x="430785" y="3298762"/>
                </a:lnTo>
                <a:lnTo>
                  <a:pt x="359366" y="3257534"/>
                </a:lnTo>
                <a:close/>
                <a:moveTo>
                  <a:pt x="0" y="3218578"/>
                </a:moveTo>
                <a:lnTo>
                  <a:pt x="51779" y="3248444"/>
                </a:lnTo>
                <a:lnTo>
                  <a:pt x="51779" y="3277336"/>
                </a:lnTo>
                <a:lnTo>
                  <a:pt x="0" y="3247470"/>
                </a:lnTo>
                <a:close/>
                <a:moveTo>
                  <a:pt x="248829" y="3164852"/>
                </a:moveTo>
                <a:lnTo>
                  <a:pt x="280805" y="3183356"/>
                </a:lnTo>
                <a:lnTo>
                  <a:pt x="280805" y="3212248"/>
                </a:lnTo>
                <a:lnTo>
                  <a:pt x="248829" y="3193744"/>
                </a:lnTo>
                <a:close/>
                <a:moveTo>
                  <a:pt x="0" y="3152841"/>
                </a:moveTo>
                <a:lnTo>
                  <a:pt x="190883" y="3263053"/>
                </a:lnTo>
                <a:lnTo>
                  <a:pt x="190883" y="3291783"/>
                </a:lnTo>
                <a:lnTo>
                  <a:pt x="0" y="3181733"/>
                </a:lnTo>
                <a:close/>
                <a:moveTo>
                  <a:pt x="339888" y="3151705"/>
                </a:moveTo>
                <a:lnTo>
                  <a:pt x="430784" y="3204133"/>
                </a:lnTo>
                <a:lnTo>
                  <a:pt x="430784" y="3233025"/>
                </a:lnTo>
                <a:lnTo>
                  <a:pt x="339888" y="3180435"/>
                </a:lnTo>
                <a:close/>
                <a:moveTo>
                  <a:pt x="109563" y="3150244"/>
                </a:moveTo>
                <a:lnTo>
                  <a:pt x="141539" y="3168748"/>
                </a:lnTo>
                <a:lnTo>
                  <a:pt x="141539" y="3197640"/>
                </a:lnTo>
                <a:lnTo>
                  <a:pt x="109563" y="3178974"/>
                </a:lnTo>
                <a:close/>
                <a:moveTo>
                  <a:pt x="199161" y="3136285"/>
                </a:moveTo>
                <a:lnTo>
                  <a:pt x="231299" y="3154789"/>
                </a:lnTo>
                <a:lnTo>
                  <a:pt x="231299" y="3183519"/>
                </a:lnTo>
                <a:lnTo>
                  <a:pt x="199161" y="3165015"/>
                </a:lnTo>
                <a:close/>
                <a:moveTo>
                  <a:pt x="71743" y="3128494"/>
                </a:moveTo>
                <a:lnTo>
                  <a:pt x="89435" y="3138720"/>
                </a:lnTo>
                <a:lnTo>
                  <a:pt x="89435" y="3167450"/>
                </a:lnTo>
                <a:lnTo>
                  <a:pt x="71743" y="3157224"/>
                </a:lnTo>
                <a:close/>
                <a:moveTo>
                  <a:pt x="365209" y="3103126"/>
                </a:moveTo>
                <a:lnTo>
                  <a:pt x="430784" y="3140945"/>
                </a:lnTo>
                <a:lnTo>
                  <a:pt x="430784" y="3169838"/>
                </a:lnTo>
                <a:lnTo>
                  <a:pt x="365209" y="3132018"/>
                </a:lnTo>
                <a:close/>
                <a:moveTo>
                  <a:pt x="0" y="3087103"/>
                </a:moveTo>
                <a:lnTo>
                  <a:pt x="51779" y="3116969"/>
                </a:lnTo>
                <a:lnTo>
                  <a:pt x="51779" y="3145699"/>
                </a:lnTo>
                <a:lnTo>
                  <a:pt x="0" y="3115833"/>
                </a:lnTo>
                <a:close/>
                <a:moveTo>
                  <a:pt x="218476" y="3081585"/>
                </a:moveTo>
                <a:lnTo>
                  <a:pt x="250614" y="3100089"/>
                </a:lnTo>
                <a:lnTo>
                  <a:pt x="250614" y="3128981"/>
                </a:lnTo>
                <a:lnTo>
                  <a:pt x="218476" y="3110315"/>
                </a:lnTo>
                <a:close/>
                <a:moveTo>
                  <a:pt x="91546" y="3074118"/>
                </a:moveTo>
                <a:lnTo>
                  <a:pt x="179034" y="3124598"/>
                </a:lnTo>
                <a:lnTo>
                  <a:pt x="179034" y="3153490"/>
                </a:lnTo>
                <a:lnTo>
                  <a:pt x="91546" y="3102848"/>
                </a:lnTo>
                <a:close/>
                <a:moveTo>
                  <a:pt x="151278" y="3042791"/>
                </a:moveTo>
                <a:lnTo>
                  <a:pt x="198512" y="3070060"/>
                </a:lnTo>
                <a:lnTo>
                  <a:pt x="198512" y="3098790"/>
                </a:lnTo>
                <a:lnTo>
                  <a:pt x="151278" y="3071521"/>
                </a:lnTo>
                <a:close/>
                <a:moveTo>
                  <a:pt x="361638" y="3035278"/>
                </a:moveTo>
                <a:lnTo>
                  <a:pt x="430784" y="3075207"/>
                </a:lnTo>
                <a:lnTo>
                  <a:pt x="430784" y="3103937"/>
                </a:lnTo>
                <a:lnTo>
                  <a:pt x="361638" y="3064008"/>
                </a:lnTo>
                <a:close/>
                <a:moveTo>
                  <a:pt x="0" y="3021203"/>
                </a:moveTo>
                <a:lnTo>
                  <a:pt x="71419" y="3062431"/>
                </a:lnTo>
                <a:lnTo>
                  <a:pt x="71419" y="3091323"/>
                </a:lnTo>
                <a:lnTo>
                  <a:pt x="0" y="3050095"/>
                </a:lnTo>
                <a:close/>
                <a:moveTo>
                  <a:pt x="302231" y="3000868"/>
                </a:moveTo>
                <a:lnTo>
                  <a:pt x="334207" y="3019372"/>
                </a:lnTo>
                <a:lnTo>
                  <a:pt x="334207" y="3048264"/>
                </a:lnTo>
                <a:lnTo>
                  <a:pt x="302231" y="3029760"/>
                </a:lnTo>
                <a:close/>
                <a:moveTo>
                  <a:pt x="395075" y="2988856"/>
                </a:moveTo>
                <a:lnTo>
                  <a:pt x="430784" y="3009470"/>
                </a:lnTo>
                <a:lnTo>
                  <a:pt x="430784" y="3038200"/>
                </a:lnTo>
                <a:lnTo>
                  <a:pt x="395075" y="3017586"/>
                </a:lnTo>
                <a:close/>
                <a:moveTo>
                  <a:pt x="252075" y="2971975"/>
                </a:moveTo>
                <a:lnTo>
                  <a:pt x="284213" y="2990479"/>
                </a:lnTo>
                <a:lnTo>
                  <a:pt x="284213" y="3019371"/>
                </a:lnTo>
                <a:lnTo>
                  <a:pt x="252075" y="3000867"/>
                </a:lnTo>
                <a:close/>
                <a:moveTo>
                  <a:pt x="133585" y="2969378"/>
                </a:moveTo>
                <a:lnTo>
                  <a:pt x="196401" y="3005574"/>
                </a:lnTo>
                <a:lnTo>
                  <a:pt x="196401" y="3034466"/>
                </a:lnTo>
                <a:lnTo>
                  <a:pt x="133585" y="2998270"/>
                </a:lnTo>
                <a:close/>
                <a:moveTo>
                  <a:pt x="0" y="2955466"/>
                </a:moveTo>
                <a:lnTo>
                  <a:pt x="131151" y="3031105"/>
                </a:lnTo>
                <a:lnTo>
                  <a:pt x="131151" y="3059997"/>
                </a:lnTo>
                <a:lnTo>
                  <a:pt x="0" y="2984196"/>
                </a:lnTo>
                <a:close/>
                <a:moveTo>
                  <a:pt x="85702" y="2941785"/>
                </a:moveTo>
                <a:lnTo>
                  <a:pt x="113458" y="2957854"/>
                </a:lnTo>
                <a:lnTo>
                  <a:pt x="113458" y="2986584"/>
                </a:lnTo>
                <a:lnTo>
                  <a:pt x="85702" y="2970515"/>
                </a:lnTo>
                <a:close/>
                <a:moveTo>
                  <a:pt x="365209" y="2905751"/>
                </a:moveTo>
                <a:lnTo>
                  <a:pt x="430784" y="2943570"/>
                </a:lnTo>
                <a:lnTo>
                  <a:pt x="430784" y="2972463"/>
                </a:lnTo>
                <a:lnTo>
                  <a:pt x="365209" y="2934481"/>
                </a:lnTo>
                <a:close/>
                <a:moveTo>
                  <a:pt x="129527" y="2901206"/>
                </a:moveTo>
                <a:lnTo>
                  <a:pt x="232110" y="2960451"/>
                </a:lnTo>
                <a:lnTo>
                  <a:pt x="232110" y="2989343"/>
                </a:lnTo>
                <a:lnTo>
                  <a:pt x="129527" y="2930098"/>
                </a:lnTo>
                <a:close/>
                <a:moveTo>
                  <a:pt x="0" y="2892279"/>
                </a:moveTo>
                <a:lnTo>
                  <a:pt x="65575" y="2930098"/>
                </a:lnTo>
                <a:lnTo>
                  <a:pt x="65575" y="2958991"/>
                </a:lnTo>
                <a:lnTo>
                  <a:pt x="0" y="2921009"/>
                </a:lnTo>
                <a:close/>
                <a:moveTo>
                  <a:pt x="379168" y="2847967"/>
                </a:moveTo>
                <a:lnTo>
                  <a:pt x="430784" y="2877833"/>
                </a:lnTo>
                <a:lnTo>
                  <a:pt x="430784" y="2906563"/>
                </a:lnTo>
                <a:lnTo>
                  <a:pt x="379168" y="2876697"/>
                </a:lnTo>
                <a:close/>
                <a:moveTo>
                  <a:pt x="123035" y="2831735"/>
                </a:moveTo>
                <a:lnTo>
                  <a:pt x="199161" y="2875722"/>
                </a:lnTo>
                <a:lnTo>
                  <a:pt x="199161" y="2904452"/>
                </a:lnTo>
                <a:lnTo>
                  <a:pt x="123035" y="2860465"/>
                </a:lnTo>
                <a:close/>
                <a:moveTo>
                  <a:pt x="0" y="2826541"/>
                </a:moveTo>
                <a:lnTo>
                  <a:pt x="109563" y="2889682"/>
                </a:lnTo>
                <a:lnTo>
                  <a:pt x="109563" y="2918411"/>
                </a:lnTo>
                <a:lnTo>
                  <a:pt x="0" y="2855271"/>
                </a:lnTo>
                <a:close/>
                <a:moveTo>
                  <a:pt x="222372" y="2823295"/>
                </a:moveTo>
                <a:lnTo>
                  <a:pt x="274151" y="2853161"/>
                </a:lnTo>
                <a:lnTo>
                  <a:pt x="274151" y="2881891"/>
                </a:lnTo>
                <a:lnTo>
                  <a:pt x="222372" y="2852025"/>
                </a:lnTo>
                <a:close/>
                <a:moveTo>
                  <a:pt x="55836" y="2792942"/>
                </a:moveTo>
                <a:lnTo>
                  <a:pt x="103070" y="2820211"/>
                </a:lnTo>
                <a:lnTo>
                  <a:pt x="103070" y="2848941"/>
                </a:lnTo>
                <a:lnTo>
                  <a:pt x="55836" y="2821672"/>
                </a:lnTo>
                <a:close/>
                <a:moveTo>
                  <a:pt x="355632" y="2768595"/>
                </a:moveTo>
                <a:lnTo>
                  <a:pt x="430784" y="2811933"/>
                </a:lnTo>
                <a:lnTo>
                  <a:pt x="430784" y="2840825"/>
                </a:lnTo>
                <a:lnTo>
                  <a:pt x="355632" y="2797325"/>
                </a:lnTo>
                <a:close/>
                <a:moveTo>
                  <a:pt x="125794" y="2767458"/>
                </a:moveTo>
                <a:lnTo>
                  <a:pt x="202407" y="2811770"/>
                </a:lnTo>
                <a:lnTo>
                  <a:pt x="202407" y="2840500"/>
                </a:lnTo>
                <a:lnTo>
                  <a:pt x="125794" y="2796350"/>
                </a:lnTo>
                <a:close/>
                <a:moveTo>
                  <a:pt x="0" y="2760641"/>
                </a:moveTo>
                <a:lnTo>
                  <a:pt x="35709" y="2781255"/>
                </a:lnTo>
                <a:lnTo>
                  <a:pt x="35709" y="2810147"/>
                </a:lnTo>
                <a:lnTo>
                  <a:pt x="0" y="2789533"/>
                </a:lnTo>
                <a:close/>
                <a:moveTo>
                  <a:pt x="193155" y="2740514"/>
                </a:moveTo>
                <a:lnTo>
                  <a:pt x="225293" y="2759018"/>
                </a:lnTo>
                <a:lnTo>
                  <a:pt x="225293" y="2787910"/>
                </a:lnTo>
                <a:lnTo>
                  <a:pt x="193155" y="2769406"/>
                </a:lnTo>
                <a:close/>
                <a:moveTo>
                  <a:pt x="379168" y="2716330"/>
                </a:moveTo>
                <a:lnTo>
                  <a:pt x="430784" y="2746195"/>
                </a:lnTo>
                <a:lnTo>
                  <a:pt x="430784" y="2775087"/>
                </a:lnTo>
                <a:lnTo>
                  <a:pt x="379168" y="2745221"/>
                </a:lnTo>
                <a:close/>
                <a:moveTo>
                  <a:pt x="0" y="2694905"/>
                </a:moveTo>
                <a:lnTo>
                  <a:pt x="105829" y="2755934"/>
                </a:lnTo>
                <a:lnTo>
                  <a:pt x="105829" y="2784826"/>
                </a:lnTo>
                <a:lnTo>
                  <a:pt x="0" y="2723635"/>
                </a:lnTo>
                <a:close/>
                <a:moveTo>
                  <a:pt x="210847" y="2685004"/>
                </a:moveTo>
                <a:lnTo>
                  <a:pt x="258081" y="2712272"/>
                </a:lnTo>
                <a:lnTo>
                  <a:pt x="258081" y="2741163"/>
                </a:lnTo>
                <a:lnTo>
                  <a:pt x="210847" y="2713894"/>
                </a:lnTo>
                <a:close/>
                <a:moveTo>
                  <a:pt x="71743" y="2670558"/>
                </a:moveTo>
                <a:lnTo>
                  <a:pt x="173028" y="2728990"/>
                </a:lnTo>
                <a:lnTo>
                  <a:pt x="173028" y="2757719"/>
                </a:lnTo>
                <a:lnTo>
                  <a:pt x="71743" y="2699287"/>
                </a:lnTo>
                <a:close/>
                <a:moveTo>
                  <a:pt x="359366" y="2639069"/>
                </a:moveTo>
                <a:lnTo>
                  <a:pt x="430785" y="2680459"/>
                </a:lnTo>
                <a:lnTo>
                  <a:pt x="430785" y="2709188"/>
                </a:lnTo>
                <a:lnTo>
                  <a:pt x="359366" y="2667961"/>
                </a:lnTo>
                <a:close/>
                <a:moveTo>
                  <a:pt x="0" y="2629007"/>
                </a:moveTo>
                <a:lnTo>
                  <a:pt x="51779" y="2658872"/>
                </a:lnTo>
                <a:lnTo>
                  <a:pt x="51779" y="2687764"/>
                </a:lnTo>
                <a:lnTo>
                  <a:pt x="0" y="2657898"/>
                </a:lnTo>
                <a:close/>
                <a:moveTo>
                  <a:pt x="248829" y="2575282"/>
                </a:moveTo>
                <a:lnTo>
                  <a:pt x="280805" y="2593785"/>
                </a:lnTo>
                <a:lnTo>
                  <a:pt x="280805" y="2622677"/>
                </a:lnTo>
                <a:lnTo>
                  <a:pt x="248829" y="2604011"/>
                </a:lnTo>
                <a:close/>
                <a:moveTo>
                  <a:pt x="0" y="2563271"/>
                </a:moveTo>
                <a:lnTo>
                  <a:pt x="190883" y="2673480"/>
                </a:lnTo>
                <a:lnTo>
                  <a:pt x="190883" y="2702209"/>
                </a:lnTo>
                <a:lnTo>
                  <a:pt x="0" y="2592000"/>
                </a:lnTo>
                <a:close/>
                <a:moveTo>
                  <a:pt x="339888" y="2562134"/>
                </a:moveTo>
                <a:lnTo>
                  <a:pt x="430784" y="2614561"/>
                </a:lnTo>
                <a:lnTo>
                  <a:pt x="430784" y="2643452"/>
                </a:lnTo>
                <a:lnTo>
                  <a:pt x="339888" y="2590864"/>
                </a:lnTo>
                <a:close/>
                <a:moveTo>
                  <a:pt x="109563" y="2560674"/>
                </a:moveTo>
                <a:lnTo>
                  <a:pt x="141539" y="2579178"/>
                </a:lnTo>
                <a:lnTo>
                  <a:pt x="141539" y="2608069"/>
                </a:lnTo>
                <a:lnTo>
                  <a:pt x="109563" y="2589403"/>
                </a:lnTo>
                <a:close/>
                <a:moveTo>
                  <a:pt x="199161" y="2546715"/>
                </a:moveTo>
                <a:lnTo>
                  <a:pt x="231299" y="2565219"/>
                </a:lnTo>
                <a:lnTo>
                  <a:pt x="231299" y="2593948"/>
                </a:lnTo>
                <a:lnTo>
                  <a:pt x="199161" y="2575445"/>
                </a:lnTo>
                <a:close/>
                <a:moveTo>
                  <a:pt x="71743" y="2538924"/>
                </a:moveTo>
                <a:lnTo>
                  <a:pt x="89435" y="2549150"/>
                </a:lnTo>
                <a:lnTo>
                  <a:pt x="89435" y="2577879"/>
                </a:lnTo>
                <a:lnTo>
                  <a:pt x="71743" y="2567654"/>
                </a:lnTo>
                <a:close/>
                <a:moveTo>
                  <a:pt x="365209" y="2510521"/>
                </a:moveTo>
                <a:lnTo>
                  <a:pt x="430784" y="2548339"/>
                </a:lnTo>
                <a:lnTo>
                  <a:pt x="430784" y="2549851"/>
                </a:lnTo>
                <a:lnTo>
                  <a:pt x="430784" y="2577231"/>
                </a:lnTo>
                <a:lnTo>
                  <a:pt x="430784" y="2578744"/>
                </a:lnTo>
                <a:lnTo>
                  <a:pt x="365209" y="2540924"/>
                </a:lnTo>
                <a:lnTo>
                  <a:pt x="365209" y="2539411"/>
                </a:lnTo>
                <a:lnTo>
                  <a:pt x="365209" y="2512032"/>
                </a:lnTo>
                <a:close/>
                <a:moveTo>
                  <a:pt x="0" y="2497536"/>
                </a:moveTo>
                <a:lnTo>
                  <a:pt x="51779" y="2527401"/>
                </a:lnTo>
                <a:lnTo>
                  <a:pt x="51779" y="2556130"/>
                </a:lnTo>
                <a:lnTo>
                  <a:pt x="0" y="2526265"/>
                </a:lnTo>
                <a:close/>
                <a:moveTo>
                  <a:pt x="218476" y="2492017"/>
                </a:moveTo>
                <a:lnTo>
                  <a:pt x="250614" y="2510521"/>
                </a:lnTo>
                <a:lnTo>
                  <a:pt x="250614" y="2539411"/>
                </a:lnTo>
                <a:lnTo>
                  <a:pt x="218476" y="2520746"/>
                </a:lnTo>
                <a:close/>
                <a:moveTo>
                  <a:pt x="91546" y="2484549"/>
                </a:moveTo>
                <a:lnTo>
                  <a:pt x="179034" y="2535029"/>
                </a:lnTo>
                <a:lnTo>
                  <a:pt x="179034" y="2563920"/>
                </a:lnTo>
                <a:lnTo>
                  <a:pt x="91546" y="2513279"/>
                </a:lnTo>
                <a:close/>
                <a:moveTo>
                  <a:pt x="151278" y="2453225"/>
                </a:moveTo>
                <a:lnTo>
                  <a:pt x="198512" y="2480494"/>
                </a:lnTo>
                <a:lnTo>
                  <a:pt x="198512" y="2509222"/>
                </a:lnTo>
                <a:lnTo>
                  <a:pt x="151278" y="2481954"/>
                </a:lnTo>
                <a:close/>
                <a:moveTo>
                  <a:pt x="361638" y="2442673"/>
                </a:moveTo>
                <a:lnTo>
                  <a:pt x="430784" y="2482603"/>
                </a:lnTo>
                <a:lnTo>
                  <a:pt x="430784" y="2484113"/>
                </a:lnTo>
                <a:lnTo>
                  <a:pt x="430784" y="2511495"/>
                </a:lnTo>
                <a:lnTo>
                  <a:pt x="430784" y="2512843"/>
                </a:lnTo>
                <a:lnTo>
                  <a:pt x="361638" y="2472914"/>
                </a:lnTo>
                <a:lnTo>
                  <a:pt x="361638" y="2471404"/>
                </a:lnTo>
                <a:lnTo>
                  <a:pt x="361638" y="2444184"/>
                </a:lnTo>
                <a:close/>
                <a:moveTo>
                  <a:pt x="0" y="2431635"/>
                </a:moveTo>
                <a:lnTo>
                  <a:pt x="71419" y="2472864"/>
                </a:lnTo>
                <a:lnTo>
                  <a:pt x="71419" y="2501756"/>
                </a:lnTo>
                <a:lnTo>
                  <a:pt x="0" y="2460528"/>
                </a:lnTo>
                <a:close/>
                <a:moveTo>
                  <a:pt x="302231" y="2408259"/>
                </a:moveTo>
                <a:lnTo>
                  <a:pt x="334207" y="2426926"/>
                </a:lnTo>
                <a:lnTo>
                  <a:pt x="334207" y="2428279"/>
                </a:lnTo>
                <a:lnTo>
                  <a:pt x="334207" y="2455660"/>
                </a:lnTo>
                <a:lnTo>
                  <a:pt x="334207" y="2457171"/>
                </a:lnTo>
                <a:lnTo>
                  <a:pt x="302231" y="2438667"/>
                </a:lnTo>
                <a:lnTo>
                  <a:pt x="302231" y="2437153"/>
                </a:lnTo>
                <a:lnTo>
                  <a:pt x="302231" y="2409775"/>
                </a:lnTo>
                <a:close/>
                <a:moveTo>
                  <a:pt x="395075" y="2396248"/>
                </a:moveTo>
                <a:lnTo>
                  <a:pt x="430784" y="2416860"/>
                </a:lnTo>
                <a:lnTo>
                  <a:pt x="430784" y="2418376"/>
                </a:lnTo>
                <a:lnTo>
                  <a:pt x="430784" y="2445595"/>
                </a:lnTo>
                <a:lnTo>
                  <a:pt x="430784" y="2447106"/>
                </a:lnTo>
                <a:lnTo>
                  <a:pt x="395075" y="2426492"/>
                </a:lnTo>
                <a:lnTo>
                  <a:pt x="395075" y="2424979"/>
                </a:lnTo>
                <a:lnTo>
                  <a:pt x="395075" y="2397762"/>
                </a:lnTo>
                <a:close/>
                <a:moveTo>
                  <a:pt x="252075" y="2379368"/>
                </a:moveTo>
                <a:lnTo>
                  <a:pt x="284213" y="2398033"/>
                </a:lnTo>
                <a:lnTo>
                  <a:pt x="284213" y="2399385"/>
                </a:lnTo>
                <a:lnTo>
                  <a:pt x="284213" y="2426766"/>
                </a:lnTo>
                <a:lnTo>
                  <a:pt x="284213" y="2428278"/>
                </a:lnTo>
                <a:lnTo>
                  <a:pt x="252075" y="2409774"/>
                </a:lnTo>
                <a:lnTo>
                  <a:pt x="252075" y="2408259"/>
                </a:lnTo>
                <a:lnTo>
                  <a:pt x="252075" y="2380881"/>
                </a:lnTo>
                <a:close/>
                <a:moveTo>
                  <a:pt x="133585" y="2376770"/>
                </a:moveTo>
                <a:lnTo>
                  <a:pt x="196401" y="2412967"/>
                </a:lnTo>
                <a:lnTo>
                  <a:pt x="196401" y="2414480"/>
                </a:lnTo>
                <a:lnTo>
                  <a:pt x="196401" y="2441861"/>
                </a:lnTo>
                <a:lnTo>
                  <a:pt x="196401" y="2443372"/>
                </a:lnTo>
                <a:lnTo>
                  <a:pt x="133585" y="2407176"/>
                </a:lnTo>
                <a:lnTo>
                  <a:pt x="133585" y="2405663"/>
                </a:lnTo>
                <a:lnTo>
                  <a:pt x="133585" y="2378284"/>
                </a:lnTo>
                <a:close/>
                <a:moveTo>
                  <a:pt x="0" y="2365896"/>
                </a:moveTo>
                <a:lnTo>
                  <a:pt x="131151" y="2441537"/>
                </a:lnTo>
                <a:lnTo>
                  <a:pt x="131151" y="2470429"/>
                </a:lnTo>
                <a:lnTo>
                  <a:pt x="0" y="2394624"/>
                </a:lnTo>
                <a:close/>
                <a:moveTo>
                  <a:pt x="85702" y="2349180"/>
                </a:moveTo>
                <a:lnTo>
                  <a:pt x="113458" y="2365247"/>
                </a:lnTo>
                <a:lnTo>
                  <a:pt x="113458" y="2366760"/>
                </a:lnTo>
                <a:lnTo>
                  <a:pt x="113458" y="2393975"/>
                </a:lnTo>
                <a:lnTo>
                  <a:pt x="113458" y="2395490"/>
                </a:lnTo>
                <a:lnTo>
                  <a:pt x="85702" y="2379421"/>
                </a:lnTo>
                <a:lnTo>
                  <a:pt x="85702" y="2377908"/>
                </a:lnTo>
                <a:lnTo>
                  <a:pt x="85702" y="2350691"/>
                </a:lnTo>
                <a:close/>
                <a:moveTo>
                  <a:pt x="365209" y="2313147"/>
                </a:moveTo>
                <a:lnTo>
                  <a:pt x="430784" y="2350965"/>
                </a:lnTo>
                <a:lnTo>
                  <a:pt x="430784" y="2352476"/>
                </a:lnTo>
                <a:lnTo>
                  <a:pt x="430784" y="2379855"/>
                </a:lnTo>
                <a:lnTo>
                  <a:pt x="430784" y="2381369"/>
                </a:lnTo>
                <a:lnTo>
                  <a:pt x="365209" y="2343388"/>
                </a:lnTo>
                <a:lnTo>
                  <a:pt x="365209" y="2341876"/>
                </a:lnTo>
                <a:lnTo>
                  <a:pt x="365209" y="2314657"/>
                </a:lnTo>
                <a:close/>
                <a:moveTo>
                  <a:pt x="129527" y="2308603"/>
                </a:moveTo>
                <a:lnTo>
                  <a:pt x="232110" y="2367845"/>
                </a:lnTo>
                <a:lnTo>
                  <a:pt x="232110" y="2369358"/>
                </a:lnTo>
                <a:lnTo>
                  <a:pt x="232110" y="2396735"/>
                </a:lnTo>
                <a:lnTo>
                  <a:pt x="232110" y="2398250"/>
                </a:lnTo>
                <a:lnTo>
                  <a:pt x="129527" y="2339005"/>
                </a:lnTo>
                <a:lnTo>
                  <a:pt x="129527" y="2337494"/>
                </a:lnTo>
                <a:lnTo>
                  <a:pt x="129527" y="2310113"/>
                </a:lnTo>
                <a:close/>
                <a:moveTo>
                  <a:pt x="0" y="2299676"/>
                </a:moveTo>
                <a:lnTo>
                  <a:pt x="65575" y="2337494"/>
                </a:lnTo>
                <a:lnTo>
                  <a:pt x="65575" y="2339005"/>
                </a:lnTo>
                <a:lnTo>
                  <a:pt x="65575" y="2366384"/>
                </a:lnTo>
                <a:lnTo>
                  <a:pt x="65575" y="2367898"/>
                </a:lnTo>
                <a:lnTo>
                  <a:pt x="0" y="2329916"/>
                </a:lnTo>
                <a:lnTo>
                  <a:pt x="0" y="2328568"/>
                </a:lnTo>
                <a:lnTo>
                  <a:pt x="0" y="2301187"/>
                </a:lnTo>
                <a:close/>
                <a:moveTo>
                  <a:pt x="379168" y="2255364"/>
                </a:moveTo>
                <a:lnTo>
                  <a:pt x="430784" y="2285232"/>
                </a:lnTo>
                <a:lnTo>
                  <a:pt x="430784" y="2286739"/>
                </a:lnTo>
                <a:lnTo>
                  <a:pt x="430784" y="2313959"/>
                </a:lnTo>
                <a:lnTo>
                  <a:pt x="430784" y="2315469"/>
                </a:lnTo>
                <a:lnTo>
                  <a:pt x="379168" y="2285604"/>
                </a:lnTo>
                <a:lnTo>
                  <a:pt x="379168" y="2284096"/>
                </a:lnTo>
                <a:lnTo>
                  <a:pt x="379168" y="2256874"/>
                </a:lnTo>
                <a:close/>
                <a:moveTo>
                  <a:pt x="123035" y="2239134"/>
                </a:moveTo>
                <a:lnTo>
                  <a:pt x="199161" y="2283122"/>
                </a:lnTo>
                <a:lnTo>
                  <a:pt x="199161" y="2284630"/>
                </a:lnTo>
                <a:lnTo>
                  <a:pt x="199161" y="2311849"/>
                </a:lnTo>
                <a:lnTo>
                  <a:pt x="199161" y="2313359"/>
                </a:lnTo>
                <a:lnTo>
                  <a:pt x="123035" y="2269373"/>
                </a:lnTo>
                <a:lnTo>
                  <a:pt x="123035" y="2267865"/>
                </a:lnTo>
                <a:lnTo>
                  <a:pt x="123035" y="2240642"/>
                </a:lnTo>
                <a:close/>
                <a:moveTo>
                  <a:pt x="0" y="2233939"/>
                </a:moveTo>
                <a:lnTo>
                  <a:pt x="109563" y="2297080"/>
                </a:lnTo>
                <a:lnTo>
                  <a:pt x="109563" y="2298590"/>
                </a:lnTo>
                <a:lnTo>
                  <a:pt x="109563" y="2325808"/>
                </a:lnTo>
                <a:lnTo>
                  <a:pt x="109563" y="2327318"/>
                </a:lnTo>
                <a:lnTo>
                  <a:pt x="0" y="2264179"/>
                </a:lnTo>
                <a:lnTo>
                  <a:pt x="0" y="2262671"/>
                </a:lnTo>
                <a:lnTo>
                  <a:pt x="0" y="2235449"/>
                </a:lnTo>
                <a:close/>
                <a:moveTo>
                  <a:pt x="222372" y="2230691"/>
                </a:moveTo>
                <a:lnTo>
                  <a:pt x="274151" y="2260562"/>
                </a:lnTo>
                <a:lnTo>
                  <a:pt x="274151" y="2262070"/>
                </a:lnTo>
                <a:lnTo>
                  <a:pt x="274151" y="2289290"/>
                </a:lnTo>
                <a:lnTo>
                  <a:pt x="274151" y="2290800"/>
                </a:lnTo>
                <a:lnTo>
                  <a:pt x="222372" y="2260933"/>
                </a:lnTo>
                <a:lnTo>
                  <a:pt x="222372" y="2259425"/>
                </a:lnTo>
                <a:lnTo>
                  <a:pt x="222372" y="2232203"/>
                </a:lnTo>
                <a:close/>
                <a:moveTo>
                  <a:pt x="55836" y="2200333"/>
                </a:moveTo>
                <a:lnTo>
                  <a:pt x="103070" y="2227605"/>
                </a:lnTo>
                <a:lnTo>
                  <a:pt x="103070" y="2229117"/>
                </a:lnTo>
                <a:lnTo>
                  <a:pt x="103070" y="2256340"/>
                </a:lnTo>
                <a:lnTo>
                  <a:pt x="103070" y="2257848"/>
                </a:lnTo>
                <a:lnTo>
                  <a:pt x="55836" y="2230580"/>
                </a:lnTo>
                <a:lnTo>
                  <a:pt x="55836" y="2229066"/>
                </a:lnTo>
                <a:lnTo>
                  <a:pt x="55836" y="2201849"/>
                </a:lnTo>
                <a:close/>
                <a:moveTo>
                  <a:pt x="355632" y="2175992"/>
                </a:moveTo>
                <a:lnTo>
                  <a:pt x="430784" y="2219322"/>
                </a:lnTo>
                <a:lnTo>
                  <a:pt x="430784" y="2220840"/>
                </a:lnTo>
                <a:lnTo>
                  <a:pt x="430784" y="2248221"/>
                </a:lnTo>
                <a:lnTo>
                  <a:pt x="430784" y="2249731"/>
                </a:lnTo>
                <a:lnTo>
                  <a:pt x="355632" y="2206231"/>
                </a:lnTo>
                <a:lnTo>
                  <a:pt x="355632" y="2204714"/>
                </a:lnTo>
                <a:lnTo>
                  <a:pt x="355632" y="2177501"/>
                </a:lnTo>
                <a:close/>
                <a:moveTo>
                  <a:pt x="125794" y="2174857"/>
                </a:moveTo>
                <a:lnTo>
                  <a:pt x="202407" y="2219161"/>
                </a:lnTo>
                <a:lnTo>
                  <a:pt x="202407" y="2220677"/>
                </a:lnTo>
                <a:lnTo>
                  <a:pt x="202407" y="2247898"/>
                </a:lnTo>
                <a:lnTo>
                  <a:pt x="202407" y="2249408"/>
                </a:lnTo>
                <a:lnTo>
                  <a:pt x="125794" y="2205256"/>
                </a:lnTo>
                <a:lnTo>
                  <a:pt x="125794" y="2203741"/>
                </a:lnTo>
                <a:lnTo>
                  <a:pt x="125794" y="2176365"/>
                </a:lnTo>
                <a:close/>
                <a:moveTo>
                  <a:pt x="0" y="2168040"/>
                </a:moveTo>
                <a:lnTo>
                  <a:pt x="35709" y="2188649"/>
                </a:lnTo>
                <a:lnTo>
                  <a:pt x="35709" y="2190162"/>
                </a:lnTo>
                <a:lnTo>
                  <a:pt x="35709" y="2217536"/>
                </a:lnTo>
                <a:lnTo>
                  <a:pt x="35709" y="2219053"/>
                </a:lnTo>
                <a:lnTo>
                  <a:pt x="0" y="2198439"/>
                </a:lnTo>
                <a:lnTo>
                  <a:pt x="0" y="2196925"/>
                </a:lnTo>
                <a:lnTo>
                  <a:pt x="0" y="2169553"/>
                </a:lnTo>
                <a:close/>
                <a:moveTo>
                  <a:pt x="193155" y="2147913"/>
                </a:moveTo>
                <a:lnTo>
                  <a:pt x="225293" y="2166579"/>
                </a:lnTo>
                <a:lnTo>
                  <a:pt x="225293" y="2167930"/>
                </a:lnTo>
                <a:lnTo>
                  <a:pt x="225293" y="2195303"/>
                </a:lnTo>
                <a:lnTo>
                  <a:pt x="225293" y="2196816"/>
                </a:lnTo>
                <a:lnTo>
                  <a:pt x="193155" y="2178313"/>
                </a:lnTo>
                <a:lnTo>
                  <a:pt x="193155" y="2176800"/>
                </a:lnTo>
                <a:lnTo>
                  <a:pt x="193155" y="2149426"/>
                </a:lnTo>
                <a:close/>
                <a:moveTo>
                  <a:pt x="379168" y="2123728"/>
                </a:moveTo>
                <a:lnTo>
                  <a:pt x="430784" y="2153594"/>
                </a:lnTo>
                <a:lnTo>
                  <a:pt x="430784" y="2155106"/>
                </a:lnTo>
                <a:lnTo>
                  <a:pt x="430784" y="2182481"/>
                </a:lnTo>
                <a:lnTo>
                  <a:pt x="430784" y="2183993"/>
                </a:lnTo>
                <a:lnTo>
                  <a:pt x="379168" y="2154132"/>
                </a:lnTo>
                <a:lnTo>
                  <a:pt x="379168" y="2152619"/>
                </a:lnTo>
                <a:lnTo>
                  <a:pt x="379168" y="2125240"/>
                </a:lnTo>
                <a:close/>
                <a:moveTo>
                  <a:pt x="0" y="2102302"/>
                </a:moveTo>
                <a:lnTo>
                  <a:pt x="105829" y="2163332"/>
                </a:lnTo>
                <a:lnTo>
                  <a:pt x="105829" y="2164846"/>
                </a:lnTo>
                <a:lnTo>
                  <a:pt x="105829" y="2192218"/>
                </a:lnTo>
                <a:lnTo>
                  <a:pt x="105829" y="2193733"/>
                </a:lnTo>
                <a:lnTo>
                  <a:pt x="0" y="2132546"/>
                </a:lnTo>
                <a:lnTo>
                  <a:pt x="0" y="2131032"/>
                </a:lnTo>
                <a:lnTo>
                  <a:pt x="0" y="2103816"/>
                </a:lnTo>
                <a:close/>
                <a:moveTo>
                  <a:pt x="210847" y="2092402"/>
                </a:moveTo>
                <a:lnTo>
                  <a:pt x="258081" y="2119670"/>
                </a:lnTo>
                <a:lnTo>
                  <a:pt x="258081" y="2121183"/>
                </a:lnTo>
                <a:lnTo>
                  <a:pt x="258081" y="2148562"/>
                </a:lnTo>
                <a:lnTo>
                  <a:pt x="258081" y="2150075"/>
                </a:lnTo>
                <a:lnTo>
                  <a:pt x="210847" y="2122806"/>
                </a:lnTo>
                <a:lnTo>
                  <a:pt x="210847" y="2121294"/>
                </a:lnTo>
                <a:lnTo>
                  <a:pt x="210847" y="2093914"/>
                </a:lnTo>
                <a:close/>
                <a:moveTo>
                  <a:pt x="71743" y="2077956"/>
                </a:moveTo>
                <a:lnTo>
                  <a:pt x="173028" y="2136388"/>
                </a:lnTo>
                <a:lnTo>
                  <a:pt x="173028" y="2137901"/>
                </a:lnTo>
                <a:lnTo>
                  <a:pt x="173028" y="2165280"/>
                </a:lnTo>
                <a:lnTo>
                  <a:pt x="173028" y="2166631"/>
                </a:lnTo>
                <a:lnTo>
                  <a:pt x="71743" y="2108198"/>
                </a:lnTo>
                <a:lnTo>
                  <a:pt x="71743" y="2106685"/>
                </a:lnTo>
                <a:lnTo>
                  <a:pt x="71743" y="2079468"/>
                </a:lnTo>
                <a:close/>
                <a:moveTo>
                  <a:pt x="359366" y="2046466"/>
                </a:moveTo>
                <a:lnTo>
                  <a:pt x="430785" y="2087856"/>
                </a:lnTo>
                <a:lnTo>
                  <a:pt x="430785" y="2089368"/>
                </a:lnTo>
                <a:lnTo>
                  <a:pt x="430785" y="2116586"/>
                </a:lnTo>
                <a:lnTo>
                  <a:pt x="430785" y="2118098"/>
                </a:lnTo>
                <a:lnTo>
                  <a:pt x="359366" y="2076870"/>
                </a:lnTo>
                <a:lnTo>
                  <a:pt x="359366" y="2075358"/>
                </a:lnTo>
                <a:lnTo>
                  <a:pt x="359366" y="2047978"/>
                </a:lnTo>
                <a:close/>
                <a:moveTo>
                  <a:pt x="0" y="2036403"/>
                </a:moveTo>
                <a:lnTo>
                  <a:pt x="51779" y="2066268"/>
                </a:lnTo>
                <a:lnTo>
                  <a:pt x="51779" y="2067782"/>
                </a:lnTo>
                <a:lnTo>
                  <a:pt x="51779" y="2095161"/>
                </a:lnTo>
                <a:lnTo>
                  <a:pt x="51779" y="2096674"/>
                </a:lnTo>
                <a:lnTo>
                  <a:pt x="0" y="2066808"/>
                </a:lnTo>
                <a:lnTo>
                  <a:pt x="0" y="2065295"/>
                </a:lnTo>
                <a:lnTo>
                  <a:pt x="0" y="2037916"/>
                </a:lnTo>
                <a:close/>
                <a:moveTo>
                  <a:pt x="248829" y="1982676"/>
                </a:moveTo>
                <a:lnTo>
                  <a:pt x="280805" y="2001181"/>
                </a:lnTo>
                <a:lnTo>
                  <a:pt x="280805" y="2002693"/>
                </a:lnTo>
                <a:lnTo>
                  <a:pt x="280805" y="2030074"/>
                </a:lnTo>
                <a:lnTo>
                  <a:pt x="280805" y="2031585"/>
                </a:lnTo>
                <a:lnTo>
                  <a:pt x="248829" y="2012920"/>
                </a:lnTo>
                <a:lnTo>
                  <a:pt x="248829" y="2011569"/>
                </a:lnTo>
                <a:lnTo>
                  <a:pt x="248829" y="1984189"/>
                </a:lnTo>
                <a:close/>
                <a:moveTo>
                  <a:pt x="0" y="1970665"/>
                </a:moveTo>
                <a:lnTo>
                  <a:pt x="190883" y="2080878"/>
                </a:lnTo>
                <a:lnTo>
                  <a:pt x="190883" y="2082390"/>
                </a:lnTo>
                <a:lnTo>
                  <a:pt x="190883" y="2109608"/>
                </a:lnTo>
                <a:lnTo>
                  <a:pt x="190883" y="2111120"/>
                </a:lnTo>
                <a:lnTo>
                  <a:pt x="0" y="2000908"/>
                </a:lnTo>
                <a:lnTo>
                  <a:pt x="0" y="1999558"/>
                </a:lnTo>
                <a:lnTo>
                  <a:pt x="0" y="1972178"/>
                </a:lnTo>
                <a:close/>
                <a:moveTo>
                  <a:pt x="339888" y="1969528"/>
                </a:moveTo>
                <a:lnTo>
                  <a:pt x="430784" y="2021957"/>
                </a:lnTo>
                <a:lnTo>
                  <a:pt x="430784" y="2023469"/>
                </a:lnTo>
                <a:lnTo>
                  <a:pt x="430784" y="2050848"/>
                </a:lnTo>
                <a:lnTo>
                  <a:pt x="430784" y="2052361"/>
                </a:lnTo>
                <a:lnTo>
                  <a:pt x="339888" y="1999771"/>
                </a:lnTo>
                <a:lnTo>
                  <a:pt x="339888" y="1998259"/>
                </a:lnTo>
                <a:lnTo>
                  <a:pt x="339888" y="1971041"/>
                </a:lnTo>
                <a:close/>
                <a:moveTo>
                  <a:pt x="109563" y="1968068"/>
                </a:moveTo>
                <a:lnTo>
                  <a:pt x="141539" y="1986573"/>
                </a:lnTo>
                <a:lnTo>
                  <a:pt x="141539" y="1988085"/>
                </a:lnTo>
                <a:lnTo>
                  <a:pt x="141539" y="2015465"/>
                </a:lnTo>
                <a:lnTo>
                  <a:pt x="141539" y="2016977"/>
                </a:lnTo>
                <a:lnTo>
                  <a:pt x="109563" y="1998311"/>
                </a:lnTo>
                <a:lnTo>
                  <a:pt x="109563" y="1996799"/>
                </a:lnTo>
                <a:lnTo>
                  <a:pt x="109563" y="1969581"/>
                </a:lnTo>
                <a:close/>
                <a:moveTo>
                  <a:pt x="199161" y="1954110"/>
                </a:moveTo>
                <a:lnTo>
                  <a:pt x="231299" y="1972614"/>
                </a:lnTo>
                <a:lnTo>
                  <a:pt x="231299" y="1974126"/>
                </a:lnTo>
                <a:lnTo>
                  <a:pt x="231299" y="2001344"/>
                </a:lnTo>
                <a:lnTo>
                  <a:pt x="231299" y="2002856"/>
                </a:lnTo>
                <a:lnTo>
                  <a:pt x="199161" y="1984352"/>
                </a:lnTo>
                <a:lnTo>
                  <a:pt x="199161" y="1982839"/>
                </a:lnTo>
                <a:lnTo>
                  <a:pt x="199161" y="1955622"/>
                </a:lnTo>
                <a:close/>
                <a:moveTo>
                  <a:pt x="71743" y="1946319"/>
                </a:moveTo>
                <a:lnTo>
                  <a:pt x="89435" y="1956544"/>
                </a:lnTo>
                <a:lnTo>
                  <a:pt x="89435" y="1958057"/>
                </a:lnTo>
                <a:lnTo>
                  <a:pt x="89435" y="1985275"/>
                </a:lnTo>
                <a:lnTo>
                  <a:pt x="89435" y="1986787"/>
                </a:lnTo>
                <a:lnTo>
                  <a:pt x="71743" y="1976561"/>
                </a:lnTo>
                <a:lnTo>
                  <a:pt x="71743" y="1975049"/>
                </a:lnTo>
                <a:lnTo>
                  <a:pt x="71743" y="1947831"/>
                </a:lnTo>
                <a:close/>
                <a:moveTo>
                  <a:pt x="365209" y="1919427"/>
                </a:moveTo>
                <a:lnTo>
                  <a:pt x="430784" y="1957246"/>
                </a:lnTo>
                <a:lnTo>
                  <a:pt x="430784" y="1986139"/>
                </a:lnTo>
                <a:lnTo>
                  <a:pt x="365209" y="1948319"/>
                </a:lnTo>
                <a:close/>
                <a:moveTo>
                  <a:pt x="0" y="1904928"/>
                </a:moveTo>
                <a:lnTo>
                  <a:pt x="51779" y="1934794"/>
                </a:lnTo>
                <a:lnTo>
                  <a:pt x="51779" y="1936307"/>
                </a:lnTo>
                <a:lnTo>
                  <a:pt x="51779" y="1963523"/>
                </a:lnTo>
                <a:lnTo>
                  <a:pt x="51779" y="1965037"/>
                </a:lnTo>
                <a:lnTo>
                  <a:pt x="0" y="1935171"/>
                </a:lnTo>
                <a:lnTo>
                  <a:pt x="0" y="1933658"/>
                </a:lnTo>
                <a:lnTo>
                  <a:pt x="0" y="1906441"/>
                </a:lnTo>
                <a:close/>
                <a:moveTo>
                  <a:pt x="218476" y="1899410"/>
                </a:moveTo>
                <a:lnTo>
                  <a:pt x="250614" y="1917914"/>
                </a:lnTo>
                <a:lnTo>
                  <a:pt x="250614" y="1919427"/>
                </a:lnTo>
                <a:lnTo>
                  <a:pt x="250614" y="1946806"/>
                </a:lnTo>
                <a:lnTo>
                  <a:pt x="250614" y="1948319"/>
                </a:lnTo>
                <a:lnTo>
                  <a:pt x="218476" y="1929652"/>
                </a:lnTo>
                <a:lnTo>
                  <a:pt x="218476" y="1928140"/>
                </a:lnTo>
                <a:lnTo>
                  <a:pt x="218476" y="1900923"/>
                </a:lnTo>
                <a:close/>
                <a:moveTo>
                  <a:pt x="91546" y="1891943"/>
                </a:moveTo>
                <a:lnTo>
                  <a:pt x="179034" y="1942423"/>
                </a:lnTo>
                <a:lnTo>
                  <a:pt x="179034" y="1943935"/>
                </a:lnTo>
                <a:lnTo>
                  <a:pt x="179034" y="1971315"/>
                </a:lnTo>
                <a:lnTo>
                  <a:pt x="179034" y="1972827"/>
                </a:lnTo>
                <a:lnTo>
                  <a:pt x="91546" y="1922185"/>
                </a:lnTo>
                <a:lnTo>
                  <a:pt x="91546" y="1920673"/>
                </a:lnTo>
                <a:lnTo>
                  <a:pt x="91546" y="1893455"/>
                </a:lnTo>
                <a:close/>
                <a:moveTo>
                  <a:pt x="151278" y="1860617"/>
                </a:moveTo>
                <a:lnTo>
                  <a:pt x="198512" y="1887885"/>
                </a:lnTo>
                <a:lnTo>
                  <a:pt x="198512" y="1889399"/>
                </a:lnTo>
                <a:lnTo>
                  <a:pt x="198512" y="1916615"/>
                </a:lnTo>
                <a:lnTo>
                  <a:pt x="198512" y="1918129"/>
                </a:lnTo>
                <a:lnTo>
                  <a:pt x="151278" y="1890860"/>
                </a:lnTo>
                <a:lnTo>
                  <a:pt x="151278" y="1889346"/>
                </a:lnTo>
                <a:lnTo>
                  <a:pt x="151278" y="1862130"/>
                </a:lnTo>
                <a:close/>
                <a:moveTo>
                  <a:pt x="361638" y="1851579"/>
                </a:moveTo>
                <a:lnTo>
                  <a:pt x="430784" y="1891509"/>
                </a:lnTo>
                <a:lnTo>
                  <a:pt x="430784" y="1920401"/>
                </a:lnTo>
                <a:lnTo>
                  <a:pt x="361638" y="1880309"/>
                </a:lnTo>
                <a:close/>
                <a:moveTo>
                  <a:pt x="0" y="1839029"/>
                </a:moveTo>
                <a:lnTo>
                  <a:pt x="71419" y="1880256"/>
                </a:lnTo>
                <a:lnTo>
                  <a:pt x="71419" y="1881770"/>
                </a:lnTo>
                <a:lnTo>
                  <a:pt x="71419" y="1909148"/>
                </a:lnTo>
                <a:lnTo>
                  <a:pt x="71419" y="1910661"/>
                </a:lnTo>
                <a:lnTo>
                  <a:pt x="0" y="1869434"/>
                </a:lnTo>
                <a:lnTo>
                  <a:pt x="0" y="1867920"/>
                </a:lnTo>
                <a:lnTo>
                  <a:pt x="0" y="1840542"/>
                </a:lnTo>
                <a:close/>
                <a:moveTo>
                  <a:pt x="302231" y="1817169"/>
                </a:moveTo>
                <a:lnTo>
                  <a:pt x="334207" y="1835835"/>
                </a:lnTo>
                <a:lnTo>
                  <a:pt x="334207" y="1864564"/>
                </a:lnTo>
                <a:lnTo>
                  <a:pt x="302231" y="1846060"/>
                </a:lnTo>
                <a:close/>
                <a:moveTo>
                  <a:pt x="395075" y="1805157"/>
                </a:moveTo>
                <a:lnTo>
                  <a:pt x="430784" y="1825771"/>
                </a:lnTo>
                <a:lnTo>
                  <a:pt x="430784" y="1854501"/>
                </a:lnTo>
                <a:lnTo>
                  <a:pt x="395075" y="1833887"/>
                </a:lnTo>
                <a:close/>
                <a:moveTo>
                  <a:pt x="252075" y="1788277"/>
                </a:moveTo>
                <a:lnTo>
                  <a:pt x="284213" y="1806943"/>
                </a:lnTo>
                <a:lnTo>
                  <a:pt x="284213" y="1835673"/>
                </a:lnTo>
                <a:lnTo>
                  <a:pt x="252075" y="1817169"/>
                </a:lnTo>
                <a:close/>
                <a:moveTo>
                  <a:pt x="133585" y="1785679"/>
                </a:moveTo>
                <a:lnTo>
                  <a:pt x="196401" y="1821875"/>
                </a:lnTo>
                <a:lnTo>
                  <a:pt x="196401" y="1850767"/>
                </a:lnTo>
                <a:lnTo>
                  <a:pt x="133585" y="1814571"/>
                </a:lnTo>
                <a:close/>
                <a:moveTo>
                  <a:pt x="0" y="1773292"/>
                </a:moveTo>
                <a:lnTo>
                  <a:pt x="131151" y="1848931"/>
                </a:lnTo>
                <a:lnTo>
                  <a:pt x="131151" y="1850443"/>
                </a:lnTo>
                <a:lnTo>
                  <a:pt x="131151" y="1877822"/>
                </a:lnTo>
                <a:lnTo>
                  <a:pt x="131151" y="1879335"/>
                </a:lnTo>
                <a:lnTo>
                  <a:pt x="0" y="1803534"/>
                </a:lnTo>
                <a:lnTo>
                  <a:pt x="0" y="1802022"/>
                </a:lnTo>
                <a:lnTo>
                  <a:pt x="0" y="1774804"/>
                </a:lnTo>
                <a:close/>
                <a:moveTo>
                  <a:pt x="85702" y="1758086"/>
                </a:moveTo>
                <a:lnTo>
                  <a:pt x="113458" y="1774155"/>
                </a:lnTo>
                <a:lnTo>
                  <a:pt x="113458" y="1802885"/>
                </a:lnTo>
                <a:lnTo>
                  <a:pt x="85702" y="1786816"/>
                </a:lnTo>
                <a:close/>
                <a:moveTo>
                  <a:pt x="365209" y="1722052"/>
                </a:moveTo>
                <a:lnTo>
                  <a:pt x="430784" y="1759871"/>
                </a:lnTo>
                <a:lnTo>
                  <a:pt x="430784" y="1788764"/>
                </a:lnTo>
                <a:lnTo>
                  <a:pt x="365209" y="1750782"/>
                </a:lnTo>
                <a:close/>
                <a:moveTo>
                  <a:pt x="129527" y="1717508"/>
                </a:moveTo>
                <a:lnTo>
                  <a:pt x="232110" y="1776753"/>
                </a:lnTo>
                <a:lnTo>
                  <a:pt x="232110" y="1805645"/>
                </a:lnTo>
                <a:lnTo>
                  <a:pt x="129527" y="1746400"/>
                </a:lnTo>
                <a:close/>
                <a:moveTo>
                  <a:pt x="0" y="1708581"/>
                </a:moveTo>
                <a:lnTo>
                  <a:pt x="65575" y="1746400"/>
                </a:lnTo>
                <a:lnTo>
                  <a:pt x="65575" y="1775292"/>
                </a:lnTo>
                <a:lnTo>
                  <a:pt x="0" y="1737473"/>
                </a:lnTo>
                <a:close/>
                <a:moveTo>
                  <a:pt x="379168" y="1664268"/>
                </a:moveTo>
                <a:lnTo>
                  <a:pt x="430784" y="1694134"/>
                </a:lnTo>
                <a:lnTo>
                  <a:pt x="430784" y="1722864"/>
                </a:lnTo>
                <a:lnTo>
                  <a:pt x="379168" y="1692998"/>
                </a:lnTo>
                <a:close/>
                <a:moveTo>
                  <a:pt x="123035" y="1648036"/>
                </a:moveTo>
                <a:lnTo>
                  <a:pt x="199161" y="1692024"/>
                </a:lnTo>
                <a:lnTo>
                  <a:pt x="199161" y="1720754"/>
                </a:lnTo>
                <a:lnTo>
                  <a:pt x="123035" y="1676767"/>
                </a:lnTo>
                <a:close/>
                <a:moveTo>
                  <a:pt x="0" y="1642842"/>
                </a:moveTo>
                <a:lnTo>
                  <a:pt x="109563" y="1705984"/>
                </a:lnTo>
                <a:lnTo>
                  <a:pt x="109563" y="1734713"/>
                </a:lnTo>
                <a:lnTo>
                  <a:pt x="0" y="1671573"/>
                </a:lnTo>
                <a:close/>
                <a:moveTo>
                  <a:pt x="222372" y="1639596"/>
                </a:moveTo>
                <a:lnTo>
                  <a:pt x="274151" y="1669463"/>
                </a:lnTo>
                <a:lnTo>
                  <a:pt x="274151" y="1698193"/>
                </a:lnTo>
                <a:lnTo>
                  <a:pt x="222372" y="1668327"/>
                </a:lnTo>
                <a:close/>
                <a:moveTo>
                  <a:pt x="55836" y="1609243"/>
                </a:moveTo>
                <a:lnTo>
                  <a:pt x="103070" y="1636512"/>
                </a:lnTo>
                <a:lnTo>
                  <a:pt x="103070" y="1665242"/>
                </a:lnTo>
                <a:lnTo>
                  <a:pt x="55836" y="1637973"/>
                </a:lnTo>
                <a:close/>
                <a:moveTo>
                  <a:pt x="355632" y="1584895"/>
                </a:moveTo>
                <a:lnTo>
                  <a:pt x="430784" y="1628233"/>
                </a:lnTo>
                <a:lnTo>
                  <a:pt x="430784" y="1657125"/>
                </a:lnTo>
                <a:lnTo>
                  <a:pt x="355632" y="1613625"/>
                </a:lnTo>
                <a:close/>
                <a:moveTo>
                  <a:pt x="125794" y="1583759"/>
                </a:moveTo>
                <a:lnTo>
                  <a:pt x="202407" y="1628071"/>
                </a:lnTo>
                <a:lnTo>
                  <a:pt x="202407" y="1656801"/>
                </a:lnTo>
                <a:lnTo>
                  <a:pt x="125794" y="1612651"/>
                </a:lnTo>
                <a:close/>
                <a:moveTo>
                  <a:pt x="0" y="1576942"/>
                </a:moveTo>
                <a:lnTo>
                  <a:pt x="35709" y="1597556"/>
                </a:lnTo>
                <a:lnTo>
                  <a:pt x="35709" y="1626448"/>
                </a:lnTo>
                <a:lnTo>
                  <a:pt x="0" y="1605834"/>
                </a:lnTo>
                <a:close/>
                <a:moveTo>
                  <a:pt x="193155" y="1556815"/>
                </a:moveTo>
                <a:lnTo>
                  <a:pt x="225293" y="1575481"/>
                </a:lnTo>
                <a:lnTo>
                  <a:pt x="225293" y="1604211"/>
                </a:lnTo>
                <a:lnTo>
                  <a:pt x="193155" y="1585707"/>
                </a:lnTo>
                <a:close/>
                <a:moveTo>
                  <a:pt x="379168" y="1532630"/>
                </a:moveTo>
                <a:lnTo>
                  <a:pt x="430784" y="1562496"/>
                </a:lnTo>
                <a:lnTo>
                  <a:pt x="430784" y="1591388"/>
                </a:lnTo>
                <a:lnTo>
                  <a:pt x="379168" y="1561522"/>
                </a:lnTo>
                <a:close/>
                <a:moveTo>
                  <a:pt x="0" y="1511204"/>
                </a:moveTo>
                <a:lnTo>
                  <a:pt x="105829" y="1572234"/>
                </a:lnTo>
                <a:lnTo>
                  <a:pt x="105829" y="1601127"/>
                </a:lnTo>
                <a:lnTo>
                  <a:pt x="0" y="1539934"/>
                </a:lnTo>
                <a:close/>
                <a:moveTo>
                  <a:pt x="210847" y="1501303"/>
                </a:moveTo>
                <a:lnTo>
                  <a:pt x="258081" y="1528572"/>
                </a:lnTo>
                <a:lnTo>
                  <a:pt x="258081" y="1557464"/>
                </a:lnTo>
                <a:lnTo>
                  <a:pt x="210847" y="1530195"/>
                </a:lnTo>
                <a:close/>
                <a:moveTo>
                  <a:pt x="71743" y="1486857"/>
                </a:moveTo>
                <a:lnTo>
                  <a:pt x="173028" y="1545290"/>
                </a:lnTo>
                <a:lnTo>
                  <a:pt x="173028" y="1574182"/>
                </a:lnTo>
                <a:lnTo>
                  <a:pt x="71743" y="1515587"/>
                </a:lnTo>
                <a:close/>
                <a:moveTo>
                  <a:pt x="359366" y="1455368"/>
                </a:moveTo>
                <a:lnTo>
                  <a:pt x="430785" y="1496758"/>
                </a:lnTo>
                <a:lnTo>
                  <a:pt x="430785" y="1525488"/>
                </a:lnTo>
                <a:lnTo>
                  <a:pt x="359366" y="1484260"/>
                </a:lnTo>
                <a:close/>
                <a:moveTo>
                  <a:pt x="0" y="1445304"/>
                </a:moveTo>
                <a:lnTo>
                  <a:pt x="51779" y="1475170"/>
                </a:lnTo>
                <a:lnTo>
                  <a:pt x="51779" y="1504062"/>
                </a:lnTo>
                <a:lnTo>
                  <a:pt x="0" y="1474196"/>
                </a:lnTo>
                <a:close/>
                <a:moveTo>
                  <a:pt x="248829" y="1391579"/>
                </a:moveTo>
                <a:lnTo>
                  <a:pt x="280805" y="1410083"/>
                </a:lnTo>
                <a:lnTo>
                  <a:pt x="280805" y="1438975"/>
                </a:lnTo>
                <a:lnTo>
                  <a:pt x="248829" y="1420471"/>
                </a:lnTo>
                <a:close/>
                <a:moveTo>
                  <a:pt x="0" y="1379568"/>
                </a:moveTo>
                <a:lnTo>
                  <a:pt x="190883" y="1489779"/>
                </a:lnTo>
                <a:lnTo>
                  <a:pt x="190883" y="1518509"/>
                </a:lnTo>
                <a:lnTo>
                  <a:pt x="0" y="1408459"/>
                </a:lnTo>
                <a:close/>
                <a:moveTo>
                  <a:pt x="339888" y="1378431"/>
                </a:moveTo>
                <a:lnTo>
                  <a:pt x="430784" y="1430859"/>
                </a:lnTo>
                <a:lnTo>
                  <a:pt x="430784" y="1459751"/>
                </a:lnTo>
                <a:lnTo>
                  <a:pt x="339888" y="1407161"/>
                </a:lnTo>
                <a:close/>
                <a:moveTo>
                  <a:pt x="109563" y="1376971"/>
                </a:moveTo>
                <a:lnTo>
                  <a:pt x="141539" y="1395475"/>
                </a:lnTo>
                <a:lnTo>
                  <a:pt x="141539" y="1424367"/>
                </a:lnTo>
                <a:lnTo>
                  <a:pt x="109563" y="1405701"/>
                </a:lnTo>
                <a:close/>
                <a:moveTo>
                  <a:pt x="199161" y="1363012"/>
                </a:moveTo>
                <a:lnTo>
                  <a:pt x="231299" y="1381516"/>
                </a:lnTo>
                <a:lnTo>
                  <a:pt x="231299" y="1410246"/>
                </a:lnTo>
                <a:lnTo>
                  <a:pt x="199161" y="1391742"/>
                </a:lnTo>
                <a:close/>
                <a:moveTo>
                  <a:pt x="71743" y="1355221"/>
                </a:moveTo>
                <a:lnTo>
                  <a:pt x="89435" y="1365447"/>
                </a:lnTo>
                <a:lnTo>
                  <a:pt x="89435" y="1394177"/>
                </a:lnTo>
                <a:lnTo>
                  <a:pt x="71743" y="1383951"/>
                </a:lnTo>
                <a:close/>
                <a:moveTo>
                  <a:pt x="365209" y="1329846"/>
                </a:moveTo>
                <a:lnTo>
                  <a:pt x="430784" y="1367665"/>
                </a:lnTo>
                <a:lnTo>
                  <a:pt x="430784" y="1396558"/>
                </a:lnTo>
                <a:lnTo>
                  <a:pt x="365209" y="1358738"/>
                </a:lnTo>
                <a:close/>
                <a:moveTo>
                  <a:pt x="0" y="1313830"/>
                </a:moveTo>
                <a:lnTo>
                  <a:pt x="51779" y="1343696"/>
                </a:lnTo>
                <a:lnTo>
                  <a:pt x="51779" y="1372426"/>
                </a:lnTo>
                <a:lnTo>
                  <a:pt x="0" y="1342560"/>
                </a:lnTo>
                <a:close/>
                <a:moveTo>
                  <a:pt x="218476" y="1308312"/>
                </a:moveTo>
                <a:lnTo>
                  <a:pt x="250614" y="1326816"/>
                </a:lnTo>
                <a:lnTo>
                  <a:pt x="250614" y="1355708"/>
                </a:lnTo>
                <a:lnTo>
                  <a:pt x="218476" y="1337042"/>
                </a:lnTo>
                <a:close/>
                <a:moveTo>
                  <a:pt x="91546" y="1300845"/>
                </a:moveTo>
                <a:lnTo>
                  <a:pt x="179034" y="1351325"/>
                </a:lnTo>
                <a:lnTo>
                  <a:pt x="179034" y="1380217"/>
                </a:lnTo>
                <a:lnTo>
                  <a:pt x="91546" y="1329575"/>
                </a:lnTo>
                <a:close/>
                <a:moveTo>
                  <a:pt x="151278" y="1269518"/>
                </a:moveTo>
                <a:lnTo>
                  <a:pt x="198512" y="1296787"/>
                </a:lnTo>
                <a:lnTo>
                  <a:pt x="198512" y="1325517"/>
                </a:lnTo>
                <a:lnTo>
                  <a:pt x="151278" y="1298248"/>
                </a:lnTo>
                <a:close/>
                <a:moveTo>
                  <a:pt x="361638" y="1261998"/>
                </a:moveTo>
                <a:lnTo>
                  <a:pt x="430784" y="1301927"/>
                </a:lnTo>
                <a:lnTo>
                  <a:pt x="430784" y="1330657"/>
                </a:lnTo>
                <a:lnTo>
                  <a:pt x="361638" y="1290728"/>
                </a:lnTo>
                <a:close/>
                <a:moveTo>
                  <a:pt x="0" y="1247930"/>
                </a:moveTo>
                <a:lnTo>
                  <a:pt x="71419" y="1289158"/>
                </a:lnTo>
                <a:lnTo>
                  <a:pt x="71419" y="1318050"/>
                </a:lnTo>
                <a:lnTo>
                  <a:pt x="0" y="1276822"/>
                </a:lnTo>
                <a:close/>
                <a:moveTo>
                  <a:pt x="302231" y="1227589"/>
                </a:moveTo>
                <a:lnTo>
                  <a:pt x="334207" y="1246093"/>
                </a:lnTo>
                <a:lnTo>
                  <a:pt x="334207" y="1274985"/>
                </a:lnTo>
                <a:lnTo>
                  <a:pt x="302231" y="1256481"/>
                </a:lnTo>
                <a:close/>
                <a:moveTo>
                  <a:pt x="395075" y="1215576"/>
                </a:moveTo>
                <a:lnTo>
                  <a:pt x="430784" y="1236190"/>
                </a:lnTo>
                <a:lnTo>
                  <a:pt x="430784" y="1264920"/>
                </a:lnTo>
                <a:lnTo>
                  <a:pt x="395075" y="1244306"/>
                </a:lnTo>
                <a:close/>
                <a:moveTo>
                  <a:pt x="252075" y="1198696"/>
                </a:moveTo>
                <a:lnTo>
                  <a:pt x="284213" y="1217200"/>
                </a:lnTo>
                <a:lnTo>
                  <a:pt x="284213" y="1246092"/>
                </a:lnTo>
                <a:lnTo>
                  <a:pt x="252075" y="1227588"/>
                </a:lnTo>
                <a:close/>
                <a:moveTo>
                  <a:pt x="133585" y="1196112"/>
                </a:moveTo>
                <a:lnTo>
                  <a:pt x="196401" y="1232308"/>
                </a:lnTo>
                <a:lnTo>
                  <a:pt x="196401" y="1261200"/>
                </a:lnTo>
                <a:lnTo>
                  <a:pt x="133585" y="1225004"/>
                </a:lnTo>
                <a:close/>
                <a:moveTo>
                  <a:pt x="0" y="1182193"/>
                </a:moveTo>
                <a:lnTo>
                  <a:pt x="131151" y="1257832"/>
                </a:lnTo>
                <a:lnTo>
                  <a:pt x="131151" y="1286724"/>
                </a:lnTo>
                <a:lnTo>
                  <a:pt x="0" y="1210923"/>
                </a:lnTo>
                <a:close/>
                <a:moveTo>
                  <a:pt x="85702" y="1168505"/>
                </a:moveTo>
                <a:lnTo>
                  <a:pt x="113458" y="1184574"/>
                </a:lnTo>
                <a:lnTo>
                  <a:pt x="113458" y="1213304"/>
                </a:lnTo>
                <a:lnTo>
                  <a:pt x="85702" y="1197235"/>
                </a:lnTo>
                <a:close/>
                <a:moveTo>
                  <a:pt x="365209" y="1132472"/>
                </a:moveTo>
                <a:lnTo>
                  <a:pt x="430784" y="1170291"/>
                </a:lnTo>
                <a:lnTo>
                  <a:pt x="430784" y="1199184"/>
                </a:lnTo>
                <a:lnTo>
                  <a:pt x="365209" y="1161202"/>
                </a:lnTo>
                <a:close/>
                <a:moveTo>
                  <a:pt x="129527" y="1127928"/>
                </a:moveTo>
                <a:lnTo>
                  <a:pt x="232110" y="1187173"/>
                </a:lnTo>
                <a:lnTo>
                  <a:pt x="232110" y="1216065"/>
                </a:lnTo>
                <a:lnTo>
                  <a:pt x="129527" y="1156820"/>
                </a:lnTo>
                <a:close/>
                <a:moveTo>
                  <a:pt x="0" y="1119001"/>
                </a:moveTo>
                <a:lnTo>
                  <a:pt x="65575" y="1156820"/>
                </a:lnTo>
                <a:lnTo>
                  <a:pt x="65575" y="1185713"/>
                </a:lnTo>
                <a:lnTo>
                  <a:pt x="0" y="1147731"/>
                </a:lnTo>
                <a:close/>
                <a:moveTo>
                  <a:pt x="379168" y="1074688"/>
                </a:moveTo>
                <a:lnTo>
                  <a:pt x="430784" y="1104554"/>
                </a:lnTo>
                <a:lnTo>
                  <a:pt x="430784" y="1133284"/>
                </a:lnTo>
                <a:lnTo>
                  <a:pt x="379168" y="1103418"/>
                </a:lnTo>
                <a:close/>
                <a:moveTo>
                  <a:pt x="123035" y="1058457"/>
                </a:moveTo>
                <a:lnTo>
                  <a:pt x="199161" y="1102444"/>
                </a:lnTo>
                <a:lnTo>
                  <a:pt x="199161" y="1131174"/>
                </a:lnTo>
                <a:lnTo>
                  <a:pt x="123035" y="1087187"/>
                </a:lnTo>
                <a:close/>
                <a:moveTo>
                  <a:pt x="0" y="1053263"/>
                </a:moveTo>
                <a:lnTo>
                  <a:pt x="109563" y="1116404"/>
                </a:lnTo>
                <a:lnTo>
                  <a:pt x="109563" y="1145133"/>
                </a:lnTo>
                <a:lnTo>
                  <a:pt x="0" y="1081993"/>
                </a:lnTo>
                <a:close/>
                <a:moveTo>
                  <a:pt x="222372" y="1050017"/>
                </a:moveTo>
                <a:lnTo>
                  <a:pt x="274151" y="1079883"/>
                </a:lnTo>
                <a:lnTo>
                  <a:pt x="274151" y="1108613"/>
                </a:lnTo>
                <a:lnTo>
                  <a:pt x="222372" y="1078747"/>
                </a:lnTo>
                <a:close/>
                <a:moveTo>
                  <a:pt x="55836" y="1019664"/>
                </a:moveTo>
                <a:lnTo>
                  <a:pt x="103070" y="1046933"/>
                </a:lnTo>
                <a:lnTo>
                  <a:pt x="103070" y="1075663"/>
                </a:lnTo>
                <a:lnTo>
                  <a:pt x="55836" y="1048394"/>
                </a:lnTo>
                <a:close/>
                <a:moveTo>
                  <a:pt x="355632" y="995316"/>
                </a:moveTo>
                <a:lnTo>
                  <a:pt x="430784" y="1038654"/>
                </a:lnTo>
                <a:lnTo>
                  <a:pt x="430784" y="1067546"/>
                </a:lnTo>
                <a:lnTo>
                  <a:pt x="355632" y="1024046"/>
                </a:lnTo>
                <a:close/>
                <a:moveTo>
                  <a:pt x="125794" y="994180"/>
                </a:moveTo>
                <a:lnTo>
                  <a:pt x="202407" y="1038492"/>
                </a:lnTo>
                <a:lnTo>
                  <a:pt x="202407" y="1067222"/>
                </a:lnTo>
                <a:lnTo>
                  <a:pt x="125794" y="1023072"/>
                </a:lnTo>
                <a:close/>
                <a:moveTo>
                  <a:pt x="0" y="987363"/>
                </a:moveTo>
                <a:lnTo>
                  <a:pt x="35709" y="1007977"/>
                </a:lnTo>
                <a:lnTo>
                  <a:pt x="35709" y="1036869"/>
                </a:lnTo>
                <a:lnTo>
                  <a:pt x="0" y="1016255"/>
                </a:lnTo>
                <a:close/>
                <a:moveTo>
                  <a:pt x="193155" y="967236"/>
                </a:moveTo>
                <a:lnTo>
                  <a:pt x="225293" y="985740"/>
                </a:lnTo>
                <a:lnTo>
                  <a:pt x="225293" y="1014632"/>
                </a:lnTo>
                <a:lnTo>
                  <a:pt x="193155" y="996128"/>
                </a:lnTo>
                <a:close/>
                <a:moveTo>
                  <a:pt x="379168" y="943050"/>
                </a:moveTo>
                <a:lnTo>
                  <a:pt x="430784" y="972917"/>
                </a:lnTo>
                <a:lnTo>
                  <a:pt x="430784" y="1001808"/>
                </a:lnTo>
                <a:lnTo>
                  <a:pt x="379168" y="971942"/>
                </a:lnTo>
                <a:close/>
                <a:moveTo>
                  <a:pt x="0" y="921626"/>
                </a:moveTo>
                <a:lnTo>
                  <a:pt x="105829" y="982656"/>
                </a:lnTo>
                <a:lnTo>
                  <a:pt x="105829" y="1011548"/>
                </a:lnTo>
                <a:lnTo>
                  <a:pt x="0" y="950356"/>
                </a:lnTo>
                <a:close/>
                <a:moveTo>
                  <a:pt x="210847" y="911725"/>
                </a:moveTo>
                <a:lnTo>
                  <a:pt x="258081" y="938994"/>
                </a:lnTo>
                <a:lnTo>
                  <a:pt x="258081" y="967886"/>
                </a:lnTo>
                <a:lnTo>
                  <a:pt x="210847" y="940617"/>
                </a:lnTo>
                <a:close/>
                <a:moveTo>
                  <a:pt x="71743" y="897278"/>
                </a:moveTo>
                <a:lnTo>
                  <a:pt x="173028" y="955712"/>
                </a:lnTo>
                <a:lnTo>
                  <a:pt x="173028" y="984441"/>
                </a:lnTo>
                <a:lnTo>
                  <a:pt x="71743" y="926008"/>
                </a:lnTo>
                <a:close/>
                <a:moveTo>
                  <a:pt x="359366" y="865789"/>
                </a:moveTo>
                <a:lnTo>
                  <a:pt x="430785" y="907179"/>
                </a:lnTo>
                <a:lnTo>
                  <a:pt x="430785" y="935909"/>
                </a:lnTo>
                <a:lnTo>
                  <a:pt x="359366" y="894681"/>
                </a:lnTo>
                <a:close/>
                <a:moveTo>
                  <a:pt x="0" y="855727"/>
                </a:moveTo>
                <a:lnTo>
                  <a:pt x="51779" y="885593"/>
                </a:lnTo>
                <a:lnTo>
                  <a:pt x="51779" y="914485"/>
                </a:lnTo>
                <a:lnTo>
                  <a:pt x="0" y="884619"/>
                </a:lnTo>
                <a:close/>
                <a:moveTo>
                  <a:pt x="248829" y="802000"/>
                </a:moveTo>
                <a:lnTo>
                  <a:pt x="280805" y="820504"/>
                </a:lnTo>
                <a:lnTo>
                  <a:pt x="280805" y="849396"/>
                </a:lnTo>
                <a:lnTo>
                  <a:pt x="248829" y="830730"/>
                </a:lnTo>
                <a:close/>
                <a:moveTo>
                  <a:pt x="0" y="789989"/>
                </a:moveTo>
                <a:lnTo>
                  <a:pt x="190883" y="900201"/>
                </a:lnTo>
                <a:lnTo>
                  <a:pt x="190883" y="928931"/>
                </a:lnTo>
                <a:lnTo>
                  <a:pt x="0" y="818719"/>
                </a:lnTo>
                <a:close/>
                <a:moveTo>
                  <a:pt x="339888" y="788852"/>
                </a:moveTo>
                <a:lnTo>
                  <a:pt x="430784" y="841280"/>
                </a:lnTo>
                <a:lnTo>
                  <a:pt x="430784" y="870172"/>
                </a:lnTo>
                <a:lnTo>
                  <a:pt x="339888" y="817582"/>
                </a:lnTo>
                <a:close/>
                <a:moveTo>
                  <a:pt x="109563" y="787392"/>
                </a:moveTo>
                <a:lnTo>
                  <a:pt x="141539" y="805896"/>
                </a:lnTo>
                <a:lnTo>
                  <a:pt x="141539" y="834788"/>
                </a:lnTo>
                <a:lnTo>
                  <a:pt x="109563" y="816122"/>
                </a:lnTo>
                <a:close/>
                <a:moveTo>
                  <a:pt x="199161" y="773433"/>
                </a:moveTo>
                <a:lnTo>
                  <a:pt x="231299" y="791937"/>
                </a:lnTo>
                <a:lnTo>
                  <a:pt x="231299" y="820667"/>
                </a:lnTo>
                <a:lnTo>
                  <a:pt x="199161" y="802163"/>
                </a:lnTo>
                <a:close/>
                <a:moveTo>
                  <a:pt x="71743" y="765642"/>
                </a:moveTo>
                <a:lnTo>
                  <a:pt x="89435" y="775868"/>
                </a:lnTo>
                <a:lnTo>
                  <a:pt x="89435" y="804598"/>
                </a:lnTo>
                <a:lnTo>
                  <a:pt x="71743" y="794372"/>
                </a:lnTo>
                <a:close/>
                <a:moveTo>
                  <a:pt x="365209" y="737238"/>
                </a:moveTo>
                <a:lnTo>
                  <a:pt x="430784" y="775057"/>
                </a:lnTo>
                <a:lnTo>
                  <a:pt x="430784" y="803950"/>
                </a:lnTo>
                <a:lnTo>
                  <a:pt x="365209" y="766130"/>
                </a:lnTo>
                <a:close/>
                <a:moveTo>
                  <a:pt x="0" y="724252"/>
                </a:moveTo>
                <a:lnTo>
                  <a:pt x="51779" y="754118"/>
                </a:lnTo>
                <a:lnTo>
                  <a:pt x="51779" y="782848"/>
                </a:lnTo>
                <a:lnTo>
                  <a:pt x="0" y="752982"/>
                </a:lnTo>
                <a:close/>
                <a:moveTo>
                  <a:pt x="218476" y="718733"/>
                </a:moveTo>
                <a:lnTo>
                  <a:pt x="250614" y="737237"/>
                </a:lnTo>
                <a:lnTo>
                  <a:pt x="250614" y="766129"/>
                </a:lnTo>
                <a:lnTo>
                  <a:pt x="218476" y="747463"/>
                </a:lnTo>
                <a:close/>
                <a:moveTo>
                  <a:pt x="91546" y="711266"/>
                </a:moveTo>
                <a:lnTo>
                  <a:pt x="179034" y="761746"/>
                </a:lnTo>
                <a:lnTo>
                  <a:pt x="179034" y="790638"/>
                </a:lnTo>
                <a:lnTo>
                  <a:pt x="91546" y="739996"/>
                </a:lnTo>
                <a:close/>
                <a:moveTo>
                  <a:pt x="151278" y="679940"/>
                </a:moveTo>
                <a:lnTo>
                  <a:pt x="198512" y="707209"/>
                </a:lnTo>
                <a:lnTo>
                  <a:pt x="198512" y="735939"/>
                </a:lnTo>
                <a:lnTo>
                  <a:pt x="151278" y="708670"/>
                </a:lnTo>
                <a:close/>
                <a:moveTo>
                  <a:pt x="361638" y="669390"/>
                </a:moveTo>
                <a:lnTo>
                  <a:pt x="430784" y="709320"/>
                </a:lnTo>
                <a:lnTo>
                  <a:pt x="430784" y="738212"/>
                </a:lnTo>
                <a:lnTo>
                  <a:pt x="361638" y="698120"/>
                </a:lnTo>
                <a:close/>
                <a:moveTo>
                  <a:pt x="0" y="658352"/>
                </a:moveTo>
                <a:lnTo>
                  <a:pt x="71419" y="699580"/>
                </a:lnTo>
                <a:lnTo>
                  <a:pt x="71419" y="728472"/>
                </a:lnTo>
                <a:lnTo>
                  <a:pt x="0" y="687244"/>
                </a:lnTo>
                <a:close/>
                <a:moveTo>
                  <a:pt x="302231" y="634979"/>
                </a:moveTo>
                <a:lnTo>
                  <a:pt x="334207" y="653645"/>
                </a:lnTo>
                <a:lnTo>
                  <a:pt x="334207" y="682375"/>
                </a:lnTo>
                <a:lnTo>
                  <a:pt x="302231" y="663871"/>
                </a:lnTo>
                <a:close/>
                <a:moveTo>
                  <a:pt x="395075" y="622968"/>
                </a:moveTo>
                <a:lnTo>
                  <a:pt x="430784" y="643582"/>
                </a:lnTo>
                <a:lnTo>
                  <a:pt x="430784" y="672312"/>
                </a:lnTo>
                <a:lnTo>
                  <a:pt x="395075" y="651698"/>
                </a:lnTo>
                <a:close/>
                <a:moveTo>
                  <a:pt x="252075" y="606087"/>
                </a:moveTo>
                <a:lnTo>
                  <a:pt x="284213" y="624753"/>
                </a:lnTo>
                <a:lnTo>
                  <a:pt x="284213" y="653483"/>
                </a:lnTo>
                <a:lnTo>
                  <a:pt x="252075" y="634979"/>
                </a:lnTo>
                <a:close/>
                <a:moveTo>
                  <a:pt x="133585" y="603489"/>
                </a:moveTo>
                <a:lnTo>
                  <a:pt x="196401" y="639685"/>
                </a:lnTo>
                <a:lnTo>
                  <a:pt x="196401" y="668577"/>
                </a:lnTo>
                <a:lnTo>
                  <a:pt x="133585" y="632381"/>
                </a:lnTo>
                <a:close/>
                <a:moveTo>
                  <a:pt x="0" y="592614"/>
                </a:moveTo>
                <a:lnTo>
                  <a:pt x="131151" y="668253"/>
                </a:lnTo>
                <a:lnTo>
                  <a:pt x="131151" y="697145"/>
                </a:lnTo>
                <a:lnTo>
                  <a:pt x="0" y="621344"/>
                </a:lnTo>
                <a:close/>
                <a:moveTo>
                  <a:pt x="85702" y="575896"/>
                </a:moveTo>
                <a:lnTo>
                  <a:pt x="113458" y="591965"/>
                </a:lnTo>
                <a:lnTo>
                  <a:pt x="113458" y="620695"/>
                </a:lnTo>
                <a:lnTo>
                  <a:pt x="85702" y="604626"/>
                </a:lnTo>
                <a:close/>
                <a:moveTo>
                  <a:pt x="365209" y="539863"/>
                </a:moveTo>
                <a:lnTo>
                  <a:pt x="430784" y="577682"/>
                </a:lnTo>
                <a:lnTo>
                  <a:pt x="430784" y="606575"/>
                </a:lnTo>
                <a:lnTo>
                  <a:pt x="365209" y="568593"/>
                </a:lnTo>
                <a:close/>
                <a:moveTo>
                  <a:pt x="129527" y="535318"/>
                </a:moveTo>
                <a:lnTo>
                  <a:pt x="232110" y="594563"/>
                </a:lnTo>
                <a:lnTo>
                  <a:pt x="232110" y="623455"/>
                </a:lnTo>
                <a:lnTo>
                  <a:pt x="129527" y="564210"/>
                </a:lnTo>
                <a:close/>
                <a:moveTo>
                  <a:pt x="0" y="526391"/>
                </a:moveTo>
                <a:lnTo>
                  <a:pt x="65575" y="564210"/>
                </a:lnTo>
                <a:lnTo>
                  <a:pt x="65575" y="593102"/>
                </a:lnTo>
                <a:lnTo>
                  <a:pt x="0" y="555283"/>
                </a:lnTo>
                <a:close/>
                <a:moveTo>
                  <a:pt x="379168" y="482079"/>
                </a:moveTo>
                <a:lnTo>
                  <a:pt x="430784" y="511945"/>
                </a:lnTo>
                <a:lnTo>
                  <a:pt x="430784" y="540675"/>
                </a:lnTo>
                <a:lnTo>
                  <a:pt x="379168" y="510809"/>
                </a:lnTo>
                <a:close/>
                <a:moveTo>
                  <a:pt x="123035" y="465847"/>
                </a:moveTo>
                <a:lnTo>
                  <a:pt x="199161" y="509834"/>
                </a:lnTo>
                <a:lnTo>
                  <a:pt x="199161" y="538564"/>
                </a:lnTo>
                <a:lnTo>
                  <a:pt x="123035" y="494577"/>
                </a:lnTo>
                <a:close/>
                <a:moveTo>
                  <a:pt x="0" y="460653"/>
                </a:moveTo>
                <a:lnTo>
                  <a:pt x="109563" y="523794"/>
                </a:lnTo>
                <a:lnTo>
                  <a:pt x="109563" y="552523"/>
                </a:lnTo>
                <a:lnTo>
                  <a:pt x="0" y="489383"/>
                </a:lnTo>
                <a:close/>
                <a:moveTo>
                  <a:pt x="222372" y="457408"/>
                </a:moveTo>
                <a:lnTo>
                  <a:pt x="274151" y="487274"/>
                </a:lnTo>
                <a:lnTo>
                  <a:pt x="274151" y="516004"/>
                </a:lnTo>
                <a:lnTo>
                  <a:pt x="222372" y="486138"/>
                </a:lnTo>
                <a:close/>
                <a:moveTo>
                  <a:pt x="55836" y="427054"/>
                </a:moveTo>
                <a:lnTo>
                  <a:pt x="103070" y="454323"/>
                </a:lnTo>
                <a:lnTo>
                  <a:pt x="103070" y="483053"/>
                </a:lnTo>
                <a:lnTo>
                  <a:pt x="55836" y="455784"/>
                </a:lnTo>
                <a:close/>
                <a:moveTo>
                  <a:pt x="355632" y="402706"/>
                </a:moveTo>
                <a:lnTo>
                  <a:pt x="430784" y="446044"/>
                </a:lnTo>
                <a:lnTo>
                  <a:pt x="430784" y="474936"/>
                </a:lnTo>
                <a:lnTo>
                  <a:pt x="355632" y="431436"/>
                </a:lnTo>
                <a:close/>
                <a:moveTo>
                  <a:pt x="125794" y="401571"/>
                </a:moveTo>
                <a:lnTo>
                  <a:pt x="202407" y="445883"/>
                </a:lnTo>
                <a:lnTo>
                  <a:pt x="202407" y="474613"/>
                </a:lnTo>
                <a:lnTo>
                  <a:pt x="125794" y="430463"/>
                </a:lnTo>
                <a:close/>
                <a:moveTo>
                  <a:pt x="0" y="394754"/>
                </a:moveTo>
                <a:lnTo>
                  <a:pt x="35709" y="415368"/>
                </a:lnTo>
                <a:lnTo>
                  <a:pt x="35709" y="444260"/>
                </a:lnTo>
                <a:lnTo>
                  <a:pt x="0" y="423646"/>
                </a:lnTo>
                <a:close/>
                <a:moveTo>
                  <a:pt x="193155" y="374627"/>
                </a:moveTo>
                <a:lnTo>
                  <a:pt x="225293" y="393293"/>
                </a:lnTo>
                <a:lnTo>
                  <a:pt x="225293" y="422023"/>
                </a:lnTo>
                <a:lnTo>
                  <a:pt x="193155" y="403519"/>
                </a:lnTo>
                <a:close/>
                <a:moveTo>
                  <a:pt x="379168" y="350441"/>
                </a:moveTo>
                <a:lnTo>
                  <a:pt x="430784" y="380307"/>
                </a:lnTo>
                <a:lnTo>
                  <a:pt x="430784" y="409199"/>
                </a:lnTo>
                <a:lnTo>
                  <a:pt x="379168" y="379333"/>
                </a:lnTo>
                <a:close/>
                <a:moveTo>
                  <a:pt x="0" y="329016"/>
                </a:moveTo>
                <a:lnTo>
                  <a:pt x="105829" y="390046"/>
                </a:lnTo>
                <a:lnTo>
                  <a:pt x="105829" y="418939"/>
                </a:lnTo>
                <a:lnTo>
                  <a:pt x="0" y="357746"/>
                </a:lnTo>
                <a:close/>
                <a:moveTo>
                  <a:pt x="210847" y="319115"/>
                </a:moveTo>
                <a:lnTo>
                  <a:pt x="258081" y="346384"/>
                </a:lnTo>
                <a:lnTo>
                  <a:pt x="258081" y="375276"/>
                </a:lnTo>
                <a:lnTo>
                  <a:pt x="210847" y="348007"/>
                </a:lnTo>
                <a:close/>
                <a:moveTo>
                  <a:pt x="71743" y="304669"/>
                </a:moveTo>
                <a:lnTo>
                  <a:pt x="173028" y="363102"/>
                </a:lnTo>
                <a:lnTo>
                  <a:pt x="173028" y="391994"/>
                </a:lnTo>
                <a:lnTo>
                  <a:pt x="71743" y="333399"/>
                </a:lnTo>
                <a:close/>
                <a:moveTo>
                  <a:pt x="359366" y="273179"/>
                </a:moveTo>
                <a:lnTo>
                  <a:pt x="430785" y="314569"/>
                </a:lnTo>
                <a:lnTo>
                  <a:pt x="430785" y="343299"/>
                </a:lnTo>
                <a:lnTo>
                  <a:pt x="359366" y="302071"/>
                </a:lnTo>
                <a:close/>
                <a:moveTo>
                  <a:pt x="0" y="263116"/>
                </a:moveTo>
                <a:lnTo>
                  <a:pt x="51779" y="292982"/>
                </a:lnTo>
                <a:lnTo>
                  <a:pt x="51779" y="321874"/>
                </a:lnTo>
                <a:lnTo>
                  <a:pt x="0" y="292008"/>
                </a:lnTo>
                <a:close/>
                <a:moveTo>
                  <a:pt x="248829" y="209390"/>
                </a:moveTo>
                <a:lnTo>
                  <a:pt x="280805" y="227894"/>
                </a:lnTo>
                <a:lnTo>
                  <a:pt x="280805" y="256786"/>
                </a:lnTo>
                <a:lnTo>
                  <a:pt x="248829" y="238282"/>
                </a:lnTo>
                <a:close/>
                <a:moveTo>
                  <a:pt x="0" y="197379"/>
                </a:moveTo>
                <a:lnTo>
                  <a:pt x="190883" y="307591"/>
                </a:lnTo>
                <a:lnTo>
                  <a:pt x="190883" y="336321"/>
                </a:lnTo>
                <a:lnTo>
                  <a:pt x="0" y="226271"/>
                </a:lnTo>
                <a:close/>
                <a:moveTo>
                  <a:pt x="339888" y="196242"/>
                </a:moveTo>
                <a:lnTo>
                  <a:pt x="430784" y="248670"/>
                </a:lnTo>
                <a:lnTo>
                  <a:pt x="430784" y="277562"/>
                </a:lnTo>
                <a:lnTo>
                  <a:pt x="339888" y="224972"/>
                </a:lnTo>
                <a:close/>
                <a:moveTo>
                  <a:pt x="109563" y="194782"/>
                </a:moveTo>
                <a:lnTo>
                  <a:pt x="141539" y="213286"/>
                </a:lnTo>
                <a:lnTo>
                  <a:pt x="141539" y="242178"/>
                </a:lnTo>
                <a:lnTo>
                  <a:pt x="109563" y="223512"/>
                </a:lnTo>
                <a:close/>
                <a:moveTo>
                  <a:pt x="199161" y="180823"/>
                </a:moveTo>
                <a:lnTo>
                  <a:pt x="231299" y="199327"/>
                </a:lnTo>
                <a:lnTo>
                  <a:pt x="231299" y="228057"/>
                </a:lnTo>
                <a:lnTo>
                  <a:pt x="199161" y="209553"/>
                </a:lnTo>
                <a:close/>
                <a:moveTo>
                  <a:pt x="71743" y="173032"/>
                </a:moveTo>
                <a:lnTo>
                  <a:pt x="89435" y="183258"/>
                </a:lnTo>
                <a:lnTo>
                  <a:pt x="89435" y="211988"/>
                </a:lnTo>
                <a:lnTo>
                  <a:pt x="71743" y="201762"/>
                </a:lnTo>
                <a:close/>
                <a:moveTo>
                  <a:pt x="0" y="131641"/>
                </a:moveTo>
                <a:lnTo>
                  <a:pt x="51779" y="161507"/>
                </a:lnTo>
                <a:lnTo>
                  <a:pt x="51779" y="190237"/>
                </a:lnTo>
                <a:lnTo>
                  <a:pt x="0" y="160371"/>
                </a:lnTo>
                <a:close/>
                <a:moveTo>
                  <a:pt x="218476" y="126124"/>
                </a:moveTo>
                <a:lnTo>
                  <a:pt x="250614" y="144628"/>
                </a:lnTo>
                <a:lnTo>
                  <a:pt x="250614" y="173520"/>
                </a:lnTo>
                <a:lnTo>
                  <a:pt x="218476" y="154854"/>
                </a:lnTo>
                <a:close/>
                <a:moveTo>
                  <a:pt x="91546" y="118656"/>
                </a:moveTo>
                <a:lnTo>
                  <a:pt x="179034" y="169136"/>
                </a:lnTo>
                <a:lnTo>
                  <a:pt x="179034" y="198028"/>
                </a:lnTo>
                <a:lnTo>
                  <a:pt x="91546" y="147386"/>
                </a:lnTo>
                <a:close/>
                <a:moveTo>
                  <a:pt x="151278" y="87325"/>
                </a:moveTo>
                <a:lnTo>
                  <a:pt x="198512" y="114599"/>
                </a:lnTo>
                <a:lnTo>
                  <a:pt x="198512" y="143329"/>
                </a:lnTo>
                <a:lnTo>
                  <a:pt x="151278" y="116060"/>
                </a:lnTo>
                <a:close/>
                <a:moveTo>
                  <a:pt x="0" y="65737"/>
                </a:moveTo>
                <a:lnTo>
                  <a:pt x="71419" y="106970"/>
                </a:lnTo>
                <a:lnTo>
                  <a:pt x="71419" y="135862"/>
                </a:lnTo>
                <a:lnTo>
                  <a:pt x="0" y="94633"/>
                </a:lnTo>
                <a:close/>
                <a:moveTo>
                  <a:pt x="0" y="0"/>
                </a:moveTo>
                <a:lnTo>
                  <a:pt x="131151" y="75639"/>
                </a:lnTo>
                <a:lnTo>
                  <a:pt x="131151" y="104536"/>
                </a:lnTo>
                <a:lnTo>
                  <a:pt x="0" y="28731"/>
                </a:lnTo>
                <a:close/>
              </a:path>
            </a:pathLst>
          </a:custGeom>
          <a:gradFill>
            <a:gsLst>
              <a:gs pos="0">
                <a:srgbClr val="0F82C1"/>
              </a:gs>
              <a:gs pos="99000">
                <a:schemeClr val="bg2">
                  <a:lumMod val="40000"/>
                  <a:lumOff val="60000"/>
                </a:schemeClr>
              </a:gs>
            </a:gsLst>
            <a:lin ang="18900000" scaled="1"/>
          </a:gradFill>
          <a:ln w="0" cap="flat">
            <a:noFill/>
            <a:prstDash val="solid"/>
            <a:miter/>
          </a:ln>
        </p:spPr>
        <p:txBody>
          <a:bodyPr rtlCol="0" anchor="ctr"/>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lang="en-US" sz="1620" b="0" i="0" u="none" strike="noStrike" kern="1200" cap="none" spc="0" normalizeH="0" baseline="0" noProof="0">
              <a:ln>
                <a:noFill/>
              </a:ln>
              <a:solidFill>
                <a:srgbClr val="FFFFFF"/>
              </a:solidFill>
              <a:effectLst/>
              <a:uLnTx/>
              <a:uFillTx/>
              <a:latin typeface="Segoe UI Regular" panose="020F0502020204030204"/>
              <a:ea typeface="+mn-ea"/>
              <a:cs typeface="+mn-cs"/>
            </a:endParaRPr>
          </a:p>
        </p:txBody>
      </p:sp>
      <p:sp>
        <p:nvSpPr>
          <p:cNvPr id="13" name="Freeform: Shape 12">
            <a:extLst>
              <a:ext uri="{FF2B5EF4-FFF2-40B4-BE49-F238E27FC236}">
                <a16:creationId xmlns:a16="http://schemas.microsoft.com/office/drawing/2014/main" id="{607C9A7B-853C-9958-11A3-A22689F68F8F}"/>
              </a:ext>
              <a:ext uri="{C183D7F6-B498-43B3-948B-1728B52AA6E4}">
                <adec:decorative xmlns:adec="http://schemas.microsoft.com/office/drawing/2017/decorative" val="1"/>
              </a:ext>
            </a:extLst>
          </p:cNvPr>
          <p:cNvSpPr/>
          <p:nvPr/>
        </p:nvSpPr>
        <p:spPr>
          <a:xfrm>
            <a:off x="3802314" y="673209"/>
            <a:ext cx="387707" cy="3916823"/>
          </a:xfrm>
          <a:custGeom>
            <a:avLst/>
            <a:gdLst>
              <a:gd name="connsiteX0" fmla="*/ 365209 w 430785"/>
              <a:gd name="connsiteY0" fmla="*/ 4285313 h 4352025"/>
              <a:gd name="connsiteX1" fmla="*/ 430784 w 430785"/>
              <a:gd name="connsiteY1" fmla="*/ 4323132 h 4352025"/>
              <a:gd name="connsiteX2" fmla="*/ 430784 w 430785"/>
              <a:gd name="connsiteY2" fmla="*/ 4352025 h 4352025"/>
              <a:gd name="connsiteX3" fmla="*/ 365209 w 430785"/>
              <a:gd name="connsiteY3" fmla="*/ 4314205 h 4352025"/>
              <a:gd name="connsiteX4" fmla="*/ 361638 w 430785"/>
              <a:gd name="connsiteY4" fmla="*/ 4217465 h 4352025"/>
              <a:gd name="connsiteX5" fmla="*/ 430784 w 430785"/>
              <a:gd name="connsiteY5" fmla="*/ 4257394 h 4352025"/>
              <a:gd name="connsiteX6" fmla="*/ 430784 w 430785"/>
              <a:gd name="connsiteY6" fmla="*/ 4286124 h 4352025"/>
              <a:gd name="connsiteX7" fmla="*/ 361638 w 430785"/>
              <a:gd name="connsiteY7" fmla="*/ 4246195 h 4352025"/>
              <a:gd name="connsiteX8" fmla="*/ 302231 w 430785"/>
              <a:gd name="connsiteY8" fmla="*/ 4183055 h 4352025"/>
              <a:gd name="connsiteX9" fmla="*/ 334207 w 430785"/>
              <a:gd name="connsiteY9" fmla="*/ 4201559 h 4352025"/>
              <a:gd name="connsiteX10" fmla="*/ 334207 w 430785"/>
              <a:gd name="connsiteY10" fmla="*/ 4230451 h 4352025"/>
              <a:gd name="connsiteX11" fmla="*/ 302231 w 430785"/>
              <a:gd name="connsiteY11" fmla="*/ 4211947 h 4352025"/>
              <a:gd name="connsiteX12" fmla="*/ 395075 w 430785"/>
              <a:gd name="connsiteY12" fmla="*/ 4171043 h 4352025"/>
              <a:gd name="connsiteX13" fmla="*/ 430784 w 430785"/>
              <a:gd name="connsiteY13" fmla="*/ 4191657 h 4352025"/>
              <a:gd name="connsiteX14" fmla="*/ 430784 w 430785"/>
              <a:gd name="connsiteY14" fmla="*/ 4220387 h 4352025"/>
              <a:gd name="connsiteX15" fmla="*/ 395075 w 430785"/>
              <a:gd name="connsiteY15" fmla="*/ 4199773 h 4352025"/>
              <a:gd name="connsiteX16" fmla="*/ 252075 w 430785"/>
              <a:gd name="connsiteY16" fmla="*/ 4154162 h 4352025"/>
              <a:gd name="connsiteX17" fmla="*/ 284213 w 430785"/>
              <a:gd name="connsiteY17" fmla="*/ 4172666 h 4352025"/>
              <a:gd name="connsiteX18" fmla="*/ 284213 w 430785"/>
              <a:gd name="connsiteY18" fmla="*/ 4201558 h 4352025"/>
              <a:gd name="connsiteX19" fmla="*/ 252075 w 430785"/>
              <a:gd name="connsiteY19" fmla="*/ 4183054 h 4352025"/>
              <a:gd name="connsiteX20" fmla="*/ 133585 w 430785"/>
              <a:gd name="connsiteY20" fmla="*/ 4151565 h 4352025"/>
              <a:gd name="connsiteX21" fmla="*/ 196401 w 430785"/>
              <a:gd name="connsiteY21" fmla="*/ 4187761 h 4352025"/>
              <a:gd name="connsiteX22" fmla="*/ 196401 w 430785"/>
              <a:gd name="connsiteY22" fmla="*/ 4216653 h 4352025"/>
              <a:gd name="connsiteX23" fmla="*/ 133585 w 430785"/>
              <a:gd name="connsiteY23" fmla="*/ 4180457 h 4352025"/>
              <a:gd name="connsiteX24" fmla="*/ 85702 w 430785"/>
              <a:gd name="connsiteY24" fmla="*/ 4123972 h 4352025"/>
              <a:gd name="connsiteX25" fmla="*/ 113458 w 430785"/>
              <a:gd name="connsiteY25" fmla="*/ 4140041 h 4352025"/>
              <a:gd name="connsiteX26" fmla="*/ 113458 w 430785"/>
              <a:gd name="connsiteY26" fmla="*/ 4168771 h 4352025"/>
              <a:gd name="connsiteX27" fmla="*/ 85702 w 430785"/>
              <a:gd name="connsiteY27" fmla="*/ 4152702 h 4352025"/>
              <a:gd name="connsiteX28" fmla="*/ 365209 w 430785"/>
              <a:gd name="connsiteY28" fmla="*/ 4087938 h 4352025"/>
              <a:gd name="connsiteX29" fmla="*/ 430784 w 430785"/>
              <a:gd name="connsiteY29" fmla="*/ 4125757 h 4352025"/>
              <a:gd name="connsiteX30" fmla="*/ 430784 w 430785"/>
              <a:gd name="connsiteY30" fmla="*/ 4154650 h 4352025"/>
              <a:gd name="connsiteX31" fmla="*/ 365209 w 430785"/>
              <a:gd name="connsiteY31" fmla="*/ 4116668 h 4352025"/>
              <a:gd name="connsiteX32" fmla="*/ 129527 w 430785"/>
              <a:gd name="connsiteY32" fmla="*/ 4083393 h 4352025"/>
              <a:gd name="connsiteX33" fmla="*/ 232110 w 430785"/>
              <a:gd name="connsiteY33" fmla="*/ 4142638 h 4352025"/>
              <a:gd name="connsiteX34" fmla="*/ 232110 w 430785"/>
              <a:gd name="connsiteY34" fmla="*/ 4171530 h 4352025"/>
              <a:gd name="connsiteX35" fmla="*/ 129527 w 430785"/>
              <a:gd name="connsiteY35" fmla="*/ 4112285 h 4352025"/>
              <a:gd name="connsiteX36" fmla="*/ 0 w 430785"/>
              <a:gd name="connsiteY36" fmla="*/ 4074466 h 4352025"/>
              <a:gd name="connsiteX37" fmla="*/ 65575 w 430785"/>
              <a:gd name="connsiteY37" fmla="*/ 4112285 h 4352025"/>
              <a:gd name="connsiteX38" fmla="*/ 65575 w 430785"/>
              <a:gd name="connsiteY38" fmla="*/ 4141178 h 4352025"/>
              <a:gd name="connsiteX39" fmla="*/ 0 w 430785"/>
              <a:gd name="connsiteY39" fmla="*/ 4103196 h 4352025"/>
              <a:gd name="connsiteX40" fmla="*/ 379168 w 430785"/>
              <a:gd name="connsiteY40" fmla="*/ 4030154 h 4352025"/>
              <a:gd name="connsiteX41" fmla="*/ 430784 w 430785"/>
              <a:gd name="connsiteY41" fmla="*/ 4060020 h 4352025"/>
              <a:gd name="connsiteX42" fmla="*/ 430784 w 430785"/>
              <a:gd name="connsiteY42" fmla="*/ 4088750 h 4352025"/>
              <a:gd name="connsiteX43" fmla="*/ 379168 w 430785"/>
              <a:gd name="connsiteY43" fmla="*/ 4058884 h 4352025"/>
              <a:gd name="connsiteX44" fmla="*/ 123035 w 430785"/>
              <a:gd name="connsiteY44" fmla="*/ 4013922 h 4352025"/>
              <a:gd name="connsiteX45" fmla="*/ 199161 w 430785"/>
              <a:gd name="connsiteY45" fmla="*/ 4057909 h 4352025"/>
              <a:gd name="connsiteX46" fmla="*/ 199161 w 430785"/>
              <a:gd name="connsiteY46" fmla="*/ 4086639 h 4352025"/>
              <a:gd name="connsiteX47" fmla="*/ 123035 w 430785"/>
              <a:gd name="connsiteY47" fmla="*/ 4042652 h 4352025"/>
              <a:gd name="connsiteX48" fmla="*/ 0 w 430785"/>
              <a:gd name="connsiteY48" fmla="*/ 4008728 h 4352025"/>
              <a:gd name="connsiteX49" fmla="*/ 109563 w 430785"/>
              <a:gd name="connsiteY49" fmla="*/ 4071869 h 4352025"/>
              <a:gd name="connsiteX50" fmla="*/ 109563 w 430785"/>
              <a:gd name="connsiteY50" fmla="*/ 4100598 h 4352025"/>
              <a:gd name="connsiteX51" fmla="*/ 0 w 430785"/>
              <a:gd name="connsiteY51" fmla="*/ 4037458 h 4352025"/>
              <a:gd name="connsiteX52" fmla="*/ 222372 w 430785"/>
              <a:gd name="connsiteY52" fmla="*/ 4005482 h 4352025"/>
              <a:gd name="connsiteX53" fmla="*/ 274151 w 430785"/>
              <a:gd name="connsiteY53" fmla="*/ 4035348 h 4352025"/>
              <a:gd name="connsiteX54" fmla="*/ 274151 w 430785"/>
              <a:gd name="connsiteY54" fmla="*/ 4064078 h 4352025"/>
              <a:gd name="connsiteX55" fmla="*/ 222372 w 430785"/>
              <a:gd name="connsiteY55" fmla="*/ 4034212 h 4352025"/>
              <a:gd name="connsiteX56" fmla="*/ 55836 w 430785"/>
              <a:gd name="connsiteY56" fmla="*/ 3975129 h 4352025"/>
              <a:gd name="connsiteX57" fmla="*/ 103070 w 430785"/>
              <a:gd name="connsiteY57" fmla="*/ 4002398 h 4352025"/>
              <a:gd name="connsiteX58" fmla="*/ 103070 w 430785"/>
              <a:gd name="connsiteY58" fmla="*/ 4031128 h 4352025"/>
              <a:gd name="connsiteX59" fmla="*/ 55836 w 430785"/>
              <a:gd name="connsiteY59" fmla="*/ 4003859 h 4352025"/>
              <a:gd name="connsiteX60" fmla="*/ 355632 w 430785"/>
              <a:gd name="connsiteY60" fmla="*/ 3950782 h 4352025"/>
              <a:gd name="connsiteX61" fmla="*/ 430784 w 430785"/>
              <a:gd name="connsiteY61" fmla="*/ 3994120 h 4352025"/>
              <a:gd name="connsiteX62" fmla="*/ 430784 w 430785"/>
              <a:gd name="connsiteY62" fmla="*/ 4023012 h 4352025"/>
              <a:gd name="connsiteX63" fmla="*/ 355632 w 430785"/>
              <a:gd name="connsiteY63" fmla="*/ 3979512 h 4352025"/>
              <a:gd name="connsiteX64" fmla="*/ 125794 w 430785"/>
              <a:gd name="connsiteY64" fmla="*/ 3949645 h 4352025"/>
              <a:gd name="connsiteX65" fmla="*/ 202407 w 430785"/>
              <a:gd name="connsiteY65" fmla="*/ 3993957 h 4352025"/>
              <a:gd name="connsiteX66" fmla="*/ 202407 w 430785"/>
              <a:gd name="connsiteY66" fmla="*/ 4022687 h 4352025"/>
              <a:gd name="connsiteX67" fmla="*/ 125794 w 430785"/>
              <a:gd name="connsiteY67" fmla="*/ 3978537 h 4352025"/>
              <a:gd name="connsiteX68" fmla="*/ 0 w 430785"/>
              <a:gd name="connsiteY68" fmla="*/ 3942828 h 4352025"/>
              <a:gd name="connsiteX69" fmla="*/ 35709 w 430785"/>
              <a:gd name="connsiteY69" fmla="*/ 3963442 h 4352025"/>
              <a:gd name="connsiteX70" fmla="*/ 35709 w 430785"/>
              <a:gd name="connsiteY70" fmla="*/ 3992334 h 4352025"/>
              <a:gd name="connsiteX71" fmla="*/ 0 w 430785"/>
              <a:gd name="connsiteY71" fmla="*/ 3971720 h 4352025"/>
              <a:gd name="connsiteX72" fmla="*/ 193155 w 430785"/>
              <a:gd name="connsiteY72" fmla="*/ 3922701 h 4352025"/>
              <a:gd name="connsiteX73" fmla="*/ 225293 w 430785"/>
              <a:gd name="connsiteY73" fmla="*/ 3941205 h 4352025"/>
              <a:gd name="connsiteX74" fmla="*/ 225293 w 430785"/>
              <a:gd name="connsiteY74" fmla="*/ 3970097 h 4352025"/>
              <a:gd name="connsiteX75" fmla="*/ 193155 w 430785"/>
              <a:gd name="connsiteY75" fmla="*/ 3951593 h 4352025"/>
              <a:gd name="connsiteX76" fmla="*/ 379168 w 430785"/>
              <a:gd name="connsiteY76" fmla="*/ 3898516 h 4352025"/>
              <a:gd name="connsiteX77" fmla="*/ 430784 w 430785"/>
              <a:gd name="connsiteY77" fmla="*/ 3928382 h 4352025"/>
              <a:gd name="connsiteX78" fmla="*/ 430784 w 430785"/>
              <a:gd name="connsiteY78" fmla="*/ 3957274 h 4352025"/>
              <a:gd name="connsiteX79" fmla="*/ 379168 w 430785"/>
              <a:gd name="connsiteY79" fmla="*/ 3927408 h 4352025"/>
              <a:gd name="connsiteX80" fmla="*/ 0 w 430785"/>
              <a:gd name="connsiteY80" fmla="*/ 3877091 h 4352025"/>
              <a:gd name="connsiteX81" fmla="*/ 105829 w 430785"/>
              <a:gd name="connsiteY81" fmla="*/ 3938121 h 4352025"/>
              <a:gd name="connsiteX82" fmla="*/ 105829 w 430785"/>
              <a:gd name="connsiteY82" fmla="*/ 3967013 h 4352025"/>
              <a:gd name="connsiteX83" fmla="*/ 0 w 430785"/>
              <a:gd name="connsiteY83" fmla="*/ 3905821 h 4352025"/>
              <a:gd name="connsiteX84" fmla="*/ 210847 w 430785"/>
              <a:gd name="connsiteY84" fmla="*/ 3867189 h 4352025"/>
              <a:gd name="connsiteX85" fmla="*/ 258081 w 430785"/>
              <a:gd name="connsiteY85" fmla="*/ 3894458 h 4352025"/>
              <a:gd name="connsiteX86" fmla="*/ 258081 w 430785"/>
              <a:gd name="connsiteY86" fmla="*/ 3923350 h 4352025"/>
              <a:gd name="connsiteX87" fmla="*/ 210847 w 430785"/>
              <a:gd name="connsiteY87" fmla="*/ 3896081 h 4352025"/>
              <a:gd name="connsiteX88" fmla="*/ 71743 w 430785"/>
              <a:gd name="connsiteY88" fmla="*/ 3852743 h 4352025"/>
              <a:gd name="connsiteX89" fmla="*/ 173028 w 430785"/>
              <a:gd name="connsiteY89" fmla="*/ 3911176 h 4352025"/>
              <a:gd name="connsiteX90" fmla="*/ 173028 w 430785"/>
              <a:gd name="connsiteY90" fmla="*/ 3939906 h 4352025"/>
              <a:gd name="connsiteX91" fmla="*/ 71743 w 430785"/>
              <a:gd name="connsiteY91" fmla="*/ 3881473 h 4352025"/>
              <a:gd name="connsiteX92" fmla="*/ 359366 w 430785"/>
              <a:gd name="connsiteY92" fmla="*/ 3821254 h 4352025"/>
              <a:gd name="connsiteX93" fmla="*/ 430785 w 430785"/>
              <a:gd name="connsiteY93" fmla="*/ 3862644 h 4352025"/>
              <a:gd name="connsiteX94" fmla="*/ 430785 w 430785"/>
              <a:gd name="connsiteY94" fmla="*/ 3891374 h 4352025"/>
              <a:gd name="connsiteX95" fmla="*/ 359366 w 430785"/>
              <a:gd name="connsiteY95" fmla="*/ 3850146 h 4352025"/>
              <a:gd name="connsiteX96" fmla="*/ 0 w 430785"/>
              <a:gd name="connsiteY96" fmla="*/ 3811191 h 4352025"/>
              <a:gd name="connsiteX97" fmla="*/ 51779 w 430785"/>
              <a:gd name="connsiteY97" fmla="*/ 3841057 h 4352025"/>
              <a:gd name="connsiteX98" fmla="*/ 51779 w 430785"/>
              <a:gd name="connsiteY98" fmla="*/ 3869949 h 4352025"/>
              <a:gd name="connsiteX99" fmla="*/ 0 w 430785"/>
              <a:gd name="connsiteY99" fmla="*/ 3840083 h 4352025"/>
              <a:gd name="connsiteX100" fmla="*/ 248829 w 430785"/>
              <a:gd name="connsiteY100" fmla="*/ 3757464 h 4352025"/>
              <a:gd name="connsiteX101" fmla="*/ 280805 w 430785"/>
              <a:gd name="connsiteY101" fmla="*/ 3775968 h 4352025"/>
              <a:gd name="connsiteX102" fmla="*/ 280805 w 430785"/>
              <a:gd name="connsiteY102" fmla="*/ 3804860 h 4352025"/>
              <a:gd name="connsiteX103" fmla="*/ 248829 w 430785"/>
              <a:gd name="connsiteY103" fmla="*/ 3786194 h 4352025"/>
              <a:gd name="connsiteX104" fmla="*/ 0 w 430785"/>
              <a:gd name="connsiteY104" fmla="*/ 3745453 h 4352025"/>
              <a:gd name="connsiteX105" fmla="*/ 190883 w 430785"/>
              <a:gd name="connsiteY105" fmla="*/ 3855665 h 4352025"/>
              <a:gd name="connsiteX106" fmla="*/ 190883 w 430785"/>
              <a:gd name="connsiteY106" fmla="*/ 3884395 h 4352025"/>
              <a:gd name="connsiteX107" fmla="*/ 0 w 430785"/>
              <a:gd name="connsiteY107" fmla="*/ 3774183 h 4352025"/>
              <a:gd name="connsiteX108" fmla="*/ 339888 w 430785"/>
              <a:gd name="connsiteY108" fmla="*/ 3744317 h 4352025"/>
              <a:gd name="connsiteX109" fmla="*/ 430784 w 430785"/>
              <a:gd name="connsiteY109" fmla="*/ 3796745 h 4352025"/>
              <a:gd name="connsiteX110" fmla="*/ 430784 w 430785"/>
              <a:gd name="connsiteY110" fmla="*/ 3825637 h 4352025"/>
              <a:gd name="connsiteX111" fmla="*/ 339888 w 430785"/>
              <a:gd name="connsiteY111" fmla="*/ 3773047 h 4352025"/>
              <a:gd name="connsiteX112" fmla="*/ 109563 w 430785"/>
              <a:gd name="connsiteY112" fmla="*/ 3742856 h 4352025"/>
              <a:gd name="connsiteX113" fmla="*/ 141539 w 430785"/>
              <a:gd name="connsiteY113" fmla="*/ 3761360 h 4352025"/>
              <a:gd name="connsiteX114" fmla="*/ 141539 w 430785"/>
              <a:gd name="connsiteY114" fmla="*/ 3790252 h 4352025"/>
              <a:gd name="connsiteX115" fmla="*/ 109563 w 430785"/>
              <a:gd name="connsiteY115" fmla="*/ 3771586 h 4352025"/>
              <a:gd name="connsiteX116" fmla="*/ 199161 w 430785"/>
              <a:gd name="connsiteY116" fmla="*/ 3728897 h 4352025"/>
              <a:gd name="connsiteX117" fmla="*/ 231299 w 430785"/>
              <a:gd name="connsiteY117" fmla="*/ 3747401 h 4352025"/>
              <a:gd name="connsiteX118" fmla="*/ 231299 w 430785"/>
              <a:gd name="connsiteY118" fmla="*/ 3776131 h 4352025"/>
              <a:gd name="connsiteX119" fmla="*/ 199161 w 430785"/>
              <a:gd name="connsiteY119" fmla="*/ 3757627 h 4352025"/>
              <a:gd name="connsiteX120" fmla="*/ 71743 w 430785"/>
              <a:gd name="connsiteY120" fmla="*/ 3721106 h 4352025"/>
              <a:gd name="connsiteX121" fmla="*/ 89435 w 430785"/>
              <a:gd name="connsiteY121" fmla="*/ 3731332 h 4352025"/>
              <a:gd name="connsiteX122" fmla="*/ 89435 w 430785"/>
              <a:gd name="connsiteY122" fmla="*/ 3760062 h 4352025"/>
              <a:gd name="connsiteX123" fmla="*/ 71743 w 430785"/>
              <a:gd name="connsiteY123" fmla="*/ 3749836 h 4352025"/>
              <a:gd name="connsiteX124" fmla="*/ 365209 w 430785"/>
              <a:gd name="connsiteY124" fmla="*/ 3692701 h 4352025"/>
              <a:gd name="connsiteX125" fmla="*/ 430784 w 430785"/>
              <a:gd name="connsiteY125" fmla="*/ 3730520 h 4352025"/>
              <a:gd name="connsiteX126" fmla="*/ 430784 w 430785"/>
              <a:gd name="connsiteY126" fmla="*/ 3759413 h 4352025"/>
              <a:gd name="connsiteX127" fmla="*/ 365209 w 430785"/>
              <a:gd name="connsiteY127" fmla="*/ 3721593 h 4352025"/>
              <a:gd name="connsiteX128" fmla="*/ 0 w 430785"/>
              <a:gd name="connsiteY128" fmla="*/ 3679716 h 4352025"/>
              <a:gd name="connsiteX129" fmla="*/ 51779 w 430785"/>
              <a:gd name="connsiteY129" fmla="*/ 3709582 h 4352025"/>
              <a:gd name="connsiteX130" fmla="*/ 51779 w 430785"/>
              <a:gd name="connsiteY130" fmla="*/ 3738312 h 4352025"/>
              <a:gd name="connsiteX131" fmla="*/ 0 w 430785"/>
              <a:gd name="connsiteY131" fmla="*/ 3708446 h 4352025"/>
              <a:gd name="connsiteX132" fmla="*/ 218476 w 430785"/>
              <a:gd name="connsiteY132" fmla="*/ 3674197 h 4352025"/>
              <a:gd name="connsiteX133" fmla="*/ 250614 w 430785"/>
              <a:gd name="connsiteY133" fmla="*/ 3692701 h 4352025"/>
              <a:gd name="connsiteX134" fmla="*/ 250614 w 430785"/>
              <a:gd name="connsiteY134" fmla="*/ 3721593 h 4352025"/>
              <a:gd name="connsiteX135" fmla="*/ 218476 w 430785"/>
              <a:gd name="connsiteY135" fmla="*/ 3702927 h 4352025"/>
              <a:gd name="connsiteX136" fmla="*/ 91546 w 430785"/>
              <a:gd name="connsiteY136" fmla="*/ 3666730 h 4352025"/>
              <a:gd name="connsiteX137" fmla="*/ 179034 w 430785"/>
              <a:gd name="connsiteY137" fmla="*/ 3717210 h 4352025"/>
              <a:gd name="connsiteX138" fmla="*/ 179034 w 430785"/>
              <a:gd name="connsiteY138" fmla="*/ 3746102 h 4352025"/>
              <a:gd name="connsiteX139" fmla="*/ 91546 w 430785"/>
              <a:gd name="connsiteY139" fmla="*/ 3695460 h 4352025"/>
              <a:gd name="connsiteX140" fmla="*/ 151278 w 430785"/>
              <a:gd name="connsiteY140" fmla="*/ 3635404 h 4352025"/>
              <a:gd name="connsiteX141" fmla="*/ 198512 w 430785"/>
              <a:gd name="connsiteY141" fmla="*/ 3662673 h 4352025"/>
              <a:gd name="connsiteX142" fmla="*/ 198512 w 430785"/>
              <a:gd name="connsiteY142" fmla="*/ 3691403 h 4352025"/>
              <a:gd name="connsiteX143" fmla="*/ 151278 w 430785"/>
              <a:gd name="connsiteY143" fmla="*/ 3664134 h 4352025"/>
              <a:gd name="connsiteX144" fmla="*/ 361638 w 430785"/>
              <a:gd name="connsiteY144" fmla="*/ 3624853 h 4352025"/>
              <a:gd name="connsiteX145" fmla="*/ 430784 w 430785"/>
              <a:gd name="connsiteY145" fmla="*/ 3664783 h 4352025"/>
              <a:gd name="connsiteX146" fmla="*/ 430784 w 430785"/>
              <a:gd name="connsiteY146" fmla="*/ 3693675 h 4352025"/>
              <a:gd name="connsiteX147" fmla="*/ 361638 w 430785"/>
              <a:gd name="connsiteY147" fmla="*/ 3653583 h 4352025"/>
              <a:gd name="connsiteX148" fmla="*/ 0 w 430785"/>
              <a:gd name="connsiteY148" fmla="*/ 3613816 h 4352025"/>
              <a:gd name="connsiteX149" fmla="*/ 71419 w 430785"/>
              <a:gd name="connsiteY149" fmla="*/ 3655044 h 4352025"/>
              <a:gd name="connsiteX150" fmla="*/ 71419 w 430785"/>
              <a:gd name="connsiteY150" fmla="*/ 3683936 h 4352025"/>
              <a:gd name="connsiteX151" fmla="*/ 0 w 430785"/>
              <a:gd name="connsiteY151" fmla="*/ 3642708 h 4352025"/>
              <a:gd name="connsiteX152" fmla="*/ 302231 w 430785"/>
              <a:gd name="connsiteY152" fmla="*/ 3590442 h 4352025"/>
              <a:gd name="connsiteX153" fmla="*/ 334207 w 430785"/>
              <a:gd name="connsiteY153" fmla="*/ 3609108 h 4352025"/>
              <a:gd name="connsiteX154" fmla="*/ 334207 w 430785"/>
              <a:gd name="connsiteY154" fmla="*/ 3637838 h 4352025"/>
              <a:gd name="connsiteX155" fmla="*/ 302231 w 430785"/>
              <a:gd name="connsiteY155" fmla="*/ 3619334 h 4352025"/>
              <a:gd name="connsiteX156" fmla="*/ 395075 w 430785"/>
              <a:gd name="connsiteY156" fmla="*/ 3578431 h 4352025"/>
              <a:gd name="connsiteX157" fmla="*/ 430784 w 430785"/>
              <a:gd name="connsiteY157" fmla="*/ 3599045 h 4352025"/>
              <a:gd name="connsiteX158" fmla="*/ 430784 w 430785"/>
              <a:gd name="connsiteY158" fmla="*/ 3627775 h 4352025"/>
              <a:gd name="connsiteX159" fmla="*/ 395075 w 430785"/>
              <a:gd name="connsiteY159" fmla="*/ 3607161 h 4352025"/>
              <a:gd name="connsiteX160" fmla="*/ 252075 w 430785"/>
              <a:gd name="connsiteY160" fmla="*/ 3561550 h 4352025"/>
              <a:gd name="connsiteX161" fmla="*/ 284213 w 430785"/>
              <a:gd name="connsiteY161" fmla="*/ 3580216 h 4352025"/>
              <a:gd name="connsiteX162" fmla="*/ 284213 w 430785"/>
              <a:gd name="connsiteY162" fmla="*/ 3608946 h 4352025"/>
              <a:gd name="connsiteX163" fmla="*/ 252075 w 430785"/>
              <a:gd name="connsiteY163" fmla="*/ 3590442 h 4352025"/>
              <a:gd name="connsiteX164" fmla="*/ 133585 w 430785"/>
              <a:gd name="connsiteY164" fmla="*/ 3558953 h 4352025"/>
              <a:gd name="connsiteX165" fmla="*/ 196401 w 430785"/>
              <a:gd name="connsiteY165" fmla="*/ 3595149 h 4352025"/>
              <a:gd name="connsiteX166" fmla="*/ 196401 w 430785"/>
              <a:gd name="connsiteY166" fmla="*/ 3624041 h 4352025"/>
              <a:gd name="connsiteX167" fmla="*/ 133585 w 430785"/>
              <a:gd name="connsiteY167" fmla="*/ 3587845 h 4352025"/>
              <a:gd name="connsiteX168" fmla="*/ 0 w 430785"/>
              <a:gd name="connsiteY168" fmla="*/ 3548078 h 4352025"/>
              <a:gd name="connsiteX169" fmla="*/ 131151 w 430785"/>
              <a:gd name="connsiteY169" fmla="*/ 3623717 h 4352025"/>
              <a:gd name="connsiteX170" fmla="*/ 131151 w 430785"/>
              <a:gd name="connsiteY170" fmla="*/ 3652609 h 4352025"/>
              <a:gd name="connsiteX171" fmla="*/ 0 w 430785"/>
              <a:gd name="connsiteY171" fmla="*/ 3576808 h 4352025"/>
              <a:gd name="connsiteX172" fmla="*/ 85702 w 430785"/>
              <a:gd name="connsiteY172" fmla="*/ 3531360 h 4352025"/>
              <a:gd name="connsiteX173" fmla="*/ 113458 w 430785"/>
              <a:gd name="connsiteY173" fmla="*/ 3547429 h 4352025"/>
              <a:gd name="connsiteX174" fmla="*/ 113458 w 430785"/>
              <a:gd name="connsiteY174" fmla="*/ 3576159 h 4352025"/>
              <a:gd name="connsiteX175" fmla="*/ 85702 w 430785"/>
              <a:gd name="connsiteY175" fmla="*/ 3560090 h 4352025"/>
              <a:gd name="connsiteX176" fmla="*/ 365209 w 430785"/>
              <a:gd name="connsiteY176" fmla="*/ 3495326 h 4352025"/>
              <a:gd name="connsiteX177" fmla="*/ 430784 w 430785"/>
              <a:gd name="connsiteY177" fmla="*/ 3533145 h 4352025"/>
              <a:gd name="connsiteX178" fmla="*/ 430784 w 430785"/>
              <a:gd name="connsiteY178" fmla="*/ 3562038 h 4352025"/>
              <a:gd name="connsiteX179" fmla="*/ 365209 w 430785"/>
              <a:gd name="connsiteY179" fmla="*/ 3524056 h 4352025"/>
              <a:gd name="connsiteX180" fmla="*/ 129527 w 430785"/>
              <a:gd name="connsiteY180" fmla="*/ 3490781 h 4352025"/>
              <a:gd name="connsiteX181" fmla="*/ 232110 w 430785"/>
              <a:gd name="connsiteY181" fmla="*/ 3550026 h 4352025"/>
              <a:gd name="connsiteX182" fmla="*/ 232110 w 430785"/>
              <a:gd name="connsiteY182" fmla="*/ 3578918 h 4352025"/>
              <a:gd name="connsiteX183" fmla="*/ 129527 w 430785"/>
              <a:gd name="connsiteY183" fmla="*/ 3519673 h 4352025"/>
              <a:gd name="connsiteX184" fmla="*/ 0 w 430785"/>
              <a:gd name="connsiteY184" fmla="*/ 3481854 h 4352025"/>
              <a:gd name="connsiteX185" fmla="*/ 65575 w 430785"/>
              <a:gd name="connsiteY185" fmla="*/ 3519673 h 4352025"/>
              <a:gd name="connsiteX186" fmla="*/ 65575 w 430785"/>
              <a:gd name="connsiteY186" fmla="*/ 3548565 h 4352025"/>
              <a:gd name="connsiteX187" fmla="*/ 0 w 430785"/>
              <a:gd name="connsiteY187" fmla="*/ 3510746 h 4352025"/>
              <a:gd name="connsiteX188" fmla="*/ 379168 w 430785"/>
              <a:gd name="connsiteY188" fmla="*/ 3437542 h 4352025"/>
              <a:gd name="connsiteX189" fmla="*/ 430784 w 430785"/>
              <a:gd name="connsiteY189" fmla="*/ 3467408 h 4352025"/>
              <a:gd name="connsiteX190" fmla="*/ 430784 w 430785"/>
              <a:gd name="connsiteY190" fmla="*/ 3496138 h 4352025"/>
              <a:gd name="connsiteX191" fmla="*/ 379168 w 430785"/>
              <a:gd name="connsiteY191" fmla="*/ 3466272 h 4352025"/>
              <a:gd name="connsiteX192" fmla="*/ 123035 w 430785"/>
              <a:gd name="connsiteY192" fmla="*/ 3421310 h 4352025"/>
              <a:gd name="connsiteX193" fmla="*/ 199161 w 430785"/>
              <a:gd name="connsiteY193" fmla="*/ 3465297 h 4352025"/>
              <a:gd name="connsiteX194" fmla="*/ 199161 w 430785"/>
              <a:gd name="connsiteY194" fmla="*/ 3494027 h 4352025"/>
              <a:gd name="connsiteX195" fmla="*/ 123035 w 430785"/>
              <a:gd name="connsiteY195" fmla="*/ 3450040 h 4352025"/>
              <a:gd name="connsiteX196" fmla="*/ 0 w 430785"/>
              <a:gd name="connsiteY196" fmla="*/ 3416116 h 4352025"/>
              <a:gd name="connsiteX197" fmla="*/ 109563 w 430785"/>
              <a:gd name="connsiteY197" fmla="*/ 3479257 h 4352025"/>
              <a:gd name="connsiteX198" fmla="*/ 109563 w 430785"/>
              <a:gd name="connsiteY198" fmla="*/ 3507986 h 4352025"/>
              <a:gd name="connsiteX199" fmla="*/ 0 w 430785"/>
              <a:gd name="connsiteY199" fmla="*/ 3444846 h 4352025"/>
              <a:gd name="connsiteX200" fmla="*/ 222372 w 430785"/>
              <a:gd name="connsiteY200" fmla="*/ 3412870 h 4352025"/>
              <a:gd name="connsiteX201" fmla="*/ 274151 w 430785"/>
              <a:gd name="connsiteY201" fmla="*/ 3442736 h 4352025"/>
              <a:gd name="connsiteX202" fmla="*/ 274151 w 430785"/>
              <a:gd name="connsiteY202" fmla="*/ 3471466 h 4352025"/>
              <a:gd name="connsiteX203" fmla="*/ 222372 w 430785"/>
              <a:gd name="connsiteY203" fmla="*/ 3441600 h 4352025"/>
              <a:gd name="connsiteX204" fmla="*/ 55836 w 430785"/>
              <a:gd name="connsiteY204" fmla="*/ 3382517 h 4352025"/>
              <a:gd name="connsiteX205" fmla="*/ 103070 w 430785"/>
              <a:gd name="connsiteY205" fmla="*/ 3409786 h 4352025"/>
              <a:gd name="connsiteX206" fmla="*/ 103070 w 430785"/>
              <a:gd name="connsiteY206" fmla="*/ 3438516 h 4352025"/>
              <a:gd name="connsiteX207" fmla="*/ 55836 w 430785"/>
              <a:gd name="connsiteY207" fmla="*/ 3411247 h 4352025"/>
              <a:gd name="connsiteX208" fmla="*/ 355632 w 430785"/>
              <a:gd name="connsiteY208" fmla="*/ 3358169 h 4352025"/>
              <a:gd name="connsiteX209" fmla="*/ 430784 w 430785"/>
              <a:gd name="connsiteY209" fmla="*/ 3401507 h 4352025"/>
              <a:gd name="connsiteX210" fmla="*/ 430784 w 430785"/>
              <a:gd name="connsiteY210" fmla="*/ 3430399 h 4352025"/>
              <a:gd name="connsiteX211" fmla="*/ 355632 w 430785"/>
              <a:gd name="connsiteY211" fmla="*/ 3386899 h 4352025"/>
              <a:gd name="connsiteX212" fmla="*/ 125794 w 430785"/>
              <a:gd name="connsiteY212" fmla="*/ 3357033 h 4352025"/>
              <a:gd name="connsiteX213" fmla="*/ 202407 w 430785"/>
              <a:gd name="connsiteY213" fmla="*/ 3401345 h 4352025"/>
              <a:gd name="connsiteX214" fmla="*/ 202407 w 430785"/>
              <a:gd name="connsiteY214" fmla="*/ 3430075 h 4352025"/>
              <a:gd name="connsiteX215" fmla="*/ 125794 w 430785"/>
              <a:gd name="connsiteY215" fmla="*/ 3385925 h 4352025"/>
              <a:gd name="connsiteX216" fmla="*/ 0 w 430785"/>
              <a:gd name="connsiteY216" fmla="*/ 3350216 h 4352025"/>
              <a:gd name="connsiteX217" fmla="*/ 35709 w 430785"/>
              <a:gd name="connsiteY217" fmla="*/ 3370830 h 4352025"/>
              <a:gd name="connsiteX218" fmla="*/ 35709 w 430785"/>
              <a:gd name="connsiteY218" fmla="*/ 3399722 h 4352025"/>
              <a:gd name="connsiteX219" fmla="*/ 0 w 430785"/>
              <a:gd name="connsiteY219" fmla="*/ 3379108 h 4352025"/>
              <a:gd name="connsiteX220" fmla="*/ 193155 w 430785"/>
              <a:gd name="connsiteY220" fmla="*/ 3330089 h 4352025"/>
              <a:gd name="connsiteX221" fmla="*/ 225293 w 430785"/>
              <a:gd name="connsiteY221" fmla="*/ 3348755 h 4352025"/>
              <a:gd name="connsiteX222" fmla="*/ 225293 w 430785"/>
              <a:gd name="connsiteY222" fmla="*/ 3377485 h 4352025"/>
              <a:gd name="connsiteX223" fmla="*/ 193155 w 430785"/>
              <a:gd name="connsiteY223" fmla="*/ 3358981 h 4352025"/>
              <a:gd name="connsiteX224" fmla="*/ 379168 w 430785"/>
              <a:gd name="connsiteY224" fmla="*/ 3305904 h 4352025"/>
              <a:gd name="connsiteX225" fmla="*/ 430784 w 430785"/>
              <a:gd name="connsiteY225" fmla="*/ 3335770 h 4352025"/>
              <a:gd name="connsiteX226" fmla="*/ 430784 w 430785"/>
              <a:gd name="connsiteY226" fmla="*/ 3364662 h 4352025"/>
              <a:gd name="connsiteX227" fmla="*/ 379168 w 430785"/>
              <a:gd name="connsiteY227" fmla="*/ 3334796 h 4352025"/>
              <a:gd name="connsiteX228" fmla="*/ 0 w 430785"/>
              <a:gd name="connsiteY228" fmla="*/ 3284478 h 4352025"/>
              <a:gd name="connsiteX229" fmla="*/ 105829 w 430785"/>
              <a:gd name="connsiteY229" fmla="*/ 3345508 h 4352025"/>
              <a:gd name="connsiteX230" fmla="*/ 105829 w 430785"/>
              <a:gd name="connsiteY230" fmla="*/ 3374401 h 4352025"/>
              <a:gd name="connsiteX231" fmla="*/ 0 w 430785"/>
              <a:gd name="connsiteY231" fmla="*/ 3313208 h 4352025"/>
              <a:gd name="connsiteX232" fmla="*/ 210847 w 430785"/>
              <a:gd name="connsiteY232" fmla="*/ 3274577 h 4352025"/>
              <a:gd name="connsiteX233" fmla="*/ 258081 w 430785"/>
              <a:gd name="connsiteY233" fmla="*/ 3301846 h 4352025"/>
              <a:gd name="connsiteX234" fmla="*/ 258081 w 430785"/>
              <a:gd name="connsiteY234" fmla="*/ 3330738 h 4352025"/>
              <a:gd name="connsiteX235" fmla="*/ 210847 w 430785"/>
              <a:gd name="connsiteY235" fmla="*/ 3303469 h 4352025"/>
              <a:gd name="connsiteX236" fmla="*/ 71743 w 430785"/>
              <a:gd name="connsiteY236" fmla="*/ 3260131 h 4352025"/>
              <a:gd name="connsiteX237" fmla="*/ 173028 w 430785"/>
              <a:gd name="connsiteY237" fmla="*/ 3318564 h 4352025"/>
              <a:gd name="connsiteX238" fmla="*/ 173028 w 430785"/>
              <a:gd name="connsiteY238" fmla="*/ 3347456 h 4352025"/>
              <a:gd name="connsiteX239" fmla="*/ 71743 w 430785"/>
              <a:gd name="connsiteY239" fmla="*/ 3288861 h 4352025"/>
              <a:gd name="connsiteX240" fmla="*/ 359366 w 430785"/>
              <a:gd name="connsiteY240" fmla="*/ 3228642 h 4352025"/>
              <a:gd name="connsiteX241" fmla="*/ 430785 w 430785"/>
              <a:gd name="connsiteY241" fmla="*/ 3270032 h 4352025"/>
              <a:gd name="connsiteX242" fmla="*/ 430785 w 430785"/>
              <a:gd name="connsiteY242" fmla="*/ 3298762 h 4352025"/>
              <a:gd name="connsiteX243" fmla="*/ 359366 w 430785"/>
              <a:gd name="connsiteY243" fmla="*/ 3257534 h 4352025"/>
              <a:gd name="connsiteX244" fmla="*/ 0 w 430785"/>
              <a:gd name="connsiteY244" fmla="*/ 3218578 h 4352025"/>
              <a:gd name="connsiteX245" fmla="*/ 51779 w 430785"/>
              <a:gd name="connsiteY245" fmla="*/ 3248444 h 4352025"/>
              <a:gd name="connsiteX246" fmla="*/ 51779 w 430785"/>
              <a:gd name="connsiteY246" fmla="*/ 3277336 h 4352025"/>
              <a:gd name="connsiteX247" fmla="*/ 0 w 430785"/>
              <a:gd name="connsiteY247" fmla="*/ 3247470 h 4352025"/>
              <a:gd name="connsiteX248" fmla="*/ 248829 w 430785"/>
              <a:gd name="connsiteY248" fmla="*/ 3164852 h 4352025"/>
              <a:gd name="connsiteX249" fmla="*/ 280805 w 430785"/>
              <a:gd name="connsiteY249" fmla="*/ 3183356 h 4352025"/>
              <a:gd name="connsiteX250" fmla="*/ 280805 w 430785"/>
              <a:gd name="connsiteY250" fmla="*/ 3212248 h 4352025"/>
              <a:gd name="connsiteX251" fmla="*/ 248829 w 430785"/>
              <a:gd name="connsiteY251" fmla="*/ 3193744 h 4352025"/>
              <a:gd name="connsiteX252" fmla="*/ 0 w 430785"/>
              <a:gd name="connsiteY252" fmla="*/ 3152841 h 4352025"/>
              <a:gd name="connsiteX253" fmla="*/ 190883 w 430785"/>
              <a:gd name="connsiteY253" fmla="*/ 3263053 h 4352025"/>
              <a:gd name="connsiteX254" fmla="*/ 190883 w 430785"/>
              <a:gd name="connsiteY254" fmla="*/ 3291783 h 4352025"/>
              <a:gd name="connsiteX255" fmla="*/ 0 w 430785"/>
              <a:gd name="connsiteY255" fmla="*/ 3181733 h 4352025"/>
              <a:gd name="connsiteX256" fmla="*/ 339888 w 430785"/>
              <a:gd name="connsiteY256" fmla="*/ 3151705 h 4352025"/>
              <a:gd name="connsiteX257" fmla="*/ 430784 w 430785"/>
              <a:gd name="connsiteY257" fmla="*/ 3204133 h 4352025"/>
              <a:gd name="connsiteX258" fmla="*/ 430784 w 430785"/>
              <a:gd name="connsiteY258" fmla="*/ 3233025 h 4352025"/>
              <a:gd name="connsiteX259" fmla="*/ 339888 w 430785"/>
              <a:gd name="connsiteY259" fmla="*/ 3180435 h 4352025"/>
              <a:gd name="connsiteX260" fmla="*/ 109563 w 430785"/>
              <a:gd name="connsiteY260" fmla="*/ 3150244 h 4352025"/>
              <a:gd name="connsiteX261" fmla="*/ 141539 w 430785"/>
              <a:gd name="connsiteY261" fmla="*/ 3168748 h 4352025"/>
              <a:gd name="connsiteX262" fmla="*/ 141539 w 430785"/>
              <a:gd name="connsiteY262" fmla="*/ 3197640 h 4352025"/>
              <a:gd name="connsiteX263" fmla="*/ 109563 w 430785"/>
              <a:gd name="connsiteY263" fmla="*/ 3178974 h 4352025"/>
              <a:gd name="connsiteX264" fmla="*/ 199161 w 430785"/>
              <a:gd name="connsiteY264" fmla="*/ 3136285 h 4352025"/>
              <a:gd name="connsiteX265" fmla="*/ 231299 w 430785"/>
              <a:gd name="connsiteY265" fmla="*/ 3154789 h 4352025"/>
              <a:gd name="connsiteX266" fmla="*/ 231299 w 430785"/>
              <a:gd name="connsiteY266" fmla="*/ 3183519 h 4352025"/>
              <a:gd name="connsiteX267" fmla="*/ 199161 w 430785"/>
              <a:gd name="connsiteY267" fmla="*/ 3165015 h 4352025"/>
              <a:gd name="connsiteX268" fmla="*/ 71743 w 430785"/>
              <a:gd name="connsiteY268" fmla="*/ 3128494 h 4352025"/>
              <a:gd name="connsiteX269" fmla="*/ 89435 w 430785"/>
              <a:gd name="connsiteY269" fmla="*/ 3138720 h 4352025"/>
              <a:gd name="connsiteX270" fmla="*/ 89435 w 430785"/>
              <a:gd name="connsiteY270" fmla="*/ 3167450 h 4352025"/>
              <a:gd name="connsiteX271" fmla="*/ 71743 w 430785"/>
              <a:gd name="connsiteY271" fmla="*/ 3157224 h 4352025"/>
              <a:gd name="connsiteX272" fmla="*/ 365209 w 430785"/>
              <a:gd name="connsiteY272" fmla="*/ 3103126 h 4352025"/>
              <a:gd name="connsiteX273" fmla="*/ 430784 w 430785"/>
              <a:gd name="connsiteY273" fmla="*/ 3140945 h 4352025"/>
              <a:gd name="connsiteX274" fmla="*/ 430784 w 430785"/>
              <a:gd name="connsiteY274" fmla="*/ 3169838 h 4352025"/>
              <a:gd name="connsiteX275" fmla="*/ 365209 w 430785"/>
              <a:gd name="connsiteY275" fmla="*/ 3132018 h 4352025"/>
              <a:gd name="connsiteX276" fmla="*/ 0 w 430785"/>
              <a:gd name="connsiteY276" fmla="*/ 3087103 h 4352025"/>
              <a:gd name="connsiteX277" fmla="*/ 51779 w 430785"/>
              <a:gd name="connsiteY277" fmla="*/ 3116969 h 4352025"/>
              <a:gd name="connsiteX278" fmla="*/ 51779 w 430785"/>
              <a:gd name="connsiteY278" fmla="*/ 3145699 h 4352025"/>
              <a:gd name="connsiteX279" fmla="*/ 0 w 430785"/>
              <a:gd name="connsiteY279" fmla="*/ 3115833 h 4352025"/>
              <a:gd name="connsiteX280" fmla="*/ 218476 w 430785"/>
              <a:gd name="connsiteY280" fmla="*/ 3081585 h 4352025"/>
              <a:gd name="connsiteX281" fmla="*/ 250614 w 430785"/>
              <a:gd name="connsiteY281" fmla="*/ 3100089 h 4352025"/>
              <a:gd name="connsiteX282" fmla="*/ 250614 w 430785"/>
              <a:gd name="connsiteY282" fmla="*/ 3128981 h 4352025"/>
              <a:gd name="connsiteX283" fmla="*/ 218476 w 430785"/>
              <a:gd name="connsiteY283" fmla="*/ 3110315 h 4352025"/>
              <a:gd name="connsiteX284" fmla="*/ 91546 w 430785"/>
              <a:gd name="connsiteY284" fmla="*/ 3074118 h 4352025"/>
              <a:gd name="connsiteX285" fmla="*/ 179034 w 430785"/>
              <a:gd name="connsiteY285" fmla="*/ 3124598 h 4352025"/>
              <a:gd name="connsiteX286" fmla="*/ 179034 w 430785"/>
              <a:gd name="connsiteY286" fmla="*/ 3153490 h 4352025"/>
              <a:gd name="connsiteX287" fmla="*/ 91546 w 430785"/>
              <a:gd name="connsiteY287" fmla="*/ 3102848 h 4352025"/>
              <a:gd name="connsiteX288" fmla="*/ 151278 w 430785"/>
              <a:gd name="connsiteY288" fmla="*/ 3042791 h 4352025"/>
              <a:gd name="connsiteX289" fmla="*/ 198512 w 430785"/>
              <a:gd name="connsiteY289" fmla="*/ 3070060 h 4352025"/>
              <a:gd name="connsiteX290" fmla="*/ 198512 w 430785"/>
              <a:gd name="connsiteY290" fmla="*/ 3098790 h 4352025"/>
              <a:gd name="connsiteX291" fmla="*/ 151278 w 430785"/>
              <a:gd name="connsiteY291" fmla="*/ 3071521 h 4352025"/>
              <a:gd name="connsiteX292" fmla="*/ 361638 w 430785"/>
              <a:gd name="connsiteY292" fmla="*/ 3035278 h 4352025"/>
              <a:gd name="connsiteX293" fmla="*/ 430784 w 430785"/>
              <a:gd name="connsiteY293" fmla="*/ 3075207 h 4352025"/>
              <a:gd name="connsiteX294" fmla="*/ 430784 w 430785"/>
              <a:gd name="connsiteY294" fmla="*/ 3103937 h 4352025"/>
              <a:gd name="connsiteX295" fmla="*/ 361638 w 430785"/>
              <a:gd name="connsiteY295" fmla="*/ 3064008 h 4352025"/>
              <a:gd name="connsiteX296" fmla="*/ 0 w 430785"/>
              <a:gd name="connsiteY296" fmla="*/ 3021203 h 4352025"/>
              <a:gd name="connsiteX297" fmla="*/ 71419 w 430785"/>
              <a:gd name="connsiteY297" fmla="*/ 3062431 h 4352025"/>
              <a:gd name="connsiteX298" fmla="*/ 71419 w 430785"/>
              <a:gd name="connsiteY298" fmla="*/ 3091323 h 4352025"/>
              <a:gd name="connsiteX299" fmla="*/ 0 w 430785"/>
              <a:gd name="connsiteY299" fmla="*/ 3050095 h 4352025"/>
              <a:gd name="connsiteX300" fmla="*/ 302231 w 430785"/>
              <a:gd name="connsiteY300" fmla="*/ 3000868 h 4352025"/>
              <a:gd name="connsiteX301" fmla="*/ 334207 w 430785"/>
              <a:gd name="connsiteY301" fmla="*/ 3019372 h 4352025"/>
              <a:gd name="connsiteX302" fmla="*/ 334207 w 430785"/>
              <a:gd name="connsiteY302" fmla="*/ 3048264 h 4352025"/>
              <a:gd name="connsiteX303" fmla="*/ 302231 w 430785"/>
              <a:gd name="connsiteY303" fmla="*/ 3029760 h 4352025"/>
              <a:gd name="connsiteX304" fmla="*/ 395075 w 430785"/>
              <a:gd name="connsiteY304" fmla="*/ 2988856 h 4352025"/>
              <a:gd name="connsiteX305" fmla="*/ 430784 w 430785"/>
              <a:gd name="connsiteY305" fmla="*/ 3009470 h 4352025"/>
              <a:gd name="connsiteX306" fmla="*/ 430784 w 430785"/>
              <a:gd name="connsiteY306" fmla="*/ 3038200 h 4352025"/>
              <a:gd name="connsiteX307" fmla="*/ 395075 w 430785"/>
              <a:gd name="connsiteY307" fmla="*/ 3017586 h 4352025"/>
              <a:gd name="connsiteX308" fmla="*/ 252075 w 430785"/>
              <a:gd name="connsiteY308" fmla="*/ 2971975 h 4352025"/>
              <a:gd name="connsiteX309" fmla="*/ 284213 w 430785"/>
              <a:gd name="connsiteY309" fmla="*/ 2990479 h 4352025"/>
              <a:gd name="connsiteX310" fmla="*/ 284213 w 430785"/>
              <a:gd name="connsiteY310" fmla="*/ 3019371 h 4352025"/>
              <a:gd name="connsiteX311" fmla="*/ 252075 w 430785"/>
              <a:gd name="connsiteY311" fmla="*/ 3000867 h 4352025"/>
              <a:gd name="connsiteX312" fmla="*/ 133585 w 430785"/>
              <a:gd name="connsiteY312" fmla="*/ 2969378 h 4352025"/>
              <a:gd name="connsiteX313" fmla="*/ 196401 w 430785"/>
              <a:gd name="connsiteY313" fmla="*/ 3005574 h 4352025"/>
              <a:gd name="connsiteX314" fmla="*/ 196401 w 430785"/>
              <a:gd name="connsiteY314" fmla="*/ 3034466 h 4352025"/>
              <a:gd name="connsiteX315" fmla="*/ 133585 w 430785"/>
              <a:gd name="connsiteY315" fmla="*/ 2998270 h 4352025"/>
              <a:gd name="connsiteX316" fmla="*/ 0 w 430785"/>
              <a:gd name="connsiteY316" fmla="*/ 2955466 h 4352025"/>
              <a:gd name="connsiteX317" fmla="*/ 131151 w 430785"/>
              <a:gd name="connsiteY317" fmla="*/ 3031105 h 4352025"/>
              <a:gd name="connsiteX318" fmla="*/ 131151 w 430785"/>
              <a:gd name="connsiteY318" fmla="*/ 3059997 h 4352025"/>
              <a:gd name="connsiteX319" fmla="*/ 0 w 430785"/>
              <a:gd name="connsiteY319" fmla="*/ 2984196 h 4352025"/>
              <a:gd name="connsiteX320" fmla="*/ 85702 w 430785"/>
              <a:gd name="connsiteY320" fmla="*/ 2941785 h 4352025"/>
              <a:gd name="connsiteX321" fmla="*/ 113458 w 430785"/>
              <a:gd name="connsiteY321" fmla="*/ 2957854 h 4352025"/>
              <a:gd name="connsiteX322" fmla="*/ 113458 w 430785"/>
              <a:gd name="connsiteY322" fmla="*/ 2986584 h 4352025"/>
              <a:gd name="connsiteX323" fmla="*/ 85702 w 430785"/>
              <a:gd name="connsiteY323" fmla="*/ 2970515 h 4352025"/>
              <a:gd name="connsiteX324" fmla="*/ 365209 w 430785"/>
              <a:gd name="connsiteY324" fmla="*/ 2905751 h 4352025"/>
              <a:gd name="connsiteX325" fmla="*/ 430784 w 430785"/>
              <a:gd name="connsiteY325" fmla="*/ 2943570 h 4352025"/>
              <a:gd name="connsiteX326" fmla="*/ 430784 w 430785"/>
              <a:gd name="connsiteY326" fmla="*/ 2972463 h 4352025"/>
              <a:gd name="connsiteX327" fmla="*/ 365209 w 430785"/>
              <a:gd name="connsiteY327" fmla="*/ 2934481 h 4352025"/>
              <a:gd name="connsiteX328" fmla="*/ 129527 w 430785"/>
              <a:gd name="connsiteY328" fmla="*/ 2901206 h 4352025"/>
              <a:gd name="connsiteX329" fmla="*/ 232110 w 430785"/>
              <a:gd name="connsiteY329" fmla="*/ 2960451 h 4352025"/>
              <a:gd name="connsiteX330" fmla="*/ 232110 w 430785"/>
              <a:gd name="connsiteY330" fmla="*/ 2989343 h 4352025"/>
              <a:gd name="connsiteX331" fmla="*/ 129527 w 430785"/>
              <a:gd name="connsiteY331" fmla="*/ 2930098 h 4352025"/>
              <a:gd name="connsiteX332" fmla="*/ 0 w 430785"/>
              <a:gd name="connsiteY332" fmla="*/ 2892279 h 4352025"/>
              <a:gd name="connsiteX333" fmla="*/ 65575 w 430785"/>
              <a:gd name="connsiteY333" fmla="*/ 2930098 h 4352025"/>
              <a:gd name="connsiteX334" fmla="*/ 65575 w 430785"/>
              <a:gd name="connsiteY334" fmla="*/ 2958991 h 4352025"/>
              <a:gd name="connsiteX335" fmla="*/ 0 w 430785"/>
              <a:gd name="connsiteY335" fmla="*/ 2921009 h 4352025"/>
              <a:gd name="connsiteX336" fmla="*/ 379168 w 430785"/>
              <a:gd name="connsiteY336" fmla="*/ 2847967 h 4352025"/>
              <a:gd name="connsiteX337" fmla="*/ 430784 w 430785"/>
              <a:gd name="connsiteY337" fmla="*/ 2877833 h 4352025"/>
              <a:gd name="connsiteX338" fmla="*/ 430784 w 430785"/>
              <a:gd name="connsiteY338" fmla="*/ 2906563 h 4352025"/>
              <a:gd name="connsiteX339" fmla="*/ 379168 w 430785"/>
              <a:gd name="connsiteY339" fmla="*/ 2876697 h 4352025"/>
              <a:gd name="connsiteX340" fmla="*/ 123035 w 430785"/>
              <a:gd name="connsiteY340" fmla="*/ 2831735 h 4352025"/>
              <a:gd name="connsiteX341" fmla="*/ 199161 w 430785"/>
              <a:gd name="connsiteY341" fmla="*/ 2875722 h 4352025"/>
              <a:gd name="connsiteX342" fmla="*/ 199161 w 430785"/>
              <a:gd name="connsiteY342" fmla="*/ 2904452 h 4352025"/>
              <a:gd name="connsiteX343" fmla="*/ 123035 w 430785"/>
              <a:gd name="connsiteY343" fmla="*/ 2860465 h 4352025"/>
              <a:gd name="connsiteX344" fmla="*/ 0 w 430785"/>
              <a:gd name="connsiteY344" fmla="*/ 2826541 h 4352025"/>
              <a:gd name="connsiteX345" fmla="*/ 109563 w 430785"/>
              <a:gd name="connsiteY345" fmla="*/ 2889682 h 4352025"/>
              <a:gd name="connsiteX346" fmla="*/ 109563 w 430785"/>
              <a:gd name="connsiteY346" fmla="*/ 2918411 h 4352025"/>
              <a:gd name="connsiteX347" fmla="*/ 0 w 430785"/>
              <a:gd name="connsiteY347" fmla="*/ 2855271 h 4352025"/>
              <a:gd name="connsiteX348" fmla="*/ 222372 w 430785"/>
              <a:gd name="connsiteY348" fmla="*/ 2823295 h 4352025"/>
              <a:gd name="connsiteX349" fmla="*/ 274151 w 430785"/>
              <a:gd name="connsiteY349" fmla="*/ 2853161 h 4352025"/>
              <a:gd name="connsiteX350" fmla="*/ 274151 w 430785"/>
              <a:gd name="connsiteY350" fmla="*/ 2881891 h 4352025"/>
              <a:gd name="connsiteX351" fmla="*/ 222372 w 430785"/>
              <a:gd name="connsiteY351" fmla="*/ 2852025 h 4352025"/>
              <a:gd name="connsiteX352" fmla="*/ 55836 w 430785"/>
              <a:gd name="connsiteY352" fmla="*/ 2792942 h 4352025"/>
              <a:gd name="connsiteX353" fmla="*/ 103070 w 430785"/>
              <a:gd name="connsiteY353" fmla="*/ 2820211 h 4352025"/>
              <a:gd name="connsiteX354" fmla="*/ 103070 w 430785"/>
              <a:gd name="connsiteY354" fmla="*/ 2848941 h 4352025"/>
              <a:gd name="connsiteX355" fmla="*/ 55836 w 430785"/>
              <a:gd name="connsiteY355" fmla="*/ 2821672 h 4352025"/>
              <a:gd name="connsiteX356" fmla="*/ 355632 w 430785"/>
              <a:gd name="connsiteY356" fmla="*/ 2768595 h 4352025"/>
              <a:gd name="connsiteX357" fmla="*/ 430784 w 430785"/>
              <a:gd name="connsiteY357" fmla="*/ 2811933 h 4352025"/>
              <a:gd name="connsiteX358" fmla="*/ 430784 w 430785"/>
              <a:gd name="connsiteY358" fmla="*/ 2840825 h 4352025"/>
              <a:gd name="connsiteX359" fmla="*/ 355632 w 430785"/>
              <a:gd name="connsiteY359" fmla="*/ 2797325 h 4352025"/>
              <a:gd name="connsiteX360" fmla="*/ 125794 w 430785"/>
              <a:gd name="connsiteY360" fmla="*/ 2767458 h 4352025"/>
              <a:gd name="connsiteX361" fmla="*/ 202407 w 430785"/>
              <a:gd name="connsiteY361" fmla="*/ 2811770 h 4352025"/>
              <a:gd name="connsiteX362" fmla="*/ 202407 w 430785"/>
              <a:gd name="connsiteY362" fmla="*/ 2840500 h 4352025"/>
              <a:gd name="connsiteX363" fmla="*/ 125794 w 430785"/>
              <a:gd name="connsiteY363" fmla="*/ 2796350 h 4352025"/>
              <a:gd name="connsiteX364" fmla="*/ 0 w 430785"/>
              <a:gd name="connsiteY364" fmla="*/ 2760641 h 4352025"/>
              <a:gd name="connsiteX365" fmla="*/ 35709 w 430785"/>
              <a:gd name="connsiteY365" fmla="*/ 2781255 h 4352025"/>
              <a:gd name="connsiteX366" fmla="*/ 35709 w 430785"/>
              <a:gd name="connsiteY366" fmla="*/ 2810147 h 4352025"/>
              <a:gd name="connsiteX367" fmla="*/ 0 w 430785"/>
              <a:gd name="connsiteY367" fmla="*/ 2789533 h 4352025"/>
              <a:gd name="connsiteX368" fmla="*/ 193155 w 430785"/>
              <a:gd name="connsiteY368" fmla="*/ 2740514 h 4352025"/>
              <a:gd name="connsiteX369" fmla="*/ 225293 w 430785"/>
              <a:gd name="connsiteY369" fmla="*/ 2759018 h 4352025"/>
              <a:gd name="connsiteX370" fmla="*/ 225293 w 430785"/>
              <a:gd name="connsiteY370" fmla="*/ 2787910 h 4352025"/>
              <a:gd name="connsiteX371" fmla="*/ 193155 w 430785"/>
              <a:gd name="connsiteY371" fmla="*/ 2769406 h 4352025"/>
              <a:gd name="connsiteX372" fmla="*/ 379168 w 430785"/>
              <a:gd name="connsiteY372" fmla="*/ 2716330 h 4352025"/>
              <a:gd name="connsiteX373" fmla="*/ 430784 w 430785"/>
              <a:gd name="connsiteY373" fmla="*/ 2746195 h 4352025"/>
              <a:gd name="connsiteX374" fmla="*/ 430784 w 430785"/>
              <a:gd name="connsiteY374" fmla="*/ 2775087 h 4352025"/>
              <a:gd name="connsiteX375" fmla="*/ 379168 w 430785"/>
              <a:gd name="connsiteY375" fmla="*/ 2745221 h 4352025"/>
              <a:gd name="connsiteX376" fmla="*/ 0 w 430785"/>
              <a:gd name="connsiteY376" fmla="*/ 2694905 h 4352025"/>
              <a:gd name="connsiteX377" fmla="*/ 105829 w 430785"/>
              <a:gd name="connsiteY377" fmla="*/ 2755934 h 4352025"/>
              <a:gd name="connsiteX378" fmla="*/ 105829 w 430785"/>
              <a:gd name="connsiteY378" fmla="*/ 2784826 h 4352025"/>
              <a:gd name="connsiteX379" fmla="*/ 0 w 430785"/>
              <a:gd name="connsiteY379" fmla="*/ 2723635 h 4352025"/>
              <a:gd name="connsiteX380" fmla="*/ 210847 w 430785"/>
              <a:gd name="connsiteY380" fmla="*/ 2685004 h 4352025"/>
              <a:gd name="connsiteX381" fmla="*/ 258081 w 430785"/>
              <a:gd name="connsiteY381" fmla="*/ 2712272 h 4352025"/>
              <a:gd name="connsiteX382" fmla="*/ 258081 w 430785"/>
              <a:gd name="connsiteY382" fmla="*/ 2741163 h 4352025"/>
              <a:gd name="connsiteX383" fmla="*/ 210847 w 430785"/>
              <a:gd name="connsiteY383" fmla="*/ 2713894 h 4352025"/>
              <a:gd name="connsiteX384" fmla="*/ 71743 w 430785"/>
              <a:gd name="connsiteY384" fmla="*/ 2670558 h 4352025"/>
              <a:gd name="connsiteX385" fmla="*/ 173028 w 430785"/>
              <a:gd name="connsiteY385" fmla="*/ 2728990 h 4352025"/>
              <a:gd name="connsiteX386" fmla="*/ 173028 w 430785"/>
              <a:gd name="connsiteY386" fmla="*/ 2757719 h 4352025"/>
              <a:gd name="connsiteX387" fmla="*/ 71743 w 430785"/>
              <a:gd name="connsiteY387" fmla="*/ 2699287 h 4352025"/>
              <a:gd name="connsiteX388" fmla="*/ 359366 w 430785"/>
              <a:gd name="connsiteY388" fmla="*/ 2639069 h 4352025"/>
              <a:gd name="connsiteX389" fmla="*/ 430785 w 430785"/>
              <a:gd name="connsiteY389" fmla="*/ 2680459 h 4352025"/>
              <a:gd name="connsiteX390" fmla="*/ 430785 w 430785"/>
              <a:gd name="connsiteY390" fmla="*/ 2709188 h 4352025"/>
              <a:gd name="connsiteX391" fmla="*/ 359366 w 430785"/>
              <a:gd name="connsiteY391" fmla="*/ 2667961 h 4352025"/>
              <a:gd name="connsiteX392" fmla="*/ 0 w 430785"/>
              <a:gd name="connsiteY392" fmla="*/ 2629007 h 4352025"/>
              <a:gd name="connsiteX393" fmla="*/ 51779 w 430785"/>
              <a:gd name="connsiteY393" fmla="*/ 2658872 h 4352025"/>
              <a:gd name="connsiteX394" fmla="*/ 51779 w 430785"/>
              <a:gd name="connsiteY394" fmla="*/ 2687764 h 4352025"/>
              <a:gd name="connsiteX395" fmla="*/ 0 w 430785"/>
              <a:gd name="connsiteY395" fmla="*/ 2657898 h 4352025"/>
              <a:gd name="connsiteX396" fmla="*/ 248829 w 430785"/>
              <a:gd name="connsiteY396" fmla="*/ 2575282 h 4352025"/>
              <a:gd name="connsiteX397" fmla="*/ 280805 w 430785"/>
              <a:gd name="connsiteY397" fmla="*/ 2593785 h 4352025"/>
              <a:gd name="connsiteX398" fmla="*/ 280805 w 430785"/>
              <a:gd name="connsiteY398" fmla="*/ 2622677 h 4352025"/>
              <a:gd name="connsiteX399" fmla="*/ 248829 w 430785"/>
              <a:gd name="connsiteY399" fmla="*/ 2604011 h 4352025"/>
              <a:gd name="connsiteX400" fmla="*/ 0 w 430785"/>
              <a:gd name="connsiteY400" fmla="*/ 2563271 h 4352025"/>
              <a:gd name="connsiteX401" fmla="*/ 190883 w 430785"/>
              <a:gd name="connsiteY401" fmla="*/ 2673480 h 4352025"/>
              <a:gd name="connsiteX402" fmla="*/ 190883 w 430785"/>
              <a:gd name="connsiteY402" fmla="*/ 2702209 h 4352025"/>
              <a:gd name="connsiteX403" fmla="*/ 0 w 430785"/>
              <a:gd name="connsiteY403" fmla="*/ 2592000 h 4352025"/>
              <a:gd name="connsiteX404" fmla="*/ 339888 w 430785"/>
              <a:gd name="connsiteY404" fmla="*/ 2562134 h 4352025"/>
              <a:gd name="connsiteX405" fmla="*/ 430784 w 430785"/>
              <a:gd name="connsiteY405" fmla="*/ 2614561 h 4352025"/>
              <a:gd name="connsiteX406" fmla="*/ 430784 w 430785"/>
              <a:gd name="connsiteY406" fmla="*/ 2643452 h 4352025"/>
              <a:gd name="connsiteX407" fmla="*/ 339888 w 430785"/>
              <a:gd name="connsiteY407" fmla="*/ 2590864 h 4352025"/>
              <a:gd name="connsiteX408" fmla="*/ 109563 w 430785"/>
              <a:gd name="connsiteY408" fmla="*/ 2560674 h 4352025"/>
              <a:gd name="connsiteX409" fmla="*/ 141539 w 430785"/>
              <a:gd name="connsiteY409" fmla="*/ 2579178 h 4352025"/>
              <a:gd name="connsiteX410" fmla="*/ 141539 w 430785"/>
              <a:gd name="connsiteY410" fmla="*/ 2608069 h 4352025"/>
              <a:gd name="connsiteX411" fmla="*/ 109563 w 430785"/>
              <a:gd name="connsiteY411" fmla="*/ 2589403 h 4352025"/>
              <a:gd name="connsiteX412" fmla="*/ 199161 w 430785"/>
              <a:gd name="connsiteY412" fmla="*/ 2546715 h 4352025"/>
              <a:gd name="connsiteX413" fmla="*/ 231299 w 430785"/>
              <a:gd name="connsiteY413" fmla="*/ 2565219 h 4352025"/>
              <a:gd name="connsiteX414" fmla="*/ 231299 w 430785"/>
              <a:gd name="connsiteY414" fmla="*/ 2593948 h 4352025"/>
              <a:gd name="connsiteX415" fmla="*/ 199161 w 430785"/>
              <a:gd name="connsiteY415" fmla="*/ 2575445 h 4352025"/>
              <a:gd name="connsiteX416" fmla="*/ 71743 w 430785"/>
              <a:gd name="connsiteY416" fmla="*/ 2538924 h 4352025"/>
              <a:gd name="connsiteX417" fmla="*/ 89435 w 430785"/>
              <a:gd name="connsiteY417" fmla="*/ 2549150 h 4352025"/>
              <a:gd name="connsiteX418" fmla="*/ 89435 w 430785"/>
              <a:gd name="connsiteY418" fmla="*/ 2577879 h 4352025"/>
              <a:gd name="connsiteX419" fmla="*/ 71743 w 430785"/>
              <a:gd name="connsiteY419" fmla="*/ 2567654 h 4352025"/>
              <a:gd name="connsiteX420" fmla="*/ 365209 w 430785"/>
              <a:gd name="connsiteY420" fmla="*/ 2510521 h 4352025"/>
              <a:gd name="connsiteX421" fmla="*/ 430784 w 430785"/>
              <a:gd name="connsiteY421" fmla="*/ 2548339 h 4352025"/>
              <a:gd name="connsiteX422" fmla="*/ 430784 w 430785"/>
              <a:gd name="connsiteY422" fmla="*/ 2549851 h 4352025"/>
              <a:gd name="connsiteX423" fmla="*/ 430784 w 430785"/>
              <a:gd name="connsiteY423" fmla="*/ 2577231 h 4352025"/>
              <a:gd name="connsiteX424" fmla="*/ 430784 w 430785"/>
              <a:gd name="connsiteY424" fmla="*/ 2578744 h 4352025"/>
              <a:gd name="connsiteX425" fmla="*/ 365209 w 430785"/>
              <a:gd name="connsiteY425" fmla="*/ 2540924 h 4352025"/>
              <a:gd name="connsiteX426" fmla="*/ 365209 w 430785"/>
              <a:gd name="connsiteY426" fmla="*/ 2539411 h 4352025"/>
              <a:gd name="connsiteX427" fmla="*/ 365209 w 430785"/>
              <a:gd name="connsiteY427" fmla="*/ 2512032 h 4352025"/>
              <a:gd name="connsiteX428" fmla="*/ 0 w 430785"/>
              <a:gd name="connsiteY428" fmla="*/ 2497536 h 4352025"/>
              <a:gd name="connsiteX429" fmla="*/ 51779 w 430785"/>
              <a:gd name="connsiteY429" fmla="*/ 2527401 h 4352025"/>
              <a:gd name="connsiteX430" fmla="*/ 51779 w 430785"/>
              <a:gd name="connsiteY430" fmla="*/ 2556130 h 4352025"/>
              <a:gd name="connsiteX431" fmla="*/ 0 w 430785"/>
              <a:gd name="connsiteY431" fmla="*/ 2526265 h 4352025"/>
              <a:gd name="connsiteX432" fmla="*/ 218476 w 430785"/>
              <a:gd name="connsiteY432" fmla="*/ 2492017 h 4352025"/>
              <a:gd name="connsiteX433" fmla="*/ 250614 w 430785"/>
              <a:gd name="connsiteY433" fmla="*/ 2510521 h 4352025"/>
              <a:gd name="connsiteX434" fmla="*/ 250614 w 430785"/>
              <a:gd name="connsiteY434" fmla="*/ 2539411 h 4352025"/>
              <a:gd name="connsiteX435" fmla="*/ 218476 w 430785"/>
              <a:gd name="connsiteY435" fmla="*/ 2520746 h 4352025"/>
              <a:gd name="connsiteX436" fmla="*/ 91546 w 430785"/>
              <a:gd name="connsiteY436" fmla="*/ 2484549 h 4352025"/>
              <a:gd name="connsiteX437" fmla="*/ 179034 w 430785"/>
              <a:gd name="connsiteY437" fmla="*/ 2535029 h 4352025"/>
              <a:gd name="connsiteX438" fmla="*/ 179034 w 430785"/>
              <a:gd name="connsiteY438" fmla="*/ 2563920 h 4352025"/>
              <a:gd name="connsiteX439" fmla="*/ 91546 w 430785"/>
              <a:gd name="connsiteY439" fmla="*/ 2513279 h 4352025"/>
              <a:gd name="connsiteX440" fmla="*/ 151278 w 430785"/>
              <a:gd name="connsiteY440" fmla="*/ 2453225 h 4352025"/>
              <a:gd name="connsiteX441" fmla="*/ 198512 w 430785"/>
              <a:gd name="connsiteY441" fmla="*/ 2480494 h 4352025"/>
              <a:gd name="connsiteX442" fmla="*/ 198512 w 430785"/>
              <a:gd name="connsiteY442" fmla="*/ 2509222 h 4352025"/>
              <a:gd name="connsiteX443" fmla="*/ 151278 w 430785"/>
              <a:gd name="connsiteY443" fmla="*/ 2481954 h 4352025"/>
              <a:gd name="connsiteX444" fmla="*/ 361638 w 430785"/>
              <a:gd name="connsiteY444" fmla="*/ 2442673 h 4352025"/>
              <a:gd name="connsiteX445" fmla="*/ 430784 w 430785"/>
              <a:gd name="connsiteY445" fmla="*/ 2482603 h 4352025"/>
              <a:gd name="connsiteX446" fmla="*/ 430784 w 430785"/>
              <a:gd name="connsiteY446" fmla="*/ 2484113 h 4352025"/>
              <a:gd name="connsiteX447" fmla="*/ 430784 w 430785"/>
              <a:gd name="connsiteY447" fmla="*/ 2511495 h 4352025"/>
              <a:gd name="connsiteX448" fmla="*/ 430784 w 430785"/>
              <a:gd name="connsiteY448" fmla="*/ 2512843 h 4352025"/>
              <a:gd name="connsiteX449" fmla="*/ 361638 w 430785"/>
              <a:gd name="connsiteY449" fmla="*/ 2472914 h 4352025"/>
              <a:gd name="connsiteX450" fmla="*/ 361638 w 430785"/>
              <a:gd name="connsiteY450" fmla="*/ 2471404 h 4352025"/>
              <a:gd name="connsiteX451" fmla="*/ 361638 w 430785"/>
              <a:gd name="connsiteY451" fmla="*/ 2444184 h 4352025"/>
              <a:gd name="connsiteX452" fmla="*/ 0 w 430785"/>
              <a:gd name="connsiteY452" fmla="*/ 2431635 h 4352025"/>
              <a:gd name="connsiteX453" fmla="*/ 71419 w 430785"/>
              <a:gd name="connsiteY453" fmla="*/ 2472864 h 4352025"/>
              <a:gd name="connsiteX454" fmla="*/ 71419 w 430785"/>
              <a:gd name="connsiteY454" fmla="*/ 2501756 h 4352025"/>
              <a:gd name="connsiteX455" fmla="*/ 0 w 430785"/>
              <a:gd name="connsiteY455" fmla="*/ 2460528 h 4352025"/>
              <a:gd name="connsiteX456" fmla="*/ 302231 w 430785"/>
              <a:gd name="connsiteY456" fmla="*/ 2408259 h 4352025"/>
              <a:gd name="connsiteX457" fmla="*/ 334207 w 430785"/>
              <a:gd name="connsiteY457" fmla="*/ 2426926 h 4352025"/>
              <a:gd name="connsiteX458" fmla="*/ 334207 w 430785"/>
              <a:gd name="connsiteY458" fmla="*/ 2428279 h 4352025"/>
              <a:gd name="connsiteX459" fmla="*/ 334207 w 430785"/>
              <a:gd name="connsiteY459" fmla="*/ 2455660 h 4352025"/>
              <a:gd name="connsiteX460" fmla="*/ 334207 w 430785"/>
              <a:gd name="connsiteY460" fmla="*/ 2457171 h 4352025"/>
              <a:gd name="connsiteX461" fmla="*/ 302231 w 430785"/>
              <a:gd name="connsiteY461" fmla="*/ 2438667 h 4352025"/>
              <a:gd name="connsiteX462" fmla="*/ 302231 w 430785"/>
              <a:gd name="connsiteY462" fmla="*/ 2437153 h 4352025"/>
              <a:gd name="connsiteX463" fmla="*/ 302231 w 430785"/>
              <a:gd name="connsiteY463" fmla="*/ 2409775 h 4352025"/>
              <a:gd name="connsiteX464" fmla="*/ 395075 w 430785"/>
              <a:gd name="connsiteY464" fmla="*/ 2396248 h 4352025"/>
              <a:gd name="connsiteX465" fmla="*/ 430784 w 430785"/>
              <a:gd name="connsiteY465" fmla="*/ 2416860 h 4352025"/>
              <a:gd name="connsiteX466" fmla="*/ 430784 w 430785"/>
              <a:gd name="connsiteY466" fmla="*/ 2418376 h 4352025"/>
              <a:gd name="connsiteX467" fmla="*/ 430784 w 430785"/>
              <a:gd name="connsiteY467" fmla="*/ 2445595 h 4352025"/>
              <a:gd name="connsiteX468" fmla="*/ 430784 w 430785"/>
              <a:gd name="connsiteY468" fmla="*/ 2447106 h 4352025"/>
              <a:gd name="connsiteX469" fmla="*/ 395075 w 430785"/>
              <a:gd name="connsiteY469" fmla="*/ 2426492 h 4352025"/>
              <a:gd name="connsiteX470" fmla="*/ 395075 w 430785"/>
              <a:gd name="connsiteY470" fmla="*/ 2424979 h 4352025"/>
              <a:gd name="connsiteX471" fmla="*/ 395075 w 430785"/>
              <a:gd name="connsiteY471" fmla="*/ 2397762 h 4352025"/>
              <a:gd name="connsiteX472" fmla="*/ 252075 w 430785"/>
              <a:gd name="connsiteY472" fmla="*/ 2379368 h 4352025"/>
              <a:gd name="connsiteX473" fmla="*/ 284213 w 430785"/>
              <a:gd name="connsiteY473" fmla="*/ 2398033 h 4352025"/>
              <a:gd name="connsiteX474" fmla="*/ 284213 w 430785"/>
              <a:gd name="connsiteY474" fmla="*/ 2399385 h 4352025"/>
              <a:gd name="connsiteX475" fmla="*/ 284213 w 430785"/>
              <a:gd name="connsiteY475" fmla="*/ 2426766 h 4352025"/>
              <a:gd name="connsiteX476" fmla="*/ 284213 w 430785"/>
              <a:gd name="connsiteY476" fmla="*/ 2428278 h 4352025"/>
              <a:gd name="connsiteX477" fmla="*/ 252075 w 430785"/>
              <a:gd name="connsiteY477" fmla="*/ 2409774 h 4352025"/>
              <a:gd name="connsiteX478" fmla="*/ 252075 w 430785"/>
              <a:gd name="connsiteY478" fmla="*/ 2408259 h 4352025"/>
              <a:gd name="connsiteX479" fmla="*/ 252075 w 430785"/>
              <a:gd name="connsiteY479" fmla="*/ 2380881 h 4352025"/>
              <a:gd name="connsiteX480" fmla="*/ 133585 w 430785"/>
              <a:gd name="connsiteY480" fmla="*/ 2376770 h 4352025"/>
              <a:gd name="connsiteX481" fmla="*/ 196401 w 430785"/>
              <a:gd name="connsiteY481" fmla="*/ 2412967 h 4352025"/>
              <a:gd name="connsiteX482" fmla="*/ 196401 w 430785"/>
              <a:gd name="connsiteY482" fmla="*/ 2414480 h 4352025"/>
              <a:gd name="connsiteX483" fmla="*/ 196401 w 430785"/>
              <a:gd name="connsiteY483" fmla="*/ 2441861 h 4352025"/>
              <a:gd name="connsiteX484" fmla="*/ 196401 w 430785"/>
              <a:gd name="connsiteY484" fmla="*/ 2443372 h 4352025"/>
              <a:gd name="connsiteX485" fmla="*/ 133585 w 430785"/>
              <a:gd name="connsiteY485" fmla="*/ 2407176 h 4352025"/>
              <a:gd name="connsiteX486" fmla="*/ 133585 w 430785"/>
              <a:gd name="connsiteY486" fmla="*/ 2405663 h 4352025"/>
              <a:gd name="connsiteX487" fmla="*/ 133585 w 430785"/>
              <a:gd name="connsiteY487" fmla="*/ 2378284 h 4352025"/>
              <a:gd name="connsiteX488" fmla="*/ 0 w 430785"/>
              <a:gd name="connsiteY488" fmla="*/ 2365896 h 4352025"/>
              <a:gd name="connsiteX489" fmla="*/ 131151 w 430785"/>
              <a:gd name="connsiteY489" fmla="*/ 2441537 h 4352025"/>
              <a:gd name="connsiteX490" fmla="*/ 131151 w 430785"/>
              <a:gd name="connsiteY490" fmla="*/ 2470429 h 4352025"/>
              <a:gd name="connsiteX491" fmla="*/ 0 w 430785"/>
              <a:gd name="connsiteY491" fmla="*/ 2394624 h 4352025"/>
              <a:gd name="connsiteX492" fmla="*/ 85702 w 430785"/>
              <a:gd name="connsiteY492" fmla="*/ 2349180 h 4352025"/>
              <a:gd name="connsiteX493" fmla="*/ 113458 w 430785"/>
              <a:gd name="connsiteY493" fmla="*/ 2365247 h 4352025"/>
              <a:gd name="connsiteX494" fmla="*/ 113458 w 430785"/>
              <a:gd name="connsiteY494" fmla="*/ 2366760 h 4352025"/>
              <a:gd name="connsiteX495" fmla="*/ 113458 w 430785"/>
              <a:gd name="connsiteY495" fmla="*/ 2393975 h 4352025"/>
              <a:gd name="connsiteX496" fmla="*/ 113458 w 430785"/>
              <a:gd name="connsiteY496" fmla="*/ 2395490 h 4352025"/>
              <a:gd name="connsiteX497" fmla="*/ 85702 w 430785"/>
              <a:gd name="connsiteY497" fmla="*/ 2379421 h 4352025"/>
              <a:gd name="connsiteX498" fmla="*/ 85702 w 430785"/>
              <a:gd name="connsiteY498" fmla="*/ 2377908 h 4352025"/>
              <a:gd name="connsiteX499" fmla="*/ 85702 w 430785"/>
              <a:gd name="connsiteY499" fmla="*/ 2350691 h 4352025"/>
              <a:gd name="connsiteX500" fmla="*/ 365209 w 430785"/>
              <a:gd name="connsiteY500" fmla="*/ 2313147 h 4352025"/>
              <a:gd name="connsiteX501" fmla="*/ 430784 w 430785"/>
              <a:gd name="connsiteY501" fmla="*/ 2350965 h 4352025"/>
              <a:gd name="connsiteX502" fmla="*/ 430784 w 430785"/>
              <a:gd name="connsiteY502" fmla="*/ 2352476 h 4352025"/>
              <a:gd name="connsiteX503" fmla="*/ 430784 w 430785"/>
              <a:gd name="connsiteY503" fmla="*/ 2379855 h 4352025"/>
              <a:gd name="connsiteX504" fmla="*/ 430784 w 430785"/>
              <a:gd name="connsiteY504" fmla="*/ 2381369 h 4352025"/>
              <a:gd name="connsiteX505" fmla="*/ 365209 w 430785"/>
              <a:gd name="connsiteY505" fmla="*/ 2343388 h 4352025"/>
              <a:gd name="connsiteX506" fmla="*/ 365209 w 430785"/>
              <a:gd name="connsiteY506" fmla="*/ 2341876 h 4352025"/>
              <a:gd name="connsiteX507" fmla="*/ 365209 w 430785"/>
              <a:gd name="connsiteY507" fmla="*/ 2314657 h 4352025"/>
              <a:gd name="connsiteX508" fmla="*/ 129527 w 430785"/>
              <a:gd name="connsiteY508" fmla="*/ 2308603 h 4352025"/>
              <a:gd name="connsiteX509" fmla="*/ 232110 w 430785"/>
              <a:gd name="connsiteY509" fmla="*/ 2367845 h 4352025"/>
              <a:gd name="connsiteX510" fmla="*/ 232110 w 430785"/>
              <a:gd name="connsiteY510" fmla="*/ 2369358 h 4352025"/>
              <a:gd name="connsiteX511" fmla="*/ 232110 w 430785"/>
              <a:gd name="connsiteY511" fmla="*/ 2396735 h 4352025"/>
              <a:gd name="connsiteX512" fmla="*/ 232110 w 430785"/>
              <a:gd name="connsiteY512" fmla="*/ 2398250 h 4352025"/>
              <a:gd name="connsiteX513" fmla="*/ 129527 w 430785"/>
              <a:gd name="connsiteY513" fmla="*/ 2339005 h 4352025"/>
              <a:gd name="connsiteX514" fmla="*/ 129527 w 430785"/>
              <a:gd name="connsiteY514" fmla="*/ 2337494 h 4352025"/>
              <a:gd name="connsiteX515" fmla="*/ 129527 w 430785"/>
              <a:gd name="connsiteY515" fmla="*/ 2310113 h 4352025"/>
              <a:gd name="connsiteX516" fmla="*/ 0 w 430785"/>
              <a:gd name="connsiteY516" fmla="*/ 2299676 h 4352025"/>
              <a:gd name="connsiteX517" fmla="*/ 65575 w 430785"/>
              <a:gd name="connsiteY517" fmla="*/ 2337494 h 4352025"/>
              <a:gd name="connsiteX518" fmla="*/ 65575 w 430785"/>
              <a:gd name="connsiteY518" fmla="*/ 2339005 h 4352025"/>
              <a:gd name="connsiteX519" fmla="*/ 65575 w 430785"/>
              <a:gd name="connsiteY519" fmla="*/ 2366384 h 4352025"/>
              <a:gd name="connsiteX520" fmla="*/ 65575 w 430785"/>
              <a:gd name="connsiteY520" fmla="*/ 2367898 h 4352025"/>
              <a:gd name="connsiteX521" fmla="*/ 0 w 430785"/>
              <a:gd name="connsiteY521" fmla="*/ 2329916 h 4352025"/>
              <a:gd name="connsiteX522" fmla="*/ 0 w 430785"/>
              <a:gd name="connsiteY522" fmla="*/ 2328568 h 4352025"/>
              <a:gd name="connsiteX523" fmla="*/ 0 w 430785"/>
              <a:gd name="connsiteY523" fmla="*/ 2301187 h 4352025"/>
              <a:gd name="connsiteX524" fmla="*/ 379168 w 430785"/>
              <a:gd name="connsiteY524" fmla="*/ 2255364 h 4352025"/>
              <a:gd name="connsiteX525" fmla="*/ 430784 w 430785"/>
              <a:gd name="connsiteY525" fmla="*/ 2285232 h 4352025"/>
              <a:gd name="connsiteX526" fmla="*/ 430784 w 430785"/>
              <a:gd name="connsiteY526" fmla="*/ 2286739 h 4352025"/>
              <a:gd name="connsiteX527" fmla="*/ 430784 w 430785"/>
              <a:gd name="connsiteY527" fmla="*/ 2313959 h 4352025"/>
              <a:gd name="connsiteX528" fmla="*/ 430784 w 430785"/>
              <a:gd name="connsiteY528" fmla="*/ 2315469 h 4352025"/>
              <a:gd name="connsiteX529" fmla="*/ 379168 w 430785"/>
              <a:gd name="connsiteY529" fmla="*/ 2285604 h 4352025"/>
              <a:gd name="connsiteX530" fmla="*/ 379168 w 430785"/>
              <a:gd name="connsiteY530" fmla="*/ 2284096 h 4352025"/>
              <a:gd name="connsiteX531" fmla="*/ 379168 w 430785"/>
              <a:gd name="connsiteY531" fmla="*/ 2256874 h 4352025"/>
              <a:gd name="connsiteX532" fmla="*/ 123035 w 430785"/>
              <a:gd name="connsiteY532" fmla="*/ 2239134 h 4352025"/>
              <a:gd name="connsiteX533" fmla="*/ 199161 w 430785"/>
              <a:gd name="connsiteY533" fmla="*/ 2283122 h 4352025"/>
              <a:gd name="connsiteX534" fmla="*/ 199161 w 430785"/>
              <a:gd name="connsiteY534" fmla="*/ 2284630 h 4352025"/>
              <a:gd name="connsiteX535" fmla="*/ 199161 w 430785"/>
              <a:gd name="connsiteY535" fmla="*/ 2311849 h 4352025"/>
              <a:gd name="connsiteX536" fmla="*/ 199161 w 430785"/>
              <a:gd name="connsiteY536" fmla="*/ 2313359 h 4352025"/>
              <a:gd name="connsiteX537" fmla="*/ 123035 w 430785"/>
              <a:gd name="connsiteY537" fmla="*/ 2269373 h 4352025"/>
              <a:gd name="connsiteX538" fmla="*/ 123035 w 430785"/>
              <a:gd name="connsiteY538" fmla="*/ 2267865 h 4352025"/>
              <a:gd name="connsiteX539" fmla="*/ 123035 w 430785"/>
              <a:gd name="connsiteY539" fmla="*/ 2240642 h 4352025"/>
              <a:gd name="connsiteX540" fmla="*/ 0 w 430785"/>
              <a:gd name="connsiteY540" fmla="*/ 2233939 h 4352025"/>
              <a:gd name="connsiteX541" fmla="*/ 109563 w 430785"/>
              <a:gd name="connsiteY541" fmla="*/ 2297080 h 4352025"/>
              <a:gd name="connsiteX542" fmla="*/ 109563 w 430785"/>
              <a:gd name="connsiteY542" fmla="*/ 2298590 h 4352025"/>
              <a:gd name="connsiteX543" fmla="*/ 109563 w 430785"/>
              <a:gd name="connsiteY543" fmla="*/ 2325808 h 4352025"/>
              <a:gd name="connsiteX544" fmla="*/ 109563 w 430785"/>
              <a:gd name="connsiteY544" fmla="*/ 2327318 h 4352025"/>
              <a:gd name="connsiteX545" fmla="*/ 0 w 430785"/>
              <a:gd name="connsiteY545" fmla="*/ 2264179 h 4352025"/>
              <a:gd name="connsiteX546" fmla="*/ 0 w 430785"/>
              <a:gd name="connsiteY546" fmla="*/ 2262671 h 4352025"/>
              <a:gd name="connsiteX547" fmla="*/ 0 w 430785"/>
              <a:gd name="connsiteY547" fmla="*/ 2235449 h 4352025"/>
              <a:gd name="connsiteX548" fmla="*/ 222372 w 430785"/>
              <a:gd name="connsiteY548" fmla="*/ 2230691 h 4352025"/>
              <a:gd name="connsiteX549" fmla="*/ 274151 w 430785"/>
              <a:gd name="connsiteY549" fmla="*/ 2260562 h 4352025"/>
              <a:gd name="connsiteX550" fmla="*/ 274151 w 430785"/>
              <a:gd name="connsiteY550" fmla="*/ 2262070 h 4352025"/>
              <a:gd name="connsiteX551" fmla="*/ 274151 w 430785"/>
              <a:gd name="connsiteY551" fmla="*/ 2289290 h 4352025"/>
              <a:gd name="connsiteX552" fmla="*/ 274151 w 430785"/>
              <a:gd name="connsiteY552" fmla="*/ 2290800 h 4352025"/>
              <a:gd name="connsiteX553" fmla="*/ 222372 w 430785"/>
              <a:gd name="connsiteY553" fmla="*/ 2260933 h 4352025"/>
              <a:gd name="connsiteX554" fmla="*/ 222372 w 430785"/>
              <a:gd name="connsiteY554" fmla="*/ 2259425 h 4352025"/>
              <a:gd name="connsiteX555" fmla="*/ 222372 w 430785"/>
              <a:gd name="connsiteY555" fmla="*/ 2232203 h 4352025"/>
              <a:gd name="connsiteX556" fmla="*/ 55836 w 430785"/>
              <a:gd name="connsiteY556" fmla="*/ 2200333 h 4352025"/>
              <a:gd name="connsiteX557" fmla="*/ 103070 w 430785"/>
              <a:gd name="connsiteY557" fmla="*/ 2227605 h 4352025"/>
              <a:gd name="connsiteX558" fmla="*/ 103070 w 430785"/>
              <a:gd name="connsiteY558" fmla="*/ 2229117 h 4352025"/>
              <a:gd name="connsiteX559" fmla="*/ 103070 w 430785"/>
              <a:gd name="connsiteY559" fmla="*/ 2256340 h 4352025"/>
              <a:gd name="connsiteX560" fmla="*/ 103070 w 430785"/>
              <a:gd name="connsiteY560" fmla="*/ 2257848 h 4352025"/>
              <a:gd name="connsiteX561" fmla="*/ 55836 w 430785"/>
              <a:gd name="connsiteY561" fmla="*/ 2230580 h 4352025"/>
              <a:gd name="connsiteX562" fmla="*/ 55836 w 430785"/>
              <a:gd name="connsiteY562" fmla="*/ 2229066 h 4352025"/>
              <a:gd name="connsiteX563" fmla="*/ 55836 w 430785"/>
              <a:gd name="connsiteY563" fmla="*/ 2201849 h 4352025"/>
              <a:gd name="connsiteX564" fmla="*/ 355632 w 430785"/>
              <a:gd name="connsiteY564" fmla="*/ 2175992 h 4352025"/>
              <a:gd name="connsiteX565" fmla="*/ 430784 w 430785"/>
              <a:gd name="connsiteY565" fmla="*/ 2219322 h 4352025"/>
              <a:gd name="connsiteX566" fmla="*/ 430784 w 430785"/>
              <a:gd name="connsiteY566" fmla="*/ 2220840 h 4352025"/>
              <a:gd name="connsiteX567" fmla="*/ 430784 w 430785"/>
              <a:gd name="connsiteY567" fmla="*/ 2248221 h 4352025"/>
              <a:gd name="connsiteX568" fmla="*/ 430784 w 430785"/>
              <a:gd name="connsiteY568" fmla="*/ 2249731 h 4352025"/>
              <a:gd name="connsiteX569" fmla="*/ 355632 w 430785"/>
              <a:gd name="connsiteY569" fmla="*/ 2206231 h 4352025"/>
              <a:gd name="connsiteX570" fmla="*/ 355632 w 430785"/>
              <a:gd name="connsiteY570" fmla="*/ 2204714 h 4352025"/>
              <a:gd name="connsiteX571" fmla="*/ 355632 w 430785"/>
              <a:gd name="connsiteY571" fmla="*/ 2177501 h 4352025"/>
              <a:gd name="connsiteX572" fmla="*/ 125794 w 430785"/>
              <a:gd name="connsiteY572" fmla="*/ 2174857 h 4352025"/>
              <a:gd name="connsiteX573" fmla="*/ 202407 w 430785"/>
              <a:gd name="connsiteY573" fmla="*/ 2219161 h 4352025"/>
              <a:gd name="connsiteX574" fmla="*/ 202407 w 430785"/>
              <a:gd name="connsiteY574" fmla="*/ 2220677 h 4352025"/>
              <a:gd name="connsiteX575" fmla="*/ 202407 w 430785"/>
              <a:gd name="connsiteY575" fmla="*/ 2247898 h 4352025"/>
              <a:gd name="connsiteX576" fmla="*/ 202407 w 430785"/>
              <a:gd name="connsiteY576" fmla="*/ 2249408 h 4352025"/>
              <a:gd name="connsiteX577" fmla="*/ 125794 w 430785"/>
              <a:gd name="connsiteY577" fmla="*/ 2205256 h 4352025"/>
              <a:gd name="connsiteX578" fmla="*/ 125794 w 430785"/>
              <a:gd name="connsiteY578" fmla="*/ 2203741 h 4352025"/>
              <a:gd name="connsiteX579" fmla="*/ 125794 w 430785"/>
              <a:gd name="connsiteY579" fmla="*/ 2176365 h 4352025"/>
              <a:gd name="connsiteX580" fmla="*/ 0 w 430785"/>
              <a:gd name="connsiteY580" fmla="*/ 2168040 h 4352025"/>
              <a:gd name="connsiteX581" fmla="*/ 35709 w 430785"/>
              <a:gd name="connsiteY581" fmla="*/ 2188649 h 4352025"/>
              <a:gd name="connsiteX582" fmla="*/ 35709 w 430785"/>
              <a:gd name="connsiteY582" fmla="*/ 2190162 h 4352025"/>
              <a:gd name="connsiteX583" fmla="*/ 35709 w 430785"/>
              <a:gd name="connsiteY583" fmla="*/ 2217536 h 4352025"/>
              <a:gd name="connsiteX584" fmla="*/ 35709 w 430785"/>
              <a:gd name="connsiteY584" fmla="*/ 2219053 h 4352025"/>
              <a:gd name="connsiteX585" fmla="*/ 0 w 430785"/>
              <a:gd name="connsiteY585" fmla="*/ 2198439 h 4352025"/>
              <a:gd name="connsiteX586" fmla="*/ 0 w 430785"/>
              <a:gd name="connsiteY586" fmla="*/ 2196925 h 4352025"/>
              <a:gd name="connsiteX587" fmla="*/ 0 w 430785"/>
              <a:gd name="connsiteY587" fmla="*/ 2169553 h 4352025"/>
              <a:gd name="connsiteX588" fmla="*/ 193155 w 430785"/>
              <a:gd name="connsiteY588" fmla="*/ 2147913 h 4352025"/>
              <a:gd name="connsiteX589" fmla="*/ 225293 w 430785"/>
              <a:gd name="connsiteY589" fmla="*/ 2166579 h 4352025"/>
              <a:gd name="connsiteX590" fmla="*/ 225293 w 430785"/>
              <a:gd name="connsiteY590" fmla="*/ 2167930 h 4352025"/>
              <a:gd name="connsiteX591" fmla="*/ 225293 w 430785"/>
              <a:gd name="connsiteY591" fmla="*/ 2195303 h 4352025"/>
              <a:gd name="connsiteX592" fmla="*/ 225293 w 430785"/>
              <a:gd name="connsiteY592" fmla="*/ 2196816 h 4352025"/>
              <a:gd name="connsiteX593" fmla="*/ 193155 w 430785"/>
              <a:gd name="connsiteY593" fmla="*/ 2178313 h 4352025"/>
              <a:gd name="connsiteX594" fmla="*/ 193155 w 430785"/>
              <a:gd name="connsiteY594" fmla="*/ 2176800 h 4352025"/>
              <a:gd name="connsiteX595" fmla="*/ 193155 w 430785"/>
              <a:gd name="connsiteY595" fmla="*/ 2149426 h 4352025"/>
              <a:gd name="connsiteX596" fmla="*/ 379168 w 430785"/>
              <a:gd name="connsiteY596" fmla="*/ 2123728 h 4352025"/>
              <a:gd name="connsiteX597" fmla="*/ 430784 w 430785"/>
              <a:gd name="connsiteY597" fmla="*/ 2153594 h 4352025"/>
              <a:gd name="connsiteX598" fmla="*/ 430784 w 430785"/>
              <a:gd name="connsiteY598" fmla="*/ 2155106 h 4352025"/>
              <a:gd name="connsiteX599" fmla="*/ 430784 w 430785"/>
              <a:gd name="connsiteY599" fmla="*/ 2182481 h 4352025"/>
              <a:gd name="connsiteX600" fmla="*/ 430784 w 430785"/>
              <a:gd name="connsiteY600" fmla="*/ 2183993 h 4352025"/>
              <a:gd name="connsiteX601" fmla="*/ 379168 w 430785"/>
              <a:gd name="connsiteY601" fmla="*/ 2154132 h 4352025"/>
              <a:gd name="connsiteX602" fmla="*/ 379168 w 430785"/>
              <a:gd name="connsiteY602" fmla="*/ 2152619 h 4352025"/>
              <a:gd name="connsiteX603" fmla="*/ 379168 w 430785"/>
              <a:gd name="connsiteY603" fmla="*/ 2125240 h 4352025"/>
              <a:gd name="connsiteX604" fmla="*/ 0 w 430785"/>
              <a:gd name="connsiteY604" fmla="*/ 2102302 h 4352025"/>
              <a:gd name="connsiteX605" fmla="*/ 105829 w 430785"/>
              <a:gd name="connsiteY605" fmla="*/ 2163332 h 4352025"/>
              <a:gd name="connsiteX606" fmla="*/ 105829 w 430785"/>
              <a:gd name="connsiteY606" fmla="*/ 2164846 h 4352025"/>
              <a:gd name="connsiteX607" fmla="*/ 105829 w 430785"/>
              <a:gd name="connsiteY607" fmla="*/ 2192218 h 4352025"/>
              <a:gd name="connsiteX608" fmla="*/ 105829 w 430785"/>
              <a:gd name="connsiteY608" fmla="*/ 2193733 h 4352025"/>
              <a:gd name="connsiteX609" fmla="*/ 0 w 430785"/>
              <a:gd name="connsiteY609" fmla="*/ 2132546 h 4352025"/>
              <a:gd name="connsiteX610" fmla="*/ 0 w 430785"/>
              <a:gd name="connsiteY610" fmla="*/ 2131032 h 4352025"/>
              <a:gd name="connsiteX611" fmla="*/ 0 w 430785"/>
              <a:gd name="connsiteY611" fmla="*/ 2103816 h 4352025"/>
              <a:gd name="connsiteX612" fmla="*/ 210847 w 430785"/>
              <a:gd name="connsiteY612" fmla="*/ 2092402 h 4352025"/>
              <a:gd name="connsiteX613" fmla="*/ 258081 w 430785"/>
              <a:gd name="connsiteY613" fmla="*/ 2119670 h 4352025"/>
              <a:gd name="connsiteX614" fmla="*/ 258081 w 430785"/>
              <a:gd name="connsiteY614" fmla="*/ 2121183 h 4352025"/>
              <a:gd name="connsiteX615" fmla="*/ 258081 w 430785"/>
              <a:gd name="connsiteY615" fmla="*/ 2148562 h 4352025"/>
              <a:gd name="connsiteX616" fmla="*/ 258081 w 430785"/>
              <a:gd name="connsiteY616" fmla="*/ 2150075 h 4352025"/>
              <a:gd name="connsiteX617" fmla="*/ 210847 w 430785"/>
              <a:gd name="connsiteY617" fmla="*/ 2122806 h 4352025"/>
              <a:gd name="connsiteX618" fmla="*/ 210847 w 430785"/>
              <a:gd name="connsiteY618" fmla="*/ 2121294 h 4352025"/>
              <a:gd name="connsiteX619" fmla="*/ 210847 w 430785"/>
              <a:gd name="connsiteY619" fmla="*/ 2093914 h 4352025"/>
              <a:gd name="connsiteX620" fmla="*/ 71743 w 430785"/>
              <a:gd name="connsiteY620" fmla="*/ 2077956 h 4352025"/>
              <a:gd name="connsiteX621" fmla="*/ 173028 w 430785"/>
              <a:gd name="connsiteY621" fmla="*/ 2136388 h 4352025"/>
              <a:gd name="connsiteX622" fmla="*/ 173028 w 430785"/>
              <a:gd name="connsiteY622" fmla="*/ 2137901 h 4352025"/>
              <a:gd name="connsiteX623" fmla="*/ 173028 w 430785"/>
              <a:gd name="connsiteY623" fmla="*/ 2165280 h 4352025"/>
              <a:gd name="connsiteX624" fmla="*/ 173028 w 430785"/>
              <a:gd name="connsiteY624" fmla="*/ 2166631 h 4352025"/>
              <a:gd name="connsiteX625" fmla="*/ 71743 w 430785"/>
              <a:gd name="connsiteY625" fmla="*/ 2108198 h 4352025"/>
              <a:gd name="connsiteX626" fmla="*/ 71743 w 430785"/>
              <a:gd name="connsiteY626" fmla="*/ 2106685 h 4352025"/>
              <a:gd name="connsiteX627" fmla="*/ 71743 w 430785"/>
              <a:gd name="connsiteY627" fmla="*/ 2079468 h 4352025"/>
              <a:gd name="connsiteX628" fmla="*/ 359366 w 430785"/>
              <a:gd name="connsiteY628" fmla="*/ 2046466 h 4352025"/>
              <a:gd name="connsiteX629" fmla="*/ 430785 w 430785"/>
              <a:gd name="connsiteY629" fmla="*/ 2087856 h 4352025"/>
              <a:gd name="connsiteX630" fmla="*/ 430785 w 430785"/>
              <a:gd name="connsiteY630" fmla="*/ 2089368 h 4352025"/>
              <a:gd name="connsiteX631" fmla="*/ 430785 w 430785"/>
              <a:gd name="connsiteY631" fmla="*/ 2116586 h 4352025"/>
              <a:gd name="connsiteX632" fmla="*/ 430785 w 430785"/>
              <a:gd name="connsiteY632" fmla="*/ 2118098 h 4352025"/>
              <a:gd name="connsiteX633" fmla="*/ 359366 w 430785"/>
              <a:gd name="connsiteY633" fmla="*/ 2076870 h 4352025"/>
              <a:gd name="connsiteX634" fmla="*/ 359366 w 430785"/>
              <a:gd name="connsiteY634" fmla="*/ 2075358 h 4352025"/>
              <a:gd name="connsiteX635" fmla="*/ 359366 w 430785"/>
              <a:gd name="connsiteY635" fmla="*/ 2047978 h 4352025"/>
              <a:gd name="connsiteX636" fmla="*/ 0 w 430785"/>
              <a:gd name="connsiteY636" fmla="*/ 2036403 h 4352025"/>
              <a:gd name="connsiteX637" fmla="*/ 51779 w 430785"/>
              <a:gd name="connsiteY637" fmla="*/ 2066268 h 4352025"/>
              <a:gd name="connsiteX638" fmla="*/ 51779 w 430785"/>
              <a:gd name="connsiteY638" fmla="*/ 2067782 h 4352025"/>
              <a:gd name="connsiteX639" fmla="*/ 51779 w 430785"/>
              <a:gd name="connsiteY639" fmla="*/ 2095161 h 4352025"/>
              <a:gd name="connsiteX640" fmla="*/ 51779 w 430785"/>
              <a:gd name="connsiteY640" fmla="*/ 2096674 h 4352025"/>
              <a:gd name="connsiteX641" fmla="*/ 0 w 430785"/>
              <a:gd name="connsiteY641" fmla="*/ 2066808 h 4352025"/>
              <a:gd name="connsiteX642" fmla="*/ 0 w 430785"/>
              <a:gd name="connsiteY642" fmla="*/ 2065295 h 4352025"/>
              <a:gd name="connsiteX643" fmla="*/ 0 w 430785"/>
              <a:gd name="connsiteY643" fmla="*/ 2037916 h 4352025"/>
              <a:gd name="connsiteX644" fmla="*/ 248829 w 430785"/>
              <a:gd name="connsiteY644" fmla="*/ 1982676 h 4352025"/>
              <a:gd name="connsiteX645" fmla="*/ 280805 w 430785"/>
              <a:gd name="connsiteY645" fmla="*/ 2001181 h 4352025"/>
              <a:gd name="connsiteX646" fmla="*/ 280805 w 430785"/>
              <a:gd name="connsiteY646" fmla="*/ 2002693 h 4352025"/>
              <a:gd name="connsiteX647" fmla="*/ 280805 w 430785"/>
              <a:gd name="connsiteY647" fmla="*/ 2030074 h 4352025"/>
              <a:gd name="connsiteX648" fmla="*/ 280805 w 430785"/>
              <a:gd name="connsiteY648" fmla="*/ 2031585 h 4352025"/>
              <a:gd name="connsiteX649" fmla="*/ 248829 w 430785"/>
              <a:gd name="connsiteY649" fmla="*/ 2012920 h 4352025"/>
              <a:gd name="connsiteX650" fmla="*/ 248829 w 430785"/>
              <a:gd name="connsiteY650" fmla="*/ 2011569 h 4352025"/>
              <a:gd name="connsiteX651" fmla="*/ 248829 w 430785"/>
              <a:gd name="connsiteY651" fmla="*/ 1984189 h 4352025"/>
              <a:gd name="connsiteX652" fmla="*/ 0 w 430785"/>
              <a:gd name="connsiteY652" fmla="*/ 1970665 h 4352025"/>
              <a:gd name="connsiteX653" fmla="*/ 190883 w 430785"/>
              <a:gd name="connsiteY653" fmla="*/ 2080878 h 4352025"/>
              <a:gd name="connsiteX654" fmla="*/ 190883 w 430785"/>
              <a:gd name="connsiteY654" fmla="*/ 2082390 h 4352025"/>
              <a:gd name="connsiteX655" fmla="*/ 190883 w 430785"/>
              <a:gd name="connsiteY655" fmla="*/ 2109608 h 4352025"/>
              <a:gd name="connsiteX656" fmla="*/ 190883 w 430785"/>
              <a:gd name="connsiteY656" fmla="*/ 2111120 h 4352025"/>
              <a:gd name="connsiteX657" fmla="*/ 0 w 430785"/>
              <a:gd name="connsiteY657" fmla="*/ 2000908 h 4352025"/>
              <a:gd name="connsiteX658" fmla="*/ 0 w 430785"/>
              <a:gd name="connsiteY658" fmla="*/ 1999558 h 4352025"/>
              <a:gd name="connsiteX659" fmla="*/ 0 w 430785"/>
              <a:gd name="connsiteY659" fmla="*/ 1972178 h 4352025"/>
              <a:gd name="connsiteX660" fmla="*/ 339888 w 430785"/>
              <a:gd name="connsiteY660" fmla="*/ 1969528 h 4352025"/>
              <a:gd name="connsiteX661" fmla="*/ 430784 w 430785"/>
              <a:gd name="connsiteY661" fmla="*/ 2021957 h 4352025"/>
              <a:gd name="connsiteX662" fmla="*/ 430784 w 430785"/>
              <a:gd name="connsiteY662" fmla="*/ 2023469 h 4352025"/>
              <a:gd name="connsiteX663" fmla="*/ 430784 w 430785"/>
              <a:gd name="connsiteY663" fmla="*/ 2050848 h 4352025"/>
              <a:gd name="connsiteX664" fmla="*/ 430784 w 430785"/>
              <a:gd name="connsiteY664" fmla="*/ 2052361 h 4352025"/>
              <a:gd name="connsiteX665" fmla="*/ 339888 w 430785"/>
              <a:gd name="connsiteY665" fmla="*/ 1999771 h 4352025"/>
              <a:gd name="connsiteX666" fmla="*/ 339888 w 430785"/>
              <a:gd name="connsiteY666" fmla="*/ 1998259 h 4352025"/>
              <a:gd name="connsiteX667" fmla="*/ 339888 w 430785"/>
              <a:gd name="connsiteY667" fmla="*/ 1971041 h 4352025"/>
              <a:gd name="connsiteX668" fmla="*/ 109563 w 430785"/>
              <a:gd name="connsiteY668" fmla="*/ 1968068 h 4352025"/>
              <a:gd name="connsiteX669" fmla="*/ 141539 w 430785"/>
              <a:gd name="connsiteY669" fmla="*/ 1986573 h 4352025"/>
              <a:gd name="connsiteX670" fmla="*/ 141539 w 430785"/>
              <a:gd name="connsiteY670" fmla="*/ 1988085 h 4352025"/>
              <a:gd name="connsiteX671" fmla="*/ 141539 w 430785"/>
              <a:gd name="connsiteY671" fmla="*/ 2015465 h 4352025"/>
              <a:gd name="connsiteX672" fmla="*/ 141539 w 430785"/>
              <a:gd name="connsiteY672" fmla="*/ 2016977 h 4352025"/>
              <a:gd name="connsiteX673" fmla="*/ 109563 w 430785"/>
              <a:gd name="connsiteY673" fmla="*/ 1998311 h 4352025"/>
              <a:gd name="connsiteX674" fmla="*/ 109563 w 430785"/>
              <a:gd name="connsiteY674" fmla="*/ 1996799 h 4352025"/>
              <a:gd name="connsiteX675" fmla="*/ 109563 w 430785"/>
              <a:gd name="connsiteY675" fmla="*/ 1969581 h 4352025"/>
              <a:gd name="connsiteX676" fmla="*/ 199161 w 430785"/>
              <a:gd name="connsiteY676" fmla="*/ 1954110 h 4352025"/>
              <a:gd name="connsiteX677" fmla="*/ 231299 w 430785"/>
              <a:gd name="connsiteY677" fmla="*/ 1972614 h 4352025"/>
              <a:gd name="connsiteX678" fmla="*/ 231299 w 430785"/>
              <a:gd name="connsiteY678" fmla="*/ 1974126 h 4352025"/>
              <a:gd name="connsiteX679" fmla="*/ 231299 w 430785"/>
              <a:gd name="connsiteY679" fmla="*/ 2001344 h 4352025"/>
              <a:gd name="connsiteX680" fmla="*/ 231299 w 430785"/>
              <a:gd name="connsiteY680" fmla="*/ 2002856 h 4352025"/>
              <a:gd name="connsiteX681" fmla="*/ 199161 w 430785"/>
              <a:gd name="connsiteY681" fmla="*/ 1984352 h 4352025"/>
              <a:gd name="connsiteX682" fmla="*/ 199161 w 430785"/>
              <a:gd name="connsiteY682" fmla="*/ 1982839 h 4352025"/>
              <a:gd name="connsiteX683" fmla="*/ 199161 w 430785"/>
              <a:gd name="connsiteY683" fmla="*/ 1955622 h 4352025"/>
              <a:gd name="connsiteX684" fmla="*/ 71743 w 430785"/>
              <a:gd name="connsiteY684" fmla="*/ 1946319 h 4352025"/>
              <a:gd name="connsiteX685" fmla="*/ 89435 w 430785"/>
              <a:gd name="connsiteY685" fmla="*/ 1956544 h 4352025"/>
              <a:gd name="connsiteX686" fmla="*/ 89435 w 430785"/>
              <a:gd name="connsiteY686" fmla="*/ 1958057 h 4352025"/>
              <a:gd name="connsiteX687" fmla="*/ 89435 w 430785"/>
              <a:gd name="connsiteY687" fmla="*/ 1985275 h 4352025"/>
              <a:gd name="connsiteX688" fmla="*/ 89435 w 430785"/>
              <a:gd name="connsiteY688" fmla="*/ 1986787 h 4352025"/>
              <a:gd name="connsiteX689" fmla="*/ 71743 w 430785"/>
              <a:gd name="connsiteY689" fmla="*/ 1976561 h 4352025"/>
              <a:gd name="connsiteX690" fmla="*/ 71743 w 430785"/>
              <a:gd name="connsiteY690" fmla="*/ 1975049 h 4352025"/>
              <a:gd name="connsiteX691" fmla="*/ 71743 w 430785"/>
              <a:gd name="connsiteY691" fmla="*/ 1947831 h 4352025"/>
              <a:gd name="connsiteX692" fmla="*/ 365209 w 430785"/>
              <a:gd name="connsiteY692" fmla="*/ 1919427 h 4352025"/>
              <a:gd name="connsiteX693" fmla="*/ 430784 w 430785"/>
              <a:gd name="connsiteY693" fmla="*/ 1957246 h 4352025"/>
              <a:gd name="connsiteX694" fmla="*/ 430784 w 430785"/>
              <a:gd name="connsiteY694" fmla="*/ 1986139 h 4352025"/>
              <a:gd name="connsiteX695" fmla="*/ 365209 w 430785"/>
              <a:gd name="connsiteY695" fmla="*/ 1948319 h 4352025"/>
              <a:gd name="connsiteX696" fmla="*/ 0 w 430785"/>
              <a:gd name="connsiteY696" fmla="*/ 1904928 h 4352025"/>
              <a:gd name="connsiteX697" fmla="*/ 51779 w 430785"/>
              <a:gd name="connsiteY697" fmla="*/ 1934794 h 4352025"/>
              <a:gd name="connsiteX698" fmla="*/ 51779 w 430785"/>
              <a:gd name="connsiteY698" fmla="*/ 1936307 h 4352025"/>
              <a:gd name="connsiteX699" fmla="*/ 51779 w 430785"/>
              <a:gd name="connsiteY699" fmla="*/ 1963523 h 4352025"/>
              <a:gd name="connsiteX700" fmla="*/ 51779 w 430785"/>
              <a:gd name="connsiteY700" fmla="*/ 1965037 h 4352025"/>
              <a:gd name="connsiteX701" fmla="*/ 0 w 430785"/>
              <a:gd name="connsiteY701" fmla="*/ 1935171 h 4352025"/>
              <a:gd name="connsiteX702" fmla="*/ 0 w 430785"/>
              <a:gd name="connsiteY702" fmla="*/ 1933658 h 4352025"/>
              <a:gd name="connsiteX703" fmla="*/ 0 w 430785"/>
              <a:gd name="connsiteY703" fmla="*/ 1906441 h 4352025"/>
              <a:gd name="connsiteX704" fmla="*/ 218476 w 430785"/>
              <a:gd name="connsiteY704" fmla="*/ 1899410 h 4352025"/>
              <a:gd name="connsiteX705" fmla="*/ 250614 w 430785"/>
              <a:gd name="connsiteY705" fmla="*/ 1917914 h 4352025"/>
              <a:gd name="connsiteX706" fmla="*/ 250614 w 430785"/>
              <a:gd name="connsiteY706" fmla="*/ 1919427 h 4352025"/>
              <a:gd name="connsiteX707" fmla="*/ 250614 w 430785"/>
              <a:gd name="connsiteY707" fmla="*/ 1946806 h 4352025"/>
              <a:gd name="connsiteX708" fmla="*/ 250614 w 430785"/>
              <a:gd name="connsiteY708" fmla="*/ 1948319 h 4352025"/>
              <a:gd name="connsiteX709" fmla="*/ 218476 w 430785"/>
              <a:gd name="connsiteY709" fmla="*/ 1929652 h 4352025"/>
              <a:gd name="connsiteX710" fmla="*/ 218476 w 430785"/>
              <a:gd name="connsiteY710" fmla="*/ 1928140 h 4352025"/>
              <a:gd name="connsiteX711" fmla="*/ 218476 w 430785"/>
              <a:gd name="connsiteY711" fmla="*/ 1900923 h 4352025"/>
              <a:gd name="connsiteX712" fmla="*/ 91546 w 430785"/>
              <a:gd name="connsiteY712" fmla="*/ 1891943 h 4352025"/>
              <a:gd name="connsiteX713" fmla="*/ 179034 w 430785"/>
              <a:gd name="connsiteY713" fmla="*/ 1942423 h 4352025"/>
              <a:gd name="connsiteX714" fmla="*/ 179034 w 430785"/>
              <a:gd name="connsiteY714" fmla="*/ 1943935 h 4352025"/>
              <a:gd name="connsiteX715" fmla="*/ 179034 w 430785"/>
              <a:gd name="connsiteY715" fmla="*/ 1971315 h 4352025"/>
              <a:gd name="connsiteX716" fmla="*/ 179034 w 430785"/>
              <a:gd name="connsiteY716" fmla="*/ 1972827 h 4352025"/>
              <a:gd name="connsiteX717" fmla="*/ 91546 w 430785"/>
              <a:gd name="connsiteY717" fmla="*/ 1922185 h 4352025"/>
              <a:gd name="connsiteX718" fmla="*/ 91546 w 430785"/>
              <a:gd name="connsiteY718" fmla="*/ 1920673 h 4352025"/>
              <a:gd name="connsiteX719" fmla="*/ 91546 w 430785"/>
              <a:gd name="connsiteY719" fmla="*/ 1893455 h 4352025"/>
              <a:gd name="connsiteX720" fmla="*/ 151278 w 430785"/>
              <a:gd name="connsiteY720" fmla="*/ 1860617 h 4352025"/>
              <a:gd name="connsiteX721" fmla="*/ 198512 w 430785"/>
              <a:gd name="connsiteY721" fmla="*/ 1887885 h 4352025"/>
              <a:gd name="connsiteX722" fmla="*/ 198512 w 430785"/>
              <a:gd name="connsiteY722" fmla="*/ 1889399 h 4352025"/>
              <a:gd name="connsiteX723" fmla="*/ 198512 w 430785"/>
              <a:gd name="connsiteY723" fmla="*/ 1916615 h 4352025"/>
              <a:gd name="connsiteX724" fmla="*/ 198512 w 430785"/>
              <a:gd name="connsiteY724" fmla="*/ 1918129 h 4352025"/>
              <a:gd name="connsiteX725" fmla="*/ 151278 w 430785"/>
              <a:gd name="connsiteY725" fmla="*/ 1890860 h 4352025"/>
              <a:gd name="connsiteX726" fmla="*/ 151278 w 430785"/>
              <a:gd name="connsiteY726" fmla="*/ 1889346 h 4352025"/>
              <a:gd name="connsiteX727" fmla="*/ 151278 w 430785"/>
              <a:gd name="connsiteY727" fmla="*/ 1862130 h 4352025"/>
              <a:gd name="connsiteX728" fmla="*/ 361638 w 430785"/>
              <a:gd name="connsiteY728" fmla="*/ 1851579 h 4352025"/>
              <a:gd name="connsiteX729" fmla="*/ 430784 w 430785"/>
              <a:gd name="connsiteY729" fmla="*/ 1891509 h 4352025"/>
              <a:gd name="connsiteX730" fmla="*/ 430784 w 430785"/>
              <a:gd name="connsiteY730" fmla="*/ 1920401 h 4352025"/>
              <a:gd name="connsiteX731" fmla="*/ 361638 w 430785"/>
              <a:gd name="connsiteY731" fmla="*/ 1880309 h 4352025"/>
              <a:gd name="connsiteX732" fmla="*/ 0 w 430785"/>
              <a:gd name="connsiteY732" fmla="*/ 1839029 h 4352025"/>
              <a:gd name="connsiteX733" fmla="*/ 71419 w 430785"/>
              <a:gd name="connsiteY733" fmla="*/ 1880256 h 4352025"/>
              <a:gd name="connsiteX734" fmla="*/ 71419 w 430785"/>
              <a:gd name="connsiteY734" fmla="*/ 1881770 h 4352025"/>
              <a:gd name="connsiteX735" fmla="*/ 71419 w 430785"/>
              <a:gd name="connsiteY735" fmla="*/ 1909148 h 4352025"/>
              <a:gd name="connsiteX736" fmla="*/ 71419 w 430785"/>
              <a:gd name="connsiteY736" fmla="*/ 1910661 h 4352025"/>
              <a:gd name="connsiteX737" fmla="*/ 0 w 430785"/>
              <a:gd name="connsiteY737" fmla="*/ 1869434 h 4352025"/>
              <a:gd name="connsiteX738" fmla="*/ 0 w 430785"/>
              <a:gd name="connsiteY738" fmla="*/ 1867920 h 4352025"/>
              <a:gd name="connsiteX739" fmla="*/ 0 w 430785"/>
              <a:gd name="connsiteY739" fmla="*/ 1840542 h 4352025"/>
              <a:gd name="connsiteX740" fmla="*/ 302231 w 430785"/>
              <a:gd name="connsiteY740" fmla="*/ 1817169 h 4352025"/>
              <a:gd name="connsiteX741" fmla="*/ 334207 w 430785"/>
              <a:gd name="connsiteY741" fmla="*/ 1835835 h 4352025"/>
              <a:gd name="connsiteX742" fmla="*/ 334207 w 430785"/>
              <a:gd name="connsiteY742" fmla="*/ 1864564 h 4352025"/>
              <a:gd name="connsiteX743" fmla="*/ 302231 w 430785"/>
              <a:gd name="connsiteY743" fmla="*/ 1846060 h 4352025"/>
              <a:gd name="connsiteX744" fmla="*/ 395075 w 430785"/>
              <a:gd name="connsiteY744" fmla="*/ 1805157 h 4352025"/>
              <a:gd name="connsiteX745" fmla="*/ 430784 w 430785"/>
              <a:gd name="connsiteY745" fmla="*/ 1825771 h 4352025"/>
              <a:gd name="connsiteX746" fmla="*/ 430784 w 430785"/>
              <a:gd name="connsiteY746" fmla="*/ 1854501 h 4352025"/>
              <a:gd name="connsiteX747" fmla="*/ 395075 w 430785"/>
              <a:gd name="connsiteY747" fmla="*/ 1833887 h 4352025"/>
              <a:gd name="connsiteX748" fmla="*/ 252075 w 430785"/>
              <a:gd name="connsiteY748" fmla="*/ 1788277 h 4352025"/>
              <a:gd name="connsiteX749" fmla="*/ 284213 w 430785"/>
              <a:gd name="connsiteY749" fmla="*/ 1806943 h 4352025"/>
              <a:gd name="connsiteX750" fmla="*/ 284213 w 430785"/>
              <a:gd name="connsiteY750" fmla="*/ 1835673 h 4352025"/>
              <a:gd name="connsiteX751" fmla="*/ 252075 w 430785"/>
              <a:gd name="connsiteY751" fmla="*/ 1817169 h 4352025"/>
              <a:gd name="connsiteX752" fmla="*/ 133585 w 430785"/>
              <a:gd name="connsiteY752" fmla="*/ 1785679 h 4352025"/>
              <a:gd name="connsiteX753" fmla="*/ 196401 w 430785"/>
              <a:gd name="connsiteY753" fmla="*/ 1821875 h 4352025"/>
              <a:gd name="connsiteX754" fmla="*/ 196401 w 430785"/>
              <a:gd name="connsiteY754" fmla="*/ 1850767 h 4352025"/>
              <a:gd name="connsiteX755" fmla="*/ 133585 w 430785"/>
              <a:gd name="connsiteY755" fmla="*/ 1814571 h 4352025"/>
              <a:gd name="connsiteX756" fmla="*/ 0 w 430785"/>
              <a:gd name="connsiteY756" fmla="*/ 1773292 h 4352025"/>
              <a:gd name="connsiteX757" fmla="*/ 131151 w 430785"/>
              <a:gd name="connsiteY757" fmla="*/ 1848931 h 4352025"/>
              <a:gd name="connsiteX758" fmla="*/ 131151 w 430785"/>
              <a:gd name="connsiteY758" fmla="*/ 1850443 h 4352025"/>
              <a:gd name="connsiteX759" fmla="*/ 131151 w 430785"/>
              <a:gd name="connsiteY759" fmla="*/ 1877822 h 4352025"/>
              <a:gd name="connsiteX760" fmla="*/ 131151 w 430785"/>
              <a:gd name="connsiteY760" fmla="*/ 1879335 h 4352025"/>
              <a:gd name="connsiteX761" fmla="*/ 0 w 430785"/>
              <a:gd name="connsiteY761" fmla="*/ 1803534 h 4352025"/>
              <a:gd name="connsiteX762" fmla="*/ 0 w 430785"/>
              <a:gd name="connsiteY762" fmla="*/ 1802022 h 4352025"/>
              <a:gd name="connsiteX763" fmla="*/ 0 w 430785"/>
              <a:gd name="connsiteY763" fmla="*/ 1774804 h 4352025"/>
              <a:gd name="connsiteX764" fmla="*/ 85702 w 430785"/>
              <a:gd name="connsiteY764" fmla="*/ 1758086 h 4352025"/>
              <a:gd name="connsiteX765" fmla="*/ 113458 w 430785"/>
              <a:gd name="connsiteY765" fmla="*/ 1774155 h 4352025"/>
              <a:gd name="connsiteX766" fmla="*/ 113458 w 430785"/>
              <a:gd name="connsiteY766" fmla="*/ 1802885 h 4352025"/>
              <a:gd name="connsiteX767" fmla="*/ 85702 w 430785"/>
              <a:gd name="connsiteY767" fmla="*/ 1786816 h 4352025"/>
              <a:gd name="connsiteX768" fmla="*/ 365209 w 430785"/>
              <a:gd name="connsiteY768" fmla="*/ 1722052 h 4352025"/>
              <a:gd name="connsiteX769" fmla="*/ 430784 w 430785"/>
              <a:gd name="connsiteY769" fmla="*/ 1759871 h 4352025"/>
              <a:gd name="connsiteX770" fmla="*/ 430784 w 430785"/>
              <a:gd name="connsiteY770" fmla="*/ 1788764 h 4352025"/>
              <a:gd name="connsiteX771" fmla="*/ 365209 w 430785"/>
              <a:gd name="connsiteY771" fmla="*/ 1750782 h 4352025"/>
              <a:gd name="connsiteX772" fmla="*/ 129527 w 430785"/>
              <a:gd name="connsiteY772" fmla="*/ 1717508 h 4352025"/>
              <a:gd name="connsiteX773" fmla="*/ 232110 w 430785"/>
              <a:gd name="connsiteY773" fmla="*/ 1776753 h 4352025"/>
              <a:gd name="connsiteX774" fmla="*/ 232110 w 430785"/>
              <a:gd name="connsiteY774" fmla="*/ 1805645 h 4352025"/>
              <a:gd name="connsiteX775" fmla="*/ 129527 w 430785"/>
              <a:gd name="connsiteY775" fmla="*/ 1746400 h 4352025"/>
              <a:gd name="connsiteX776" fmla="*/ 0 w 430785"/>
              <a:gd name="connsiteY776" fmla="*/ 1708581 h 4352025"/>
              <a:gd name="connsiteX777" fmla="*/ 65575 w 430785"/>
              <a:gd name="connsiteY777" fmla="*/ 1746400 h 4352025"/>
              <a:gd name="connsiteX778" fmla="*/ 65575 w 430785"/>
              <a:gd name="connsiteY778" fmla="*/ 1775292 h 4352025"/>
              <a:gd name="connsiteX779" fmla="*/ 0 w 430785"/>
              <a:gd name="connsiteY779" fmla="*/ 1737473 h 4352025"/>
              <a:gd name="connsiteX780" fmla="*/ 379168 w 430785"/>
              <a:gd name="connsiteY780" fmla="*/ 1664268 h 4352025"/>
              <a:gd name="connsiteX781" fmla="*/ 430784 w 430785"/>
              <a:gd name="connsiteY781" fmla="*/ 1694134 h 4352025"/>
              <a:gd name="connsiteX782" fmla="*/ 430784 w 430785"/>
              <a:gd name="connsiteY782" fmla="*/ 1722864 h 4352025"/>
              <a:gd name="connsiteX783" fmla="*/ 379168 w 430785"/>
              <a:gd name="connsiteY783" fmla="*/ 1692998 h 4352025"/>
              <a:gd name="connsiteX784" fmla="*/ 123035 w 430785"/>
              <a:gd name="connsiteY784" fmla="*/ 1648036 h 4352025"/>
              <a:gd name="connsiteX785" fmla="*/ 199161 w 430785"/>
              <a:gd name="connsiteY785" fmla="*/ 1692024 h 4352025"/>
              <a:gd name="connsiteX786" fmla="*/ 199161 w 430785"/>
              <a:gd name="connsiteY786" fmla="*/ 1720754 h 4352025"/>
              <a:gd name="connsiteX787" fmla="*/ 123035 w 430785"/>
              <a:gd name="connsiteY787" fmla="*/ 1676767 h 4352025"/>
              <a:gd name="connsiteX788" fmla="*/ 0 w 430785"/>
              <a:gd name="connsiteY788" fmla="*/ 1642842 h 4352025"/>
              <a:gd name="connsiteX789" fmla="*/ 109563 w 430785"/>
              <a:gd name="connsiteY789" fmla="*/ 1705984 h 4352025"/>
              <a:gd name="connsiteX790" fmla="*/ 109563 w 430785"/>
              <a:gd name="connsiteY790" fmla="*/ 1734713 h 4352025"/>
              <a:gd name="connsiteX791" fmla="*/ 0 w 430785"/>
              <a:gd name="connsiteY791" fmla="*/ 1671573 h 4352025"/>
              <a:gd name="connsiteX792" fmla="*/ 222372 w 430785"/>
              <a:gd name="connsiteY792" fmla="*/ 1639596 h 4352025"/>
              <a:gd name="connsiteX793" fmla="*/ 274151 w 430785"/>
              <a:gd name="connsiteY793" fmla="*/ 1669463 h 4352025"/>
              <a:gd name="connsiteX794" fmla="*/ 274151 w 430785"/>
              <a:gd name="connsiteY794" fmla="*/ 1698193 h 4352025"/>
              <a:gd name="connsiteX795" fmla="*/ 222372 w 430785"/>
              <a:gd name="connsiteY795" fmla="*/ 1668327 h 4352025"/>
              <a:gd name="connsiteX796" fmla="*/ 55836 w 430785"/>
              <a:gd name="connsiteY796" fmla="*/ 1609243 h 4352025"/>
              <a:gd name="connsiteX797" fmla="*/ 103070 w 430785"/>
              <a:gd name="connsiteY797" fmla="*/ 1636512 h 4352025"/>
              <a:gd name="connsiteX798" fmla="*/ 103070 w 430785"/>
              <a:gd name="connsiteY798" fmla="*/ 1665242 h 4352025"/>
              <a:gd name="connsiteX799" fmla="*/ 55836 w 430785"/>
              <a:gd name="connsiteY799" fmla="*/ 1637973 h 4352025"/>
              <a:gd name="connsiteX800" fmla="*/ 355632 w 430785"/>
              <a:gd name="connsiteY800" fmla="*/ 1584895 h 4352025"/>
              <a:gd name="connsiteX801" fmla="*/ 430784 w 430785"/>
              <a:gd name="connsiteY801" fmla="*/ 1628233 h 4352025"/>
              <a:gd name="connsiteX802" fmla="*/ 430784 w 430785"/>
              <a:gd name="connsiteY802" fmla="*/ 1657125 h 4352025"/>
              <a:gd name="connsiteX803" fmla="*/ 355632 w 430785"/>
              <a:gd name="connsiteY803" fmla="*/ 1613625 h 4352025"/>
              <a:gd name="connsiteX804" fmla="*/ 125794 w 430785"/>
              <a:gd name="connsiteY804" fmla="*/ 1583759 h 4352025"/>
              <a:gd name="connsiteX805" fmla="*/ 202407 w 430785"/>
              <a:gd name="connsiteY805" fmla="*/ 1628071 h 4352025"/>
              <a:gd name="connsiteX806" fmla="*/ 202407 w 430785"/>
              <a:gd name="connsiteY806" fmla="*/ 1656801 h 4352025"/>
              <a:gd name="connsiteX807" fmla="*/ 125794 w 430785"/>
              <a:gd name="connsiteY807" fmla="*/ 1612651 h 4352025"/>
              <a:gd name="connsiteX808" fmla="*/ 0 w 430785"/>
              <a:gd name="connsiteY808" fmla="*/ 1576942 h 4352025"/>
              <a:gd name="connsiteX809" fmla="*/ 35709 w 430785"/>
              <a:gd name="connsiteY809" fmla="*/ 1597556 h 4352025"/>
              <a:gd name="connsiteX810" fmla="*/ 35709 w 430785"/>
              <a:gd name="connsiteY810" fmla="*/ 1626448 h 4352025"/>
              <a:gd name="connsiteX811" fmla="*/ 0 w 430785"/>
              <a:gd name="connsiteY811" fmla="*/ 1605834 h 4352025"/>
              <a:gd name="connsiteX812" fmla="*/ 193155 w 430785"/>
              <a:gd name="connsiteY812" fmla="*/ 1556815 h 4352025"/>
              <a:gd name="connsiteX813" fmla="*/ 225293 w 430785"/>
              <a:gd name="connsiteY813" fmla="*/ 1575481 h 4352025"/>
              <a:gd name="connsiteX814" fmla="*/ 225293 w 430785"/>
              <a:gd name="connsiteY814" fmla="*/ 1604211 h 4352025"/>
              <a:gd name="connsiteX815" fmla="*/ 193155 w 430785"/>
              <a:gd name="connsiteY815" fmla="*/ 1585707 h 4352025"/>
              <a:gd name="connsiteX816" fmla="*/ 379168 w 430785"/>
              <a:gd name="connsiteY816" fmla="*/ 1532630 h 4352025"/>
              <a:gd name="connsiteX817" fmla="*/ 430784 w 430785"/>
              <a:gd name="connsiteY817" fmla="*/ 1562496 h 4352025"/>
              <a:gd name="connsiteX818" fmla="*/ 430784 w 430785"/>
              <a:gd name="connsiteY818" fmla="*/ 1591388 h 4352025"/>
              <a:gd name="connsiteX819" fmla="*/ 379168 w 430785"/>
              <a:gd name="connsiteY819" fmla="*/ 1561522 h 4352025"/>
              <a:gd name="connsiteX820" fmla="*/ 0 w 430785"/>
              <a:gd name="connsiteY820" fmla="*/ 1511204 h 4352025"/>
              <a:gd name="connsiteX821" fmla="*/ 105829 w 430785"/>
              <a:gd name="connsiteY821" fmla="*/ 1572234 h 4352025"/>
              <a:gd name="connsiteX822" fmla="*/ 105829 w 430785"/>
              <a:gd name="connsiteY822" fmla="*/ 1601127 h 4352025"/>
              <a:gd name="connsiteX823" fmla="*/ 0 w 430785"/>
              <a:gd name="connsiteY823" fmla="*/ 1539934 h 4352025"/>
              <a:gd name="connsiteX824" fmla="*/ 210847 w 430785"/>
              <a:gd name="connsiteY824" fmla="*/ 1501303 h 4352025"/>
              <a:gd name="connsiteX825" fmla="*/ 258081 w 430785"/>
              <a:gd name="connsiteY825" fmla="*/ 1528572 h 4352025"/>
              <a:gd name="connsiteX826" fmla="*/ 258081 w 430785"/>
              <a:gd name="connsiteY826" fmla="*/ 1557464 h 4352025"/>
              <a:gd name="connsiteX827" fmla="*/ 210847 w 430785"/>
              <a:gd name="connsiteY827" fmla="*/ 1530195 h 4352025"/>
              <a:gd name="connsiteX828" fmla="*/ 71743 w 430785"/>
              <a:gd name="connsiteY828" fmla="*/ 1486857 h 4352025"/>
              <a:gd name="connsiteX829" fmla="*/ 173028 w 430785"/>
              <a:gd name="connsiteY829" fmla="*/ 1545290 h 4352025"/>
              <a:gd name="connsiteX830" fmla="*/ 173028 w 430785"/>
              <a:gd name="connsiteY830" fmla="*/ 1574182 h 4352025"/>
              <a:gd name="connsiteX831" fmla="*/ 71743 w 430785"/>
              <a:gd name="connsiteY831" fmla="*/ 1515587 h 4352025"/>
              <a:gd name="connsiteX832" fmla="*/ 359366 w 430785"/>
              <a:gd name="connsiteY832" fmla="*/ 1455368 h 4352025"/>
              <a:gd name="connsiteX833" fmla="*/ 430785 w 430785"/>
              <a:gd name="connsiteY833" fmla="*/ 1496758 h 4352025"/>
              <a:gd name="connsiteX834" fmla="*/ 430785 w 430785"/>
              <a:gd name="connsiteY834" fmla="*/ 1525488 h 4352025"/>
              <a:gd name="connsiteX835" fmla="*/ 359366 w 430785"/>
              <a:gd name="connsiteY835" fmla="*/ 1484260 h 4352025"/>
              <a:gd name="connsiteX836" fmla="*/ 0 w 430785"/>
              <a:gd name="connsiteY836" fmla="*/ 1445304 h 4352025"/>
              <a:gd name="connsiteX837" fmla="*/ 51779 w 430785"/>
              <a:gd name="connsiteY837" fmla="*/ 1475170 h 4352025"/>
              <a:gd name="connsiteX838" fmla="*/ 51779 w 430785"/>
              <a:gd name="connsiteY838" fmla="*/ 1504062 h 4352025"/>
              <a:gd name="connsiteX839" fmla="*/ 0 w 430785"/>
              <a:gd name="connsiteY839" fmla="*/ 1474196 h 4352025"/>
              <a:gd name="connsiteX840" fmla="*/ 248829 w 430785"/>
              <a:gd name="connsiteY840" fmla="*/ 1391579 h 4352025"/>
              <a:gd name="connsiteX841" fmla="*/ 280805 w 430785"/>
              <a:gd name="connsiteY841" fmla="*/ 1410083 h 4352025"/>
              <a:gd name="connsiteX842" fmla="*/ 280805 w 430785"/>
              <a:gd name="connsiteY842" fmla="*/ 1438975 h 4352025"/>
              <a:gd name="connsiteX843" fmla="*/ 248829 w 430785"/>
              <a:gd name="connsiteY843" fmla="*/ 1420471 h 4352025"/>
              <a:gd name="connsiteX844" fmla="*/ 0 w 430785"/>
              <a:gd name="connsiteY844" fmla="*/ 1379568 h 4352025"/>
              <a:gd name="connsiteX845" fmla="*/ 190883 w 430785"/>
              <a:gd name="connsiteY845" fmla="*/ 1489779 h 4352025"/>
              <a:gd name="connsiteX846" fmla="*/ 190883 w 430785"/>
              <a:gd name="connsiteY846" fmla="*/ 1518509 h 4352025"/>
              <a:gd name="connsiteX847" fmla="*/ 0 w 430785"/>
              <a:gd name="connsiteY847" fmla="*/ 1408459 h 4352025"/>
              <a:gd name="connsiteX848" fmla="*/ 339888 w 430785"/>
              <a:gd name="connsiteY848" fmla="*/ 1378431 h 4352025"/>
              <a:gd name="connsiteX849" fmla="*/ 430784 w 430785"/>
              <a:gd name="connsiteY849" fmla="*/ 1430859 h 4352025"/>
              <a:gd name="connsiteX850" fmla="*/ 430784 w 430785"/>
              <a:gd name="connsiteY850" fmla="*/ 1459751 h 4352025"/>
              <a:gd name="connsiteX851" fmla="*/ 339888 w 430785"/>
              <a:gd name="connsiteY851" fmla="*/ 1407161 h 4352025"/>
              <a:gd name="connsiteX852" fmla="*/ 109563 w 430785"/>
              <a:gd name="connsiteY852" fmla="*/ 1376971 h 4352025"/>
              <a:gd name="connsiteX853" fmla="*/ 141539 w 430785"/>
              <a:gd name="connsiteY853" fmla="*/ 1395475 h 4352025"/>
              <a:gd name="connsiteX854" fmla="*/ 141539 w 430785"/>
              <a:gd name="connsiteY854" fmla="*/ 1424367 h 4352025"/>
              <a:gd name="connsiteX855" fmla="*/ 109563 w 430785"/>
              <a:gd name="connsiteY855" fmla="*/ 1405701 h 4352025"/>
              <a:gd name="connsiteX856" fmla="*/ 199161 w 430785"/>
              <a:gd name="connsiteY856" fmla="*/ 1363012 h 4352025"/>
              <a:gd name="connsiteX857" fmla="*/ 231299 w 430785"/>
              <a:gd name="connsiteY857" fmla="*/ 1381516 h 4352025"/>
              <a:gd name="connsiteX858" fmla="*/ 231299 w 430785"/>
              <a:gd name="connsiteY858" fmla="*/ 1410246 h 4352025"/>
              <a:gd name="connsiteX859" fmla="*/ 199161 w 430785"/>
              <a:gd name="connsiteY859" fmla="*/ 1391742 h 4352025"/>
              <a:gd name="connsiteX860" fmla="*/ 71743 w 430785"/>
              <a:gd name="connsiteY860" fmla="*/ 1355221 h 4352025"/>
              <a:gd name="connsiteX861" fmla="*/ 89435 w 430785"/>
              <a:gd name="connsiteY861" fmla="*/ 1365447 h 4352025"/>
              <a:gd name="connsiteX862" fmla="*/ 89435 w 430785"/>
              <a:gd name="connsiteY862" fmla="*/ 1394177 h 4352025"/>
              <a:gd name="connsiteX863" fmla="*/ 71743 w 430785"/>
              <a:gd name="connsiteY863" fmla="*/ 1383951 h 4352025"/>
              <a:gd name="connsiteX864" fmla="*/ 365209 w 430785"/>
              <a:gd name="connsiteY864" fmla="*/ 1329846 h 4352025"/>
              <a:gd name="connsiteX865" fmla="*/ 430784 w 430785"/>
              <a:gd name="connsiteY865" fmla="*/ 1367665 h 4352025"/>
              <a:gd name="connsiteX866" fmla="*/ 430784 w 430785"/>
              <a:gd name="connsiteY866" fmla="*/ 1396558 h 4352025"/>
              <a:gd name="connsiteX867" fmla="*/ 365209 w 430785"/>
              <a:gd name="connsiteY867" fmla="*/ 1358738 h 4352025"/>
              <a:gd name="connsiteX868" fmla="*/ 0 w 430785"/>
              <a:gd name="connsiteY868" fmla="*/ 1313830 h 4352025"/>
              <a:gd name="connsiteX869" fmla="*/ 51779 w 430785"/>
              <a:gd name="connsiteY869" fmla="*/ 1343696 h 4352025"/>
              <a:gd name="connsiteX870" fmla="*/ 51779 w 430785"/>
              <a:gd name="connsiteY870" fmla="*/ 1372426 h 4352025"/>
              <a:gd name="connsiteX871" fmla="*/ 0 w 430785"/>
              <a:gd name="connsiteY871" fmla="*/ 1342560 h 4352025"/>
              <a:gd name="connsiteX872" fmla="*/ 218476 w 430785"/>
              <a:gd name="connsiteY872" fmla="*/ 1308312 h 4352025"/>
              <a:gd name="connsiteX873" fmla="*/ 250614 w 430785"/>
              <a:gd name="connsiteY873" fmla="*/ 1326816 h 4352025"/>
              <a:gd name="connsiteX874" fmla="*/ 250614 w 430785"/>
              <a:gd name="connsiteY874" fmla="*/ 1355708 h 4352025"/>
              <a:gd name="connsiteX875" fmla="*/ 218476 w 430785"/>
              <a:gd name="connsiteY875" fmla="*/ 1337042 h 4352025"/>
              <a:gd name="connsiteX876" fmla="*/ 91546 w 430785"/>
              <a:gd name="connsiteY876" fmla="*/ 1300845 h 4352025"/>
              <a:gd name="connsiteX877" fmla="*/ 179034 w 430785"/>
              <a:gd name="connsiteY877" fmla="*/ 1351325 h 4352025"/>
              <a:gd name="connsiteX878" fmla="*/ 179034 w 430785"/>
              <a:gd name="connsiteY878" fmla="*/ 1380217 h 4352025"/>
              <a:gd name="connsiteX879" fmla="*/ 91546 w 430785"/>
              <a:gd name="connsiteY879" fmla="*/ 1329575 h 4352025"/>
              <a:gd name="connsiteX880" fmla="*/ 151278 w 430785"/>
              <a:gd name="connsiteY880" fmla="*/ 1269518 h 4352025"/>
              <a:gd name="connsiteX881" fmla="*/ 198512 w 430785"/>
              <a:gd name="connsiteY881" fmla="*/ 1296787 h 4352025"/>
              <a:gd name="connsiteX882" fmla="*/ 198512 w 430785"/>
              <a:gd name="connsiteY882" fmla="*/ 1325517 h 4352025"/>
              <a:gd name="connsiteX883" fmla="*/ 151278 w 430785"/>
              <a:gd name="connsiteY883" fmla="*/ 1298248 h 4352025"/>
              <a:gd name="connsiteX884" fmla="*/ 361638 w 430785"/>
              <a:gd name="connsiteY884" fmla="*/ 1261998 h 4352025"/>
              <a:gd name="connsiteX885" fmla="*/ 430784 w 430785"/>
              <a:gd name="connsiteY885" fmla="*/ 1301927 h 4352025"/>
              <a:gd name="connsiteX886" fmla="*/ 430784 w 430785"/>
              <a:gd name="connsiteY886" fmla="*/ 1330657 h 4352025"/>
              <a:gd name="connsiteX887" fmla="*/ 361638 w 430785"/>
              <a:gd name="connsiteY887" fmla="*/ 1290728 h 4352025"/>
              <a:gd name="connsiteX888" fmla="*/ 0 w 430785"/>
              <a:gd name="connsiteY888" fmla="*/ 1247930 h 4352025"/>
              <a:gd name="connsiteX889" fmla="*/ 71419 w 430785"/>
              <a:gd name="connsiteY889" fmla="*/ 1289158 h 4352025"/>
              <a:gd name="connsiteX890" fmla="*/ 71419 w 430785"/>
              <a:gd name="connsiteY890" fmla="*/ 1318050 h 4352025"/>
              <a:gd name="connsiteX891" fmla="*/ 0 w 430785"/>
              <a:gd name="connsiteY891" fmla="*/ 1276822 h 4352025"/>
              <a:gd name="connsiteX892" fmla="*/ 302231 w 430785"/>
              <a:gd name="connsiteY892" fmla="*/ 1227589 h 4352025"/>
              <a:gd name="connsiteX893" fmla="*/ 334207 w 430785"/>
              <a:gd name="connsiteY893" fmla="*/ 1246093 h 4352025"/>
              <a:gd name="connsiteX894" fmla="*/ 334207 w 430785"/>
              <a:gd name="connsiteY894" fmla="*/ 1274985 h 4352025"/>
              <a:gd name="connsiteX895" fmla="*/ 302231 w 430785"/>
              <a:gd name="connsiteY895" fmla="*/ 1256481 h 4352025"/>
              <a:gd name="connsiteX896" fmla="*/ 395075 w 430785"/>
              <a:gd name="connsiteY896" fmla="*/ 1215576 h 4352025"/>
              <a:gd name="connsiteX897" fmla="*/ 430784 w 430785"/>
              <a:gd name="connsiteY897" fmla="*/ 1236190 h 4352025"/>
              <a:gd name="connsiteX898" fmla="*/ 430784 w 430785"/>
              <a:gd name="connsiteY898" fmla="*/ 1264920 h 4352025"/>
              <a:gd name="connsiteX899" fmla="*/ 395075 w 430785"/>
              <a:gd name="connsiteY899" fmla="*/ 1244306 h 4352025"/>
              <a:gd name="connsiteX900" fmla="*/ 252075 w 430785"/>
              <a:gd name="connsiteY900" fmla="*/ 1198696 h 4352025"/>
              <a:gd name="connsiteX901" fmla="*/ 284213 w 430785"/>
              <a:gd name="connsiteY901" fmla="*/ 1217200 h 4352025"/>
              <a:gd name="connsiteX902" fmla="*/ 284213 w 430785"/>
              <a:gd name="connsiteY902" fmla="*/ 1246092 h 4352025"/>
              <a:gd name="connsiteX903" fmla="*/ 252075 w 430785"/>
              <a:gd name="connsiteY903" fmla="*/ 1227588 h 4352025"/>
              <a:gd name="connsiteX904" fmla="*/ 133585 w 430785"/>
              <a:gd name="connsiteY904" fmla="*/ 1196112 h 4352025"/>
              <a:gd name="connsiteX905" fmla="*/ 196401 w 430785"/>
              <a:gd name="connsiteY905" fmla="*/ 1232308 h 4352025"/>
              <a:gd name="connsiteX906" fmla="*/ 196401 w 430785"/>
              <a:gd name="connsiteY906" fmla="*/ 1261200 h 4352025"/>
              <a:gd name="connsiteX907" fmla="*/ 133585 w 430785"/>
              <a:gd name="connsiteY907" fmla="*/ 1225004 h 4352025"/>
              <a:gd name="connsiteX908" fmla="*/ 0 w 430785"/>
              <a:gd name="connsiteY908" fmla="*/ 1182193 h 4352025"/>
              <a:gd name="connsiteX909" fmla="*/ 131151 w 430785"/>
              <a:gd name="connsiteY909" fmla="*/ 1257832 h 4352025"/>
              <a:gd name="connsiteX910" fmla="*/ 131151 w 430785"/>
              <a:gd name="connsiteY910" fmla="*/ 1286724 h 4352025"/>
              <a:gd name="connsiteX911" fmla="*/ 0 w 430785"/>
              <a:gd name="connsiteY911" fmla="*/ 1210923 h 4352025"/>
              <a:gd name="connsiteX912" fmla="*/ 85702 w 430785"/>
              <a:gd name="connsiteY912" fmla="*/ 1168505 h 4352025"/>
              <a:gd name="connsiteX913" fmla="*/ 113458 w 430785"/>
              <a:gd name="connsiteY913" fmla="*/ 1184574 h 4352025"/>
              <a:gd name="connsiteX914" fmla="*/ 113458 w 430785"/>
              <a:gd name="connsiteY914" fmla="*/ 1213304 h 4352025"/>
              <a:gd name="connsiteX915" fmla="*/ 85702 w 430785"/>
              <a:gd name="connsiteY915" fmla="*/ 1197235 h 4352025"/>
              <a:gd name="connsiteX916" fmla="*/ 365209 w 430785"/>
              <a:gd name="connsiteY916" fmla="*/ 1132472 h 4352025"/>
              <a:gd name="connsiteX917" fmla="*/ 430784 w 430785"/>
              <a:gd name="connsiteY917" fmla="*/ 1170291 h 4352025"/>
              <a:gd name="connsiteX918" fmla="*/ 430784 w 430785"/>
              <a:gd name="connsiteY918" fmla="*/ 1199184 h 4352025"/>
              <a:gd name="connsiteX919" fmla="*/ 365209 w 430785"/>
              <a:gd name="connsiteY919" fmla="*/ 1161202 h 4352025"/>
              <a:gd name="connsiteX920" fmla="*/ 129527 w 430785"/>
              <a:gd name="connsiteY920" fmla="*/ 1127928 h 4352025"/>
              <a:gd name="connsiteX921" fmla="*/ 232110 w 430785"/>
              <a:gd name="connsiteY921" fmla="*/ 1187173 h 4352025"/>
              <a:gd name="connsiteX922" fmla="*/ 232110 w 430785"/>
              <a:gd name="connsiteY922" fmla="*/ 1216065 h 4352025"/>
              <a:gd name="connsiteX923" fmla="*/ 129527 w 430785"/>
              <a:gd name="connsiteY923" fmla="*/ 1156820 h 4352025"/>
              <a:gd name="connsiteX924" fmla="*/ 0 w 430785"/>
              <a:gd name="connsiteY924" fmla="*/ 1119001 h 4352025"/>
              <a:gd name="connsiteX925" fmla="*/ 65575 w 430785"/>
              <a:gd name="connsiteY925" fmla="*/ 1156820 h 4352025"/>
              <a:gd name="connsiteX926" fmla="*/ 65575 w 430785"/>
              <a:gd name="connsiteY926" fmla="*/ 1185713 h 4352025"/>
              <a:gd name="connsiteX927" fmla="*/ 0 w 430785"/>
              <a:gd name="connsiteY927" fmla="*/ 1147731 h 4352025"/>
              <a:gd name="connsiteX928" fmla="*/ 379168 w 430785"/>
              <a:gd name="connsiteY928" fmla="*/ 1074688 h 4352025"/>
              <a:gd name="connsiteX929" fmla="*/ 430784 w 430785"/>
              <a:gd name="connsiteY929" fmla="*/ 1104554 h 4352025"/>
              <a:gd name="connsiteX930" fmla="*/ 430784 w 430785"/>
              <a:gd name="connsiteY930" fmla="*/ 1133284 h 4352025"/>
              <a:gd name="connsiteX931" fmla="*/ 379168 w 430785"/>
              <a:gd name="connsiteY931" fmla="*/ 1103418 h 4352025"/>
              <a:gd name="connsiteX932" fmla="*/ 123035 w 430785"/>
              <a:gd name="connsiteY932" fmla="*/ 1058457 h 4352025"/>
              <a:gd name="connsiteX933" fmla="*/ 199161 w 430785"/>
              <a:gd name="connsiteY933" fmla="*/ 1102444 h 4352025"/>
              <a:gd name="connsiteX934" fmla="*/ 199161 w 430785"/>
              <a:gd name="connsiteY934" fmla="*/ 1131174 h 4352025"/>
              <a:gd name="connsiteX935" fmla="*/ 123035 w 430785"/>
              <a:gd name="connsiteY935" fmla="*/ 1087187 h 4352025"/>
              <a:gd name="connsiteX936" fmla="*/ 0 w 430785"/>
              <a:gd name="connsiteY936" fmla="*/ 1053263 h 4352025"/>
              <a:gd name="connsiteX937" fmla="*/ 109563 w 430785"/>
              <a:gd name="connsiteY937" fmla="*/ 1116404 h 4352025"/>
              <a:gd name="connsiteX938" fmla="*/ 109563 w 430785"/>
              <a:gd name="connsiteY938" fmla="*/ 1145133 h 4352025"/>
              <a:gd name="connsiteX939" fmla="*/ 0 w 430785"/>
              <a:gd name="connsiteY939" fmla="*/ 1081993 h 4352025"/>
              <a:gd name="connsiteX940" fmla="*/ 222372 w 430785"/>
              <a:gd name="connsiteY940" fmla="*/ 1050017 h 4352025"/>
              <a:gd name="connsiteX941" fmla="*/ 274151 w 430785"/>
              <a:gd name="connsiteY941" fmla="*/ 1079883 h 4352025"/>
              <a:gd name="connsiteX942" fmla="*/ 274151 w 430785"/>
              <a:gd name="connsiteY942" fmla="*/ 1108613 h 4352025"/>
              <a:gd name="connsiteX943" fmla="*/ 222372 w 430785"/>
              <a:gd name="connsiteY943" fmla="*/ 1078747 h 4352025"/>
              <a:gd name="connsiteX944" fmla="*/ 55836 w 430785"/>
              <a:gd name="connsiteY944" fmla="*/ 1019664 h 4352025"/>
              <a:gd name="connsiteX945" fmla="*/ 103070 w 430785"/>
              <a:gd name="connsiteY945" fmla="*/ 1046933 h 4352025"/>
              <a:gd name="connsiteX946" fmla="*/ 103070 w 430785"/>
              <a:gd name="connsiteY946" fmla="*/ 1075663 h 4352025"/>
              <a:gd name="connsiteX947" fmla="*/ 55836 w 430785"/>
              <a:gd name="connsiteY947" fmla="*/ 1048394 h 4352025"/>
              <a:gd name="connsiteX948" fmla="*/ 355632 w 430785"/>
              <a:gd name="connsiteY948" fmla="*/ 995316 h 4352025"/>
              <a:gd name="connsiteX949" fmla="*/ 430784 w 430785"/>
              <a:gd name="connsiteY949" fmla="*/ 1038654 h 4352025"/>
              <a:gd name="connsiteX950" fmla="*/ 430784 w 430785"/>
              <a:gd name="connsiteY950" fmla="*/ 1067546 h 4352025"/>
              <a:gd name="connsiteX951" fmla="*/ 355632 w 430785"/>
              <a:gd name="connsiteY951" fmla="*/ 1024046 h 4352025"/>
              <a:gd name="connsiteX952" fmla="*/ 125794 w 430785"/>
              <a:gd name="connsiteY952" fmla="*/ 994180 h 4352025"/>
              <a:gd name="connsiteX953" fmla="*/ 202407 w 430785"/>
              <a:gd name="connsiteY953" fmla="*/ 1038492 h 4352025"/>
              <a:gd name="connsiteX954" fmla="*/ 202407 w 430785"/>
              <a:gd name="connsiteY954" fmla="*/ 1067222 h 4352025"/>
              <a:gd name="connsiteX955" fmla="*/ 125794 w 430785"/>
              <a:gd name="connsiteY955" fmla="*/ 1023072 h 4352025"/>
              <a:gd name="connsiteX956" fmla="*/ 0 w 430785"/>
              <a:gd name="connsiteY956" fmla="*/ 987363 h 4352025"/>
              <a:gd name="connsiteX957" fmla="*/ 35709 w 430785"/>
              <a:gd name="connsiteY957" fmla="*/ 1007977 h 4352025"/>
              <a:gd name="connsiteX958" fmla="*/ 35709 w 430785"/>
              <a:gd name="connsiteY958" fmla="*/ 1036869 h 4352025"/>
              <a:gd name="connsiteX959" fmla="*/ 0 w 430785"/>
              <a:gd name="connsiteY959" fmla="*/ 1016255 h 4352025"/>
              <a:gd name="connsiteX960" fmla="*/ 193155 w 430785"/>
              <a:gd name="connsiteY960" fmla="*/ 967236 h 4352025"/>
              <a:gd name="connsiteX961" fmla="*/ 225293 w 430785"/>
              <a:gd name="connsiteY961" fmla="*/ 985740 h 4352025"/>
              <a:gd name="connsiteX962" fmla="*/ 225293 w 430785"/>
              <a:gd name="connsiteY962" fmla="*/ 1014632 h 4352025"/>
              <a:gd name="connsiteX963" fmla="*/ 193155 w 430785"/>
              <a:gd name="connsiteY963" fmla="*/ 996128 h 4352025"/>
              <a:gd name="connsiteX964" fmla="*/ 379168 w 430785"/>
              <a:gd name="connsiteY964" fmla="*/ 943050 h 4352025"/>
              <a:gd name="connsiteX965" fmla="*/ 430784 w 430785"/>
              <a:gd name="connsiteY965" fmla="*/ 972917 h 4352025"/>
              <a:gd name="connsiteX966" fmla="*/ 430784 w 430785"/>
              <a:gd name="connsiteY966" fmla="*/ 1001808 h 4352025"/>
              <a:gd name="connsiteX967" fmla="*/ 379168 w 430785"/>
              <a:gd name="connsiteY967" fmla="*/ 971942 h 4352025"/>
              <a:gd name="connsiteX968" fmla="*/ 0 w 430785"/>
              <a:gd name="connsiteY968" fmla="*/ 921626 h 4352025"/>
              <a:gd name="connsiteX969" fmla="*/ 105829 w 430785"/>
              <a:gd name="connsiteY969" fmla="*/ 982656 h 4352025"/>
              <a:gd name="connsiteX970" fmla="*/ 105829 w 430785"/>
              <a:gd name="connsiteY970" fmla="*/ 1011548 h 4352025"/>
              <a:gd name="connsiteX971" fmla="*/ 0 w 430785"/>
              <a:gd name="connsiteY971" fmla="*/ 950356 h 4352025"/>
              <a:gd name="connsiteX972" fmla="*/ 210847 w 430785"/>
              <a:gd name="connsiteY972" fmla="*/ 911725 h 4352025"/>
              <a:gd name="connsiteX973" fmla="*/ 258081 w 430785"/>
              <a:gd name="connsiteY973" fmla="*/ 938994 h 4352025"/>
              <a:gd name="connsiteX974" fmla="*/ 258081 w 430785"/>
              <a:gd name="connsiteY974" fmla="*/ 967886 h 4352025"/>
              <a:gd name="connsiteX975" fmla="*/ 210847 w 430785"/>
              <a:gd name="connsiteY975" fmla="*/ 940617 h 4352025"/>
              <a:gd name="connsiteX976" fmla="*/ 71743 w 430785"/>
              <a:gd name="connsiteY976" fmla="*/ 897278 h 4352025"/>
              <a:gd name="connsiteX977" fmla="*/ 173028 w 430785"/>
              <a:gd name="connsiteY977" fmla="*/ 955712 h 4352025"/>
              <a:gd name="connsiteX978" fmla="*/ 173028 w 430785"/>
              <a:gd name="connsiteY978" fmla="*/ 984441 h 4352025"/>
              <a:gd name="connsiteX979" fmla="*/ 71743 w 430785"/>
              <a:gd name="connsiteY979" fmla="*/ 926008 h 4352025"/>
              <a:gd name="connsiteX980" fmla="*/ 359366 w 430785"/>
              <a:gd name="connsiteY980" fmla="*/ 865789 h 4352025"/>
              <a:gd name="connsiteX981" fmla="*/ 430785 w 430785"/>
              <a:gd name="connsiteY981" fmla="*/ 907179 h 4352025"/>
              <a:gd name="connsiteX982" fmla="*/ 430785 w 430785"/>
              <a:gd name="connsiteY982" fmla="*/ 935909 h 4352025"/>
              <a:gd name="connsiteX983" fmla="*/ 359366 w 430785"/>
              <a:gd name="connsiteY983" fmla="*/ 894681 h 4352025"/>
              <a:gd name="connsiteX984" fmla="*/ 0 w 430785"/>
              <a:gd name="connsiteY984" fmla="*/ 855727 h 4352025"/>
              <a:gd name="connsiteX985" fmla="*/ 51779 w 430785"/>
              <a:gd name="connsiteY985" fmla="*/ 885593 h 4352025"/>
              <a:gd name="connsiteX986" fmla="*/ 51779 w 430785"/>
              <a:gd name="connsiteY986" fmla="*/ 914485 h 4352025"/>
              <a:gd name="connsiteX987" fmla="*/ 0 w 430785"/>
              <a:gd name="connsiteY987" fmla="*/ 884619 h 4352025"/>
              <a:gd name="connsiteX988" fmla="*/ 248829 w 430785"/>
              <a:gd name="connsiteY988" fmla="*/ 802000 h 4352025"/>
              <a:gd name="connsiteX989" fmla="*/ 280805 w 430785"/>
              <a:gd name="connsiteY989" fmla="*/ 820504 h 4352025"/>
              <a:gd name="connsiteX990" fmla="*/ 280805 w 430785"/>
              <a:gd name="connsiteY990" fmla="*/ 849396 h 4352025"/>
              <a:gd name="connsiteX991" fmla="*/ 248829 w 430785"/>
              <a:gd name="connsiteY991" fmla="*/ 830730 h 4352025"/>
              <a:gd name="connsiteX992" fmla="*/ 0 w 430785"/>
              <a:gd name="connsiteY992" fmla="*/ 789989 h 4352025"/>
              <a:gd name="connsiteX993" fmla="*/ 190883 w 430785"/>
              <a:gd name="connsiteY993" fmla="*/ 900201 h 4352025"/>
              <a:gd name="connsiteX994" fmla="*/ 190883 w 430785"/>
              <a:gd name="connsiteY994" fmla="*/ 928931 h 4352025"/>
              <a:gd name="connsiteX995" fmla="*/ 0 w 430785"/>
              <a:gd name="connsiteY995" fmla="*/ 818719 h 4352025"/>
              <a:gd name="connsiteX996" fmla="*/ 339888 w 430785"/>
              <a:gd name="connsiteY996" fmla="*/ 788852 h 4352025"/>
              <a:gd name="connsiteX997" fmla="*/ 430784 w 430785"/>
              <a:gd name="connsiteY997" fmla="*/ 841280 h 4352025"/>
              <a:gd name="connsiteX998" fmla="*/ 430784 w 430785"/>
              <a:gd name="connsiteY998" fmla="*/ 870172 h 4352025"/>
              <a:gd name="connsiteX999" fmla="*/ 339888 w 430785"/>
              <a:gd name="connsiteY999" fmla="*/ 817582 h 4352025"/>
              <a:gd name="connsiteX1000" fmla="*/ 109563 w 430785"/>
              <a:gd name="connsiteY1000" fmla="*/ 787392 h 4352025"/>
              <a:gd name="connsiteX1001" fmla="*/ 141539 w 430785"/>
              <a:gd name="connsiteY1001" fmla="*/ 805896 h 4352025"/>
              <a:gd name="connsiteX1002" fmla="*/ 141539 w 430785"/>
              <a:gd name="connsiteY1002" fmla="*/ 834788 h 4352025"/>
              <a:gd name="connsiteX1003" fmla="*/ 109563 w 430785"/>
              <a:gd name="connsiteY1003" fmla="*/ 816122 h 4352025"/>
              <a:gd name="connsiteX1004" fmla="*/ 199161 w 430785"/>
              <a:gd name="connsiteY1004" fmla="*/ 773433 h 4352025"/>
              <a:gd name="connsiteX1005" fmla="*/ 231299 w 430785"/>
              <a:gd name="connsiteY1005" fmla="*/ 791937 h 4352025"/>
              <a:gd name="connsiteX1006" fmla="*/ 231299 w 430785"/>
              <a:gd name="connsiteY1006" fmla="*/ 820667 h 4352025"/>
              <a:gd name="connsiteX1007" fmla="*/ 199161 w 430785"/>
              <a:gd name="connsiteY1007" fmla="*/ 802163 h 4352025"/>
              <a:gd name="connsiteX1008" fmla="*/ 71743 w 430785"/>
              <a:gd name="connsiteY1008" fmla="*/ 765642 h 4352025"/>
              <a:gd name="connsiteX1009" fmla="*/ 89435 w 430785"/>
              <a:gd name="connsiteY1009" fmla="*/ 775868 h 4352025"/>
              <a:gd name="connsiteX1010" fmla="*/ 89435 w 430785"/>
              <a:gd name="connsiteY1010" fmla="*/ 804598 h 4352025"/>
              <a:gd name="connsiteX1011" fmla="*/ 71743 w 430785"/>
              <a:gd name="connsiteY1011" fmla="*/ 794372 h 4352025"/>
              <a:gd name="connsiteX1012" fmla="*/ 365209 w 430785"/>
              <a:gd name="connsiteY1012" fmla="*/ 737238 h 4352025"/>
              <a:gd name="connsiteX1013" fmla="*/ 430784 w 430785"/>
              <a:gd name="connsiteY1013" fmla="*/ 775057 h 4352025"/>
              <a:gd name="connsiteX1014" fmla="*/ 430784 w 430785"/>
              <a:gd name="connsiteY1014" fmla="*/ 803950 h 4352025"/>
              <a:gd name="connsiteX1015" fmla="*/ 365209 w 430785"/>
              <a:gd name="connsiteY1015" fmla="*/ 766130 h 4352025"/>
              <a:gd name="connsiteX1016" fmla="*/ 0 w 430785"/>
              <a:gd name="connsiteY1016" fmla="*/ 724252 h 4352025"/>
              <a:gd name="connsiteX1017" fmla="*/ 51779 w 430785"/>
              <a:gd name="connsiteY1017" fmla="*/ 754118 h 4352025"/>
              <a:gd name="connsiteX1018" fmla="*/ 51779 w 430785"/>
              <a:gd name="connsiteY1018" fmla="*/ 782848 h 4352025"/>
              <a:gd name="connsiteX1019" fmla="*/ 0 w 430785"/>
              <a:gd name="connsiteY1019" fmla="*/ 752982 h 4352025"/>
              <a:gd name="connsiteX1020" fmla="*/ 218476 w 430785"/>
              <a:gd name="connsiteY1020" fmla="*/ 718733 h 4352025"/>
              <a:gd name="connsiteX1021" fmla="*/ 250614 w 430785"/>
              <a:gd name="connsiteY1021" fmla="*/ 737237 h 4352025"/>
              <a:gd name="connsiteX1022" fmla="*/ 250614 w 430785"/>
              <a:gd name="connsiteY1022" fmla="*/ 766129 h 4352025"/>
              <a:gd name="connsiteX1023" fmla="*/ 218476 w 430785"/>
              <a:gd name="connsiteY1023" fmla="*/ 747463 h 4352025"/>
              <a:gd name="connsiteX1024" fmla="*/ 91546 w 430785"/>
              <a:gd name="connsiteY1024" fmla="*/ 711266 h 4352025"/>
              <a:gd name="connsiteX1025" fmla="*/ 179034 w 430785"/>
              <a:gd name="connsiteY1025" fmla="*/ 761746 h 4352025"/>
              <a:gd name="connsiteX1026" fmla="*/ 179034 w 430785"/>
              <a:gd name="connsiteY1026" fmla="*/ 790638 h 4352025"/>
              <a:gd name="connsiteX1027" fmla="*/ 91546 w 430785"/>
              <a:gd name="connsiteY1027" fmla="*/ 739996 h 4352025"/>
              <a:gd name="connsiteX1028" fmla="*/ 151278 w 430785"/>
              <a:gd name="connsiteY1028" fmla="*/ 679940 h 4352025"/>
              <a:gd name="connsiteX1029" fmla="*/ 198512 w 430785"/>
              <a:gd name="connsiteY1029" fmla="*/ 707209 h 4352025"/>
              <a:gd name="connsiteX1030" fmla="*/ 198512 w 430785"/>
              <a:gd name="connsiteY1030" fmla="*/ 735939 h 4352025"/>
              <a:gd name="connsiteX1031" fmla="*/ 151278 w 430785"/>
              <a:gd name="connsiteY1031" fmla="*/ 708670 h 4352025"/>
              <a:gd name="connsiteX1032" fmla="*/ 361638 w 430785"/>
              <a:gd name="connsiteY1032" fmla="*/ 669390 h 4352025"/>
              <a:gd name="connsiteX1033" fmla="*/ 430784 w 430785"/>
              <a:gd name="connsiteY1033" fmla="*/ 709320 h 4352025"/>
              <a:gd name="connsiteX1034" fmla="*/ 430784 w 430785"/>
              <a:gd name="connsiteY1034" fmla="*/ 738212 h 4352025"/>
              <a:gd name="connsiteX1035" fmla="*/ 361638 w 430785"/>
              <a:gd name="connsiteY1035" fmla="*/ 698120 h 4352025"/>
              <a:gd name="connsiteX1036" fmla="*/ 0 w 430785"/>
              <a:gd name="connsiteY1036" fmla="*/ 658352 h 4352025"/>
              <a:gd name="connsiteX1037" fmla="*/ 71419 w 430785"/>
              <a:gd name="connsiteY1037" fmla="*/ 699580 h 4352025"/>
              <a:gd name="connsiteX1038" fmla="*/ 71419 w 430785"/>
              <a:gd name="connsiteY1038" fmla="*/ 728472 h 4352025"/>
              <a:gd name="connsiteX1039" fmla="*/ 0 w 430785"/>
              <a:gd name="connsiteY1039" fmla="*/ 687244 h 4352025"/>
              <a:gd name="connsiteX1040" fmla="*/ 302231 w 430785"/>
              <a:gd name="connsiteY1040" fmla="*/ 634979 h 4352025"/>
              <a:gd name="connsiteX1041" fmla="*/ 334207 w 430785"/>
              <a:gd name="connsiteY1041" fmla="*/ 653645 h 4352025"/>
              <a:gd name="connsiteX1042" fmla="*/ 334207 w 430785"/>
              <a:gd name="connsiteY1042" fmla="*/ 682375 h 4352025"/>
              <a:gd name="connsiteX1043" fmla="*/ 302231 w 430785"/>
              <a:gd name="connsiteY1043" fmla="*/ 663871 h 4352025"/>
              <a:gd name="connsiteX1044" fmla="*/ 395075 w 430785"/>
              <a:gd name="connsiteY1044" fmla="*/ 622968 h 4352025"/>
              <a:gd name="connsiteX1045" fmla="*/ 430784 w 430785"/>
              <a:gd name="connsiteY1045" fmla="*/ 643582 h 4352025"/>
              <a:gd name="connsiteX1046" fmla="*/ 430784 w 430785"/>
              <a:gd name="connsiteY1046" fmla="*/ 672312 h 4352025"/>
              <a:gd name="connsiteX1047" fmla="*/ 395075 w 430785"/>
              <a:gd name="connsiteY1047" fmla="*/ 651698 h 4352025"/>
              <a:gd name="connsiteX1048" fmla="*/ 252075 w 430785"/>
              <a:gd name="connsiteY1048" fmla="*/ 606087 h 4352025"/>
              <a:gd name="connsiteX1049" fmla="*/ 284213 w 430785"/>
              <a:gd name="connsiteY1049" fmla="*/ 624753 h 4352025"/>
              <a:gd name="connsiteX1050" fmla="*/ 284213 w 430785"/>
              <a:gd name="connsiteY1050" fmla="*/ 653483 h 4352025"/>
              <a:gd name="connsiteX1051" fmla="*/ 252075 w 430785"/>
              <a:gd name="connsiteY1051" fmla="*/ 634979 h 4352025"/>
              <a:gd name="connsiteX1052" fmla="*/ 133585 w 430785"/>
              <a:gd name="connsiteY1052" fmla="*/ 603489 h 4352025"/>
              <a:gd name="connsiteX1053" fmla="*/ 196401 w 430785"/>
              <a:gd name="connsiteY1053" fmla="*/ 639685 h 4352025"/>
              <a:gd name="connsiteX1054" fmla="*/ 196401 w 430785"/>
              <a:gd name="connsiteY1054" fmla="*/ 668577 h 4352025"/>
              <a:gd name="connsiteX1055" fmla="*/ 133585 w 430785"/>
              <a:gd name="connsiteY1055" fmla="*/ 632381 h 4352025"/>
              <a:gd name="connsiteX1056" fmla="*/ 0 w 430785"/>
              <a:gd name="connsiteY1056" fmla="*/ 592614 h 4352025"/>
              <a:gd name="connsiteX1057" fmla="*/ 131151 w 430785"/>
              <a:gd name="connsiteY1057" fmla="*/ 668253 h 4352025"/>
              <a:gd name="connsiteX1058" fmla="*/ 131151 w 430785"/>
              <a:gd name="connsiteY1058" fmla="*/ 697145 h 4352025"/>
              <a:gd name="connsiteX1059" fmla="*/ 0 w 430785"/>
              <a:gd name="connsiteY1059" fmla="*/ 621344 h 4352025"/>
              <a:gd name="connsiteX1060" fmla="*/ 85702 w 430785"/>
              <a:gd name="connsiteY1060" fmla="*/ 575896 h 4352025"/>
              <a:gd name="connsiteX1061" fmla="*/ 113458 w 430785"/>
              <a:gd name="connsiteY1061" fmla="*/ 591965 h 4352025"/>
              <a:gd name="connsiteX1062" fmla="*/ 113458 w 430785"/>
              <a:gd name="connsiteY1062" fmla="*/ 620695 h 4352025"/>
              <a:gd name="connsiteX1063" fmla="*/ 85702 w 430785"/>
              <a:gd name="connsiteY1063" fmla="*/ 604626 h 4352025"/>
              <a:gd name="connsiteX1064" fmla="*/ 365209 w 430785"/>
              <a:gd name="connsiteY1064" fmla="*/ 539863 h 4352025"/>
              <a:gd name="connsiteX1065" fmla="*/ 430784 w 430785"/>
              <a:gd name="connsiteY1065" fmla="*/ 577682 h 4352025"/>
              <a:gd name="connsiteX1066" fmla="*/ 430784 w 430785"/>
              <a:gd name="connsiteY1066" fmla="*/ 606575 h 4352025"/>
              <a:gd name="connsiteX1067" fmla="*/ 365209 w 430785"/>
              <a:gd name="connsiteY1067" fmla="*/ 568593 h 4352025"/>
              <a:gd name="connsiteX1068" fmla="*/ 129527 w 430785"/>
              <a:gd name="connsiteY1068" fmla="*/ 535318 h 4352025"/>
              <a:gd name="connsiteX1069" fmla="*/ 232110 w 430785"/>
              <a:gd name="connsiteY1069" fmla="*/ 594563 h 4352025"/>
              <a:gd name="connsiteX1070" fmla="*/ 232110 w 430785"/>
              <a:gd name="connsiteY1070" fmla="*/ 623455 h 4352025"/>
              <a:gd name="connsiteX1071" fmla="*/ 129527 w 430785"/>
              <a:gd name="connsiteY1071" fmla="*/ 564210 h 4352025"/>
              <a:gd name="connsiteX1072" fmla="*/ 0 w 430785"/>
              <a:gd name="connsiteY1072" fmla="*/ 526391 h 4352025"/>
              <a:gd name="connsiteX1073" fmla="*/ 65575 w 430785"/>
              <a:gd name="connsiteY1073" fmla="*/ 564210 h 4352025"/>
              <a:gd name="connsiteX1074" fmla="*/ 65575 w 430785"/>
              <a:gd name="connsiteY1074" fmla="*/ 593102 h 4352025"/>
              <a:gd name="connsiteX1075" fmla="*/ 0 w 430785"/>
              <a:gd name="connsiteY1075" fmla="*/ 555283 h 4352025"/>
              <a:gd name="connsiteX1076" fmla="*/ 379168 w 430785"/>
              <a:gd name="connsiteY1076" fmla="*/ 482079 h 4352025"/>
              <a:gd name="connsiteX1077" fmla="*/ 430784 w 430785"/>
              <a:gd name="connsiteY1077" fmla="*/ 511945 h 4352025"/>
              <a:gd name="connsiteX1078" fmla="*/ 430784 w 430785"/>
              <a:gd name="connsiteY1078" fmla="*/ 540675 h 4352025"/>
              <a:gd name="connsiteX1079" fmla="*/ 379168 w 430785"/>
              <a:gd name="connsiteY1079" fmla="*/ 510809 h 4352025"/>
              <a:gd name="connsiteX1080" fmla="*/ 123035 w 430785"/>
              <a:gd name="connsiteY1080" fmla="*/ 465847 h 4352025"/>
              <a:gd name="connsiteX1081" fmla="*/ 199161 w 430785"/>
              <a:gd name="connsiteY1081" fmla="*/ 509834 h 4352025"/>
              <a:gd name="connsiteX1082" fmla="*/ 199161 w 430785"/>
              <a:gd name="connsiteY1082" fmla="*/ 538564 h 4352025"/>
              <a:gd name="connsiteX1083" fmla="*/ 123035 w 430785"/>
              <a:gd name="connsiteY1083" fmla="*/ 494577 h 4352025"/>
              <a:gd name="connsiteX1084" fmla="*/ 0 w 430785"/>
              <a:gd name="connsiteY1084" fmla="*/ 460653 h 4352025"/>
              <a:gd name="connsiteX1085" fmla="*/ 109563 w 430785"/>
              <a:gd name="connsiteY1085" fmla="*/ 523794 h 4352025"/>
              <a:gd name="connsiteX1086" fmla="*/ 109563 w 430785"/>
              <a:gd name="connsiteY1086" fmla="*/ 552523 h 4352025"/>
              <a:gd name="connsiteX1087" fmla="*/ 0 w 430785"/>
              <a:gd name="connsiteY1087" fmla="*/ 489383 h 4352025"/>
              <a:gd name="connsiteX1088" fmla="*/ 222372 w 430785"/>
              <a:gd name="connsiteY1088" fmla="*/ 457408 h 4352025"/>
              <a:gd name="connsiteX1089" fmla="*/ 274151 w 430785"/>
              <a:gd name="connsiteY1089" fmla="*/ 487274 h 4352025"/>
              <a:gd name="connsiteX1090" fmla="*/ 274151 w 430785"/>
              <a:gd name="connsiteY1090" fmla="*/ 516004 h 4352025"/>
              <a:gd name="connsiteX1091" fmla="*/ 222372 w 430785"/>
              <a:gd name="connsiteY1091" fmla="*/ 486138 h 4352025"/>
              <a:gd name="connsiteX1092" fmla="*/ 55836 w 430785"/>
              <a:gd name="connsiteY1092" fmla="*/ 427054 h 4352025"/>
              <a:gd name="connsiteX1093" fmla="*/ 103070 w 430785"/>
              <a:gd name="connsiteY1093" fmla="*/ 454323 h 4352025"/>
              <a:gd name="connsiteX1094" fmla="*/ 103070 w 430785"/>
              <a:gd name="connsiteY1094" fmla="*/ 483053 h 4352025"/>
              <a:gd name="connsiteX1095" fmla="*/ 55836 w 430785"/>
              <a:gd name="connsiteY1095" fmla="*/ 455784 h 4352025"/>
              <a:gd name="connsiteX1096" fmla="*/ 355632 w 430785"/>
              <a:gd name="connsiteY1096" fmla="*/ 402706 h 4352025"/>
              <a:gd name="connsiteX1097" fmla="*/ 430784 w 430785"/>
              <a:gd name="connsiteY1097" fmla="*/ 446044 h 4352025"/>
              <a:gd name="connsiteX1098" fmla="*/ 430784 w 430785"/>
              <a:gd name="connsiteY1098" fmla="*/ 474936 h 4352025"/>
              <a:gd name="connsiteX1099" fmla="*/ 355632 w 430785"/>
              <a:gd name="connsiteY1099" fmla="*/ 431436 h 4352025"/>
              <a:gd name="connsiteX1100" fmla="*/ 125794 w 430785"/>
              <a:gd name="connsiteY1100" fmla="*/ 401571 h 4352025"/>
              <a:gd name="connsiteX1101" fmla="*/ 202407 w 430785"/>
              <a:gd name="connsiteY1101" fmla="*/ 445883 h 4352025"/>
              <a:gd name="connsiteX1102" fmla="*/ 202407 w 430785"/>
              <a:gd name="connsiteY1102" fmla="*/ 474613 h 4352025"/>
              <a:gd name="connsiteX1103" fmla="*/ 125794 w 430785"/>
              <a:gd name="connsiteY1103" fmla="*/ 430463 h 4352025"/>
              <a:gd name="connsiteX1104" fmla="*/ 0 w 430785"/>
              <a:gd name="connsiteY1104" fmla="*/ 394754 h 4352025"/>
              <a:gd name="connsiteX1105" fmla="*/ 35709 w 430785"/>
              <a:gd name="connsiteY1105" fmla="*/ 415368 h 4352025"/>
              <a:gd name="connsiteX1106" fmla="*/ 35709 w 430785"/>
              <a:gd name="connsiteY1106" fmla="*/ 444260 h 4352025"/>
              <a:gd name="connsiteX1107" fmla="*/ 0 w 430785"/>
              <a:gd name="connsiteY1107" fmla="*/ 423646 h 4352025"/>
              <a:gd name="connsiteX1108" fmla="*/ 193155 w 430785"/>
              <a:gd name="connsiteY1108" fmla="*/ 374627 h 4352025"/>
              <a:gd name="connsiteX1109" fmla="*/ 225293 w 430785"/>
              <a:gd name="connsiteY1109" fmla="*/ 393293 h 4352025"/>
              <a:gd name="connsiteX1110" fmla="*/ 225293 w 430785"/>
              <a:gd name="connsiteY1110" fmla="*/ 422023 h 4352025"/>
              <a:gd name="connsiteX1111" fmla="*/ 193155 w 430785"/>
              <a:gd name="connsiteY1111" fmla="*/ 403519 h 4352025"/>
              <a:gd name="connsiteX1112" fmla="*/ 379168 w 430785"/>
              <a:gd name="connsiteY1112" fmla="*/ 350441 h 4352025"/>
              <a:gd name="connsiteX1113" fmla="*/ 430784 w 430785"/>
              <a:gd name="connsiteY1113" fmla="*/ 380307 h 4352025"/>
              <a:gd name="connsiteX1114" fmla="*/ 430784 w 430785"/>
              <a:gd name="connsiteY1114" fmla="*/ 409199 h 4352025"/>
              <a:gd name="connsiteX1115" fmla="*/ 379168 w 430785"/>
              <a:gd name="connsiteY1115" fmla="*/ 379333 h 4352025"/>
              <a:gd name="connsiteX1116" fmla="*/ 0 w 430785"/>
              <a:gd name="connsiteY1116" fmla="*/ 329016 h 4352025"/>
              <a:gd name="connsiteX1117" fmla="*/ 105829 w 430785"/>
              <a:gd name="connsiteY1117" fmla="*/ 390046 h 4352025"/>
              <a:gd name="connsiteX1118" fmla="*/ 105829 w 430785"/>
              <a:gd name="connsiteY1118" fmla="*/ 418939 h 4352025"/>
              <a:gd name="connsiteX1119" fmla="*/ 0 w 430785"/>
              <a:gd name="connsiteY1119" fmla="*/ 357746 h 4352025"/>
              <a:gd name="connsiteX1120" fmla="*/ 210847 w 430785"/>
              <a:gd name="connsiteY1120" fmla="*/ 319115 h 4352025"/>
              <a:gd name="connsiteX1121" fmla="*/ 258081 w 430785"/>
              <a:gd name="connsiteY1121" fmla="*/ 346384 h 4352025"/>
              <a:gd name="connsiteX1122" fmla="*/ 258081 w 430785"/>
              <a:gd name="connsiteY1122" fmla="*/ 375276 h 4352025"/>
              <a:gd name="connsiteX1123" fmla="*/ 210847 w 430785"/>
              <a:gd name="connsiteY1123" fmla="*/ 348007 h 4352025"/>
              <a:gd name="connsiteX1124" fmla="*/ 71743 w 430785"/>
              <a:gd name="connsiteY1124" fmla="*/ 304669 h 4352025"/>
              <a:gd name="connsiteX1125" fmla="*/ 173028 w 430785"/>
              <a:gd name="connsiteY1125" fmla="*/ 363102 h 4352025"/>
              <a:gd name="connsiteX1126" fmla="*/ 173028 w 430785"/>
              <a:gd name="connsiteY1126" fmla="*/ 391994 h 4352025"/>
              <a:gd name="connsiteX1127" fmla="*/ 71743 w 430785"/>
              <a:gd name="connsiteY1127" fmla="*/ 333399 h 4352025"/>
              <a:gd name="connsiteX1128" fmla="*/ 359366 w 430785"/>
              <a:gd name="connsiteY1128" fmla="*/ 273179 h 4352025"/>
              <a:gd name="connsiteX1129" fmla="*/ 430785 w 430785"/>
              <a:gd name="connsiteY1129" fmla="*/ 314569 h 4352025"/>
              <a:gd name="connsiteX1130" fmla="*/ 430785 w 430785"/>
              <a:gd name="connsiteY1130" fmla="*/ 343299 h 4352025"/>
              <a:gd name="connsiteX1131" fmla="*/ 359366 w 430785"/>
              <a:gd name="connsiteY1131" fmla="*/ 302071 h 4352025"/>
              <a:gd name="connsiteX1132" fmla="*/ 0 w 430785"/>
              <a:gd name="connsiteY1132" fmla="*/ 263116 h 4352025"/>
              <a:gd name="connsiteX1133" fmla="*/ 51779 w 430785"/>
              <a:gd name="connsiteY1133" fmla="*/ 292982 h 4352025"/>
              <a:gd name="connsiteX1134" fmla="*/ 51779 w 430785"/>
              <a:gd name="connsiteY1134" fmla="*/ 321874 h 4352025"/>
              <a:gd name="connsiteX1135" fmla="*/ 0 w 430785"/>
              <a:gd name="connsiteY1135" fmla="*/ 292008 h 4352025"/>
              <a:gd name="connsiteX1136" fmla="*/ 248829 w 430785"/>
              <a:gd name="connsiteY1136" fmla="*/ 209390 h 4352025"/>
              <a:gd name="connsiteX1137" fmla="*/ 280805 w 430785"/>
              <a:gd name="connsiteY1137" fmla="*/ 227894 h 4352025"/>
              <a:gd name="connsiteX1138" fmla="*/ 280805 w 430785"/>
              <a:gd name="connsiteY1138" fmla="*/ 256786 h 4352025"/>
              <a:gd name="connsiteX1139" fmla="*/ 248829 w 430785"/>
              <a:gd name="connsiteY1139" fmla="*/ 238282 h 4352025"/>
              <a:gd name="connsiteX1140" fmla="*/ 0 w 430785"/>
              <a:gd name="connsiteY1140" fmla="*/ 197379 h 4352025"/>
              <a:gd name="connsiteX1141" fmla="*/ 190883 w 430785"/>
              <a:gd name="connsiteY1141" fmla="*/ 307591 h 4352025"/>
              <a:gd name="connsiteX1142" fmla="*/ 190883 w 430785"/>
              <a:gd name="connsiteY1142" fmla="*/ 336321 h 4352025"/>
              <a:gd name="connsiteX1143" fmla="*/ 0 w 430785"/>
              <a:gd name="connsiteY1143" fmla="*/ 226271 h 4352025"/>
              <a:gd name="connsiteX1144" fmla="*/ 339888 w 430785"/>
              <a:gd name="connsiteY1144" fmla="*/ 196242 h 4352025"/>
              <a:gd name="connsiteX1145" fmla="*/ 430784 w 430785"/>
              <a:gd name="connsiteY1145" fmla="*/ 248670 h 4352025"/>
              <a:gd name="connsiteX1146" fmla="*/ 430784 w 430785"/>
              <a:gd name="connsiteY1146" fmla="*/ 277562 h 4352025"/>
              <a:gd name="connsiteX1147" fmla="*/ 339888 w 430785"/>
              <a:gd name="connsiteY1147" fmla="*/ 224972 h 4352025"/>
              <a:gd name="connsiteX1148" fmla="*/ 109563 w 430785"/>
              <a:gd name="connsiteY1148" fmla="*/ 194782 h 4352025"/>
              <a:gd name="connsiteX1149" fmla="*/ 141539 w 430785"/>
              <a:gd name="connsiteY1149" fmla="*/ 213286 h 4352025"/>
              <a:gd name="connsiteX1150" fmla="*/ 141539 w 430785"/>
              <a:gd name="connsiteY1150" fmla="*/ 242178 h 4352025"/>
              <a:gd name="connsiteX1151" fmla="*/ 109563 w 430785"/>
              <a:gd name="connsiteY1151" fmla="*/ 223512 h 4352025"/>
              <a:gd name="connsiteX1152" fmla="*/ 199161 w 430785"/>
              <a:gd name="connsiteY1152" fmla="*/ 180823 h 4352025"/>
              <a:gd name="connsiteX1153" fmla="*/ 231299 w 430785"/>
              <a:gd name="connsiteY1153" fmla="*/ 199327 h 4352025"/>
              <a:gd name="connsiteX1154" fmla="*/ 231299 w 430785"/>
              <a:gd name="connsiteY1154" fmla="*/ 228057 h 4352025"/>
              <a:gd name="connsiteX1155" fmla="*/ 199161 w 430785"/>
              <a:gd name="connsiteY1155" fmla="*/ 209553 h 4352025"/>
              <a:gd name="connsiteX1156" fmla="*/ 71743 w 430785"/>
              <a:gd name="connsiteY1156" fmla="*/ 173032 h 4352025"/>
              <a:gd name="connsiteX1157" fmla="*/ 89435 w 430785"/>
              <a:gd name="connsiteY1157" fmla="*/ 183258 h 4352025"/>
              <a:gd name="connsiteX1158" fmla="*/ 89435 w 430785"/>
              <a:gd name="connsiteY1158" fmla="*/ 211988 h 4352025"/>
              <a:gd name="connsiteX1159" fmla="*/ 71743 w 430785"/>
              <a:gd name="connsiteY1159" fmla="*/ 201762 h 4352025"/>
              <a:gd name="connsiteX1160" fmla="*/ 0 w 430785"/>
              <a:gd name="connsiteY1160" fmla="*/ 131641 h 4352025"/>
              <a:gd name="connsiteX1161" fmla="*/ 51779 w 430785"/>
              <a:gd name="connsiteY1161" fmla="*/ 161507 h 4352025"/>
              <a:gd name="connsiteX1162" fmla="*/ 51779 w 430785"/>
              <a:gd name="connsiteY1162" fmla="*/ 190237 h 4352025"/>
              <a:gd name="connsiteX1163" fmla="*/ 0 w 430785"/>
              <a:gd name="connsiteY1163" fmla="*/ 160371 h 4352025"/>
              <a:gd name="connsiteX1164" fmla="*/ 218476 w 430785"/>
              <a:gd name="connsiteY1164" fmla="*/ 126124 h 4352025"/>
              <a:gd name="connsiteX1165" fmla="*/ 250614 w 430785"/>
              <a:gd name="connsiteY1165" fmla="*/ 144628 h 4352025"/>
              <a:gd name="connsiteX1166" fmla="*/ 250614 w 430785"/>
              <a:gd name="connsiteY1166" fmla="*/ 173520 h 4352025"/>
              <a:gd name="connsiteX1167" fmla="*/ 218476 w 430785"/>
              <a:gd name="connsiteY1167" fmla="*/ 154854 h 4352025"/>
              <a:gd name="connsiteX1168" fmla="*/ 91546 w 430785"/>
              <a:gd name="connsiteY1168" fmla="*/ 118656 h 4352025"/>
              <a:gd name="connsiteX1169" fmla="*/ 179034 w 430785"/>
              <a:gd name="connsiteY1169" fmla="*/ 169136 h 4352025"/>
              <a:gd name="connsiteX1170" fmla="*/ 179034 w 430785"/>
              <a:gd name="connsiteY1170" fmla="*/ 198028 h 4352025"/>
              <a:gd name="connsiteX1171" fmla="*/ 91546 w 430785"/>
              <a:gd name="connsiteY1171" fmla="*/ 147386 h 4352025"/>
              <a:gd name="connsiteX1172" fmla="*/ 151278 w 430785"/>
              <a:gd name="connsiteY1172" fmla="*/ 87325 h 4352025"/>
              <a:gd name="connsiteX1173" fmla="*/ 198512 w 430785"/>
              <a:gd name="connsiteY1173" fmla="*/ 114599 h 4352025"/>
              <a:gd name="connsiteX1174" fmla="*/ 198512 w 430785"/>
              <a:gd name="connsiteY1174" fmla="*/ 143329 h 4352025"/>
              <a:gd name="connsiteX1175" fmla="*/ 151278 w 430785"/>
              <a:gd name="connsiteY1175" fmla="*/ 116060 h 4352025"/>
              <a:gd name="connsiteX1176" fmla="*/ 0 w 430785"/>
              <a:gd name="connsiteY1176" fmla="*/ 65737 h 4352025"/>
              <a:gd name="connsiteX1177" fmla="*/ 71419 w 430785"/>
              <a:gd name="connsiteY1177" fmla="*/ 106970 h 4352025"/>
              <a:gd name="connsiteX1178" fmla="*/ 71419 w 430785"/>
              <a:gd name="connsiteY1178" fmla="*/ 135862 h 4352025"/>
              <a:gd name="connsiteX1179" fmla="*/ 0 w 430785"/>
              <a:gd name="connsiteY1179" fmla="*/ 94633 h 4352025"/>
              <a:gd name="connsiteX1180" fmla="*/ 0 w 430785"/>
              <a:gd name="connsiteY1180" fmla="*/ 0 h 4352025"/>
              <a:gd name="connsiteX1181" fmla="*/ 131151 w 430785"/>
              <a:gd name="connsiteY1181" fmla="*/ 75639 h 4352025"/>
              <a:gd name="connsiteX1182" fmla="*/ 131151 w 430785"/>
              <a:gd name="connsiteY1182" fmla="*/ 104536 h 4352025"/>
              <a:gd name="connsiteX1183" fmla="*/ 0 w 430785"/>
              <a:gd name="connsiteY1183" fmla="*/ 28731 h 435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Lst>
            <a:rect l="l" t="t" r="r" b="b"/>
            <a:pathLst>
              <a:path w="430785" h="4352025">
                <a:moveTo>
                  <a:pt x="365209" y="4285313"/>
                </a:moveTo>
                <a:lnTo>
                  <a:pt x="430784" y="4323132"/>
                </a:lnTo>
                <a:lnTo>
                  <a:pt x="430784" y="4352025"/>
                </a:lnTo>
                <a:lnTo>
                  <a:pt x="365209" y="4314205"/>
                </a:lnTo>
                <a:close/>
                <a:moveTo>
                  <a:pt x="361638" y="4217465"/>
                </a:moveTo>
                <a:lnTo>
                  <a:pt x="430784" y="4257394"/>
                </a:lnTo>
                <a:lnTo>
                  <a:pt x="430784" y="4286124"/>
                </a:lnTo>
                <a:lnTo>
                  <a:pt x="361638" y="4246195"/>
                </a:lnTo>
                <a:close/>
                <a:moveTo>
                  <a:pt x="302231" y="4183055"/>
                </a:moveTo>
                <a:lnTo>
                  <a:pt x="334207" y="4201559"/>
                </a:lnTo>
                <a:lnTo>
                  <a:pt x="334207" y="4230451"/>
                </a:lnTo>
                <a:lnTo>
                  <a:pt x="302231" y="4211947"/>
                </a:lnTo>
                <a:close/>
                <a:moveTo>
                  <a:pt x="395075" y="4171043"/>
                </a:moveTo>
                <a:lnTo>
                  <a:pt x="430784" y="4191657"/>
                </a:lnTo>
                <a:lnTo>
                  <a:pt x="430784" y="4220387"/>
                </a:lnTo>
                <a:lnTo>
                  <a:pt x="395075" y="4199773"/>
                </a:lnTo>
                <a:close/>
                <a:moveTo>
                  <a:pt x="252075" y="4154162"/>
                </a:moveTo>
                <a:lnTo>
                  <a:pt x="284213" y="4172666"/>
                </a:lnTo>
                <a:lnTo>
                  <a:pt x="284213" y="4201558"/>
                </a:lnTo>
                <a:lnTo>
                  <a:pt x="252075" y="4183054"/>
                </a:lnTo>
                <a:close/>
                <a:moveTo>
                  <a:pt x="133585" y="4151565"/>
                </a:moveTo>
                <a:lnTo>
                  <a:pt x="196401" y="4187761"/>
                </a:lnTo>
                <a:lnTo>
                  <a:pt x="196401" y="4216653"/>
                </a:lnTo>
                <a:lnTo>
                  <a:pt x="133585" y="4180457"/>
                </a:lnTo>
                <a:close/>
                <a:moveTo>
                  <a:pt x="85702" y="4123972"/>
                </a:moveTo>
                <a:lnTo>
                  <a:pt x="113458" y="4140041"/>
                </a:lnTo>
                <a:lnTo>
                  <a:pt x="113458" y="4168771"/>
                </a:lnTo>
                <a:lnTo>
                  <a:pt x="85702" y="4152702"/>
                </a:lnTo>
                <a:close/>
                <a:moveTo>
                  <a:pt x="365209" y="4087938"/>
                </a:moveTo>
                <a:lnTo>
                  <a:pt x="430784" y="4125757"/>
                </a:lnTo>
                <a:lnTo>
                  <a:pt x="430784" y="4154650"/>
                </a:lnTo>
                <a:lnTo>
                  <a:pt x="365209" y="4116668"/>
                </a:lnTo>
                <a:close/>
                <a:moveTo>
                  <a:pt x="129527" y="4083393"/>
                </a:moveTo>
                <a:lnTo>
                  <a:pt x="232110" y="4142638"/>
                </a:lnTo>
                <a:lnTo>
                  <a:pt x="232110" y="4171530"/>
                </a:lnTo>
                <a:lnTo>
                  <a:pt x="129527" y="4112285"/>
                </a:lnTo>
                <a:close/>
                <a:moveTo>
                  <a:pt x="0" y="4074466"/>
                </a:moveTo>
                <a:lnTo>
                  <a:pt x="65575" y="4112285"/>
                </a:lnTo>
                <a:lnTo>
                  <a:pt x="65575" y="4141178"/>
                </a:lnTo>
                <a:lnTo>
                  <a:pt x="0" y="4103196"/>
                </a:lnTo>
                <a:close/>
                <a:moveTo>
                  <a:pt x="379168" y="4030154"/>
                </a:moveTo>
                <a:lnTo>
                  <a:pt x="430784" y="4060020"/>
                </a:lnTo>
                <a:lnTo>
                  <a:pt x="430784" y="4088750"/>
                </a:lnTo>
                <a:lnTo>
                  <a:pt x="379168" y="4058884"/>
                </a:lnTo>
                <a:close/>
                <a:moveTo>
                  <a:pt x="123035" y="4013922"/>
                </a:moveTo>
                <a:lnTo>
                  <a:pt x="199161" y="4057909"/>
                </a:lnTo>
                <a:lnTo>
                  <a:pt x="199161" y="4086639"/>
                </a:lnTo>
                <a:lnTo>
                  <a:pt x="123035" y="4042652"/>
                </a:lnTo>
                <a:close/>
                <a:moveTo>
                  <a:pt x="0" y="4008728"/>
                </a:moveTo>
                <a:lnTo>
                  <a:pt x="109563" y="4071869"/>
                </a:lnTo>
                <a:lnTo>
                  <a:pt x="109563" y="4100598"/>
                </a:lnTo>
                <a:lnTo>
                  <a:pt x="0" y="4037458"/>
                </a:lnTo>
                <a:close/>
                <a:moveTo>
                  <a:pt x="222372" y="4005482"/>
                </a:moveTo>
                <a:lnTo>
                  <a:pt x="274151" y="4035348"/>
                </a:lnTo>
                <a:lnTo>
                  <a:pt x="274151" y="4064078"/>
                </a:lnTo>
                <a:lnTo>
                  <a:pt x="222372" y="4034212"/>
                </a:lnTo>
                <a:close/>
                <a:moveTo>
                  <a:pt x="55836" y="3975129"/>
                </a:moveTo>
                <a:lnTo>
                  <a:pt x="103070" y="4002398"/>
                </a:lnTo>
                <a:lnTo>
                  <a:pt x="103070" y="4031128"/>
                </a:lnTo>
                <a:lnTo>
                  <a:pt x="55836" y="4003859"/>
                </a:lnTo>
                <a:close/>
                <a:moveTo>
                  <a:pt x="355632" y="3950782"/>
                </a:moveTo>
                <a:lnTo>
                  <a:pt x="430784" y="3994120"/>
                </a:lnTo>
                <a:lnTo>
                  <a:pt x="430784" y="4023012"/>
                </a:lnTo>
                <a:lnTo>
                  <a:pt x="355632" y="3979512"/>
                </a:lnTo>
                <a:close/>
                <a:moveTo>
                  <a:pt x="125794" y="3949645"/>
                </a:moveTo>
                <a:lnTo>
                  <a:pt x="202407" y="3993957"/>
                </a:lnTo>
                <a:lnTo>
                  <a:pt x="202407" y="4022687"/>
                </a:lnTo>
                <a:lnTo>
                  <a:pt x="125794" y="3978537"/>
                </a:lnTo>
                <a:close/>
                <a:moveTo>
                  <a:pt x="0" y="3942828"/>
                </a:moveTo>
                <a:lnTo>
                  <a:pt x="35709" y="3963442"/>
                </a:lnTo>
                <a:lnTo>
                  <a:pt x="35709" y="3992334"/>
                </a:lnTo>
                <a:lnTo>
                  <a:pt x="0" y="3971720"/>
                </a:lnTo>
                <a:close/>
                <a:moveTo>
                  <a:pt x="193155" y="3922701"/>
                </a:moveTo>
                <a:lnTo>
                  <a:pt x="225293" y="3941205"/>
                </a:lnTo>
                <a:lnTo>
                  <a:pt x="225293" y="3970097"/>
                </a:lnTo>
                <a:lnTo>
                  <a:pt x="193155" y="3951593"/>
                </a:lnTo>
                <a:close/>
                <a:moveTo>
                  <a:pt x="379168" y="3898516"/>
                </a:moveTo>
                <a:lnTo>
                  <a:pt x="430784" y="3928382"/>
                </a:lnTo>
                <a:lnTo>
                  <a:pt x="430784" y="3957274"/>
                </a:lnTo>
                <a:lnTo>
                  <a:pt x="379168" y="3927408"/>
                </a:lnTo>
                <a:close/>
                <a:moveTo>
                  <a:pt x="0" y="3877091"/>
                </a:moveTo>
                <a:lnTo>
                  <a:pt x="105829" y="3938121"/>
                </a:lnTo>
                <a:lnTo>
                  <a:pt x="105829" y="3967013"/>
                </a:lnTo>
                <a:lnTo>
                  <a:pt x="0" y="3905821"/>
                </a:lnTo>
                <a:close/>
                <a:moveTo>
                  <a:pt x="210847" y="3867189"/>
                </a:moveTo>
                <a:lnTo>
                  <a:pt x="258081" y="3894458"/>
                </a:lnTo>
                <a:lnTo>
                  <a:pt x="258081" y="3923350"/>
                </a:lnTo>
                <a:lnTo>
                  <a:pt x="210847" y="3896081"/>
                </a:lnTo>
                <a:close/>
                <a:moveTo>
                  <a:pt x="71743" y="3852743"/>
                </a:moveTo>
                <a:lnTo>
                  <a:pt x="173028" y="3911176"/>
                </a:lnTo>
                <a:lnTo>
                  <a:pt x="173028" y="3939906"/>
                </a:lnTo>
                <a:lnTo>
                  <a:pt x="71743" y="3881473"/>
                </a:lnTo>
                <a:close/>
                <a:moveTo>
                  <a:pt x="359366" y="3821254"/>
                </a:moveTo>
                <a:lnTo>
                  <a:pt x="430785" y="3862644"/>
                </a:lnTo>
                <a:lnTo>
                  <a:pt x="430785" y="3891374"/>
                </a:lnTo>
                <a:lnTo>
                  <a:pt x="359366" y="3850146"/>
                </a:lnTo>
                <a:close/>
                <a:moveTo>
                  <a:pt x="0" y="3811191"/>
                </a:moveTo>
                <a:lnTo>
                  <a:pt x="51779" y="3841057"/>
                </a:lnTo>
                <a:lnTo>
                  <a:pt x="51779" y="3869949"/>
                </a:lnTo>
                <a:lnTo>
                  <a:pt x="0" y="3840083"/>
                </a:lnTo>
                <a:close/>
                <a:moveTo>
                  <a:pt x="248829" y="3757464"/>
                </a:moveTo>
                <a:lnTo>
                  <a:pt x="280805" y="3775968"/>
                </a:lnTo>
                <a:lnTo>
                  <a:pt x="280805" y="3804860"/>
                </a:lnTo>
                <a:lnTo>
                  <a:pt x="248829" y="3786194"/>
                </a:lnTo>
                <a:close/>
                <a:moveTo>
                  <a:pt x="0" y="3745453"/>
                </a:moveTo>
                <a:lnTo>
                  <a:pt x="190883" y="3855665"/>
                </a:lnTo>
                <a:lnTo>
                  <a:pt x="190883" y="3884395"/>
                </a:lnTo>
                <a:lnTo>
                  <a:pt x="0" y="3774183"/>
                </a:lnTo>
                <a:close/>
                <a:moveTo>
                  <a:pt x="339888" y="3744317"/>
                </a:moveTo>
                <a:lnTo>
                  <a:pt x="430784" y="3796745"/>
                </a:lnTo>
                <a:lnTo>
                  <a:pt x="430784" y="3825637"/>
                </a:lnTo>
                <a:lnTo>
                  <a:pt x="339888" y="3773047"/>
                </a:lnTo>
                <a:close/>
                <a:moveTo>
                  <a:pt x="109563" y="3742856"/>
                </a:moveTo>
                <a:lnTo>
                  <a:pt x="141539" y="3761360"/>
                </a:lnTo>
                <a:lnTo>
                  <a:pt x="141539" y="3790252"/>
                </a:lnTo>
                <a:lnTo>
                  <a:pt x="109563" y="3771586"/>
                </a:lnTo>
                <a:close/>
                <a:moveTo>
                  <a:pt x="199161" y="3728897"/>
                </a:moveTo>
                <a:lnTo>
                  <a:pt x="231299" y="3747401"/>
                </a:lnTo>
                <a:lnTo>
                  <a:pt x="231299" y="3776131"/>
                </a:lnTo>
                <a:lnTo>
                  <a:pt x="199161" y="3757627"/>
                </a:lnTo>
                <a:close/>
                <a:moveTo>
                  <a:pt x="71743" y="3721106"/>
                </a:moveTo>
                <a:lnTo>
                  <a:pt x="89435" y="3731332"/>
                </a:lnTo>
                <a:lnTo>
                  <a:pt x="89435" y="3760062"/>
                </a:lnTo>
                <a:lnTo>
                  <a:pt x="71743" y="3749836"/>
                </a:lnTo>
                <a:close/>
                <a:moveTo>
                  <a:pt x="365209" y="3692701"/>
                </a:moveTo>
                <a:lnTo>
                  <a:pt x="430784" y="3730520"/>
                </a:lnTo>
                <a:lnTo>
                  <a:pt x="430784" y="3759413"/>
                </a:lnTo>
                <a:lnTo>
                  <a:pt x="365209" y="3721593"/>
                </a:lnTo>
                <a:close/>
                <a:moveTo>
                  <a:pt x="0" y="3679716"/>
                </a:moveTo>
                <a:lnTo>
                  <a:pt x="51779" y="3709582"/>
                </a:lnTo>
                <a:lnTo>
                  <a:pt x="51779" y="3738312"/>
                </a:lnTo>
                <a:lnTo>
                  <a:pt x="0" y="3708446"/>
                </a:lnTo>
                <a:close/>
                <a:moveTo>
                  <a:pt x="218476" y="3674197"/>
                </a:moveTo>
                <a:lnTo>
                  <a:pt x="250614" y="3692701"/>
                </a:lnTo>
                <a:lnTo>
                  <a:pt x="250614" y="3721593"/>
                </a:lnTo>
                <a:lnTo>
                  <a:pt x="218476" y="3702927"/>
                </a:lnTo>
                <a:close/>
                <a:moveTo>
                  <a:pt x="91546" y="3666730"/>
                </a:moveTo>
                <a:lnTo>
                  <a:pt x="179034" y="3717210"/>
                </a:lnTo>
                <a:lnTo>
                  <a:pt x="179034" y="3746102"/>
                </a:lnTo>
                <a:lnTo>
                  <a:pt x="91546" y="3695460"/>
                </a:lnTo>
                <a:close/>
                <a:moveTo>
                  <a:pt x="151278" y="3635404"/>
                </a:moveTo>
                <a:lnTo>
                  <a:pt x="198512" y="3662673"/>
                </a:lnTo>
                <a:lnTo>
                  <a:pt x="198512" y="3691403"/>
                </a:lnTo>
                <a:lnTo>
                  <a:pt x="151278" y="3664134"/>
                </a:lnTo>
                <a:close/>
                <a:moveTo>
                  <a:pt x="361638" y="3624853"/>
                </a:moveTo>
                <a:lnTo>
                  <a:pt x="430784" y="3664783"/>
                </a:lnTo>
                <a:lnTo>
                  <a:pt x="430784" y="3693675"/>
                </a:lnTo>
                <a:lnTo>
                  <a:pt x="361638" y="3653583"/>
                </a:lnTo>
                <a:close/>
                <a:moveTo>
                  <a:pt x="0" y="3613816"/>
                </a:moveTo>
                <a:lnTo>
                  <a:pt x="71419" y="3655044"/>
                </a:lnTo>
                <a:lnTo>
                  <a:pt x="71419" y="3683936"/>
                </a:lnTo>
                <a:lnTo>
                  <a:pt x="0" y="3642708"/>
                </a:lnTo>
                <a:close/>
                <a:moveTo>
                  <a:pt x="302231" y="3590442"/>
                </a:moveTo>
                <a:lnTo>
                  <a:pt x="334207" y="3609108"/>
                </a:lnTo>
                <a:lnTo>
                  <a:pt x="334207" y="3637838"/>
                </a:lnTo>
                <a:lnTo>
                  <a:pt x="302231" y="3619334"/>
                </a:lnTo>
                <a:close/>
                <a:moveTo>
                  <a:pt x="395075" y="3578431"/>
                </a:moveTo>
                <a:lnTo>
                  <a:pt x="430784" y="3599045"/>
                </a:lnTo>
                <a:lnTo>
                  <a:pt x="430784" y="3627775"/>
                </a:lnTo>
                <a:lnTo>
                  <a:pt x="395075" y="3607161"/>
                </a:lnTo>
                <a:close/>
                <a:moveTo>
                  <a:pt x="252075" y="3561550"/>
                </a:moveTo>
                <a:lnTo>
                  <a:pt x="284213" y="3580216"/>
                </a:lnTo>
                <a:lnTo>
                  <a:pt x="284213" y="3608946"/>
                </a:lnTo>
                <a:lnTo>
                  <a:pt x="252075" y="3590442"/>
                </a:lnTo>
                <a:close/>
                <a:moveTo>
                  <a:pt x="133585" y="3558953"/>
                </a:moveTo>
                <a:lnTo>
                  <a:pt x="196401" y="3595149"/>
                </a:lnTo>
                <a:lnTo>
                  <a:pt x="196401" y="3624041"/>
                </a:lnTo>
                <a:lnTo>
                  <a:pt x="133585" y="3587845"/>
                </a:lnTo>
                <a:close/>
                <a:moveTo>
                  <a:pt x="0" y="3548078"/>
                </a:moveTo>
                <a:lnTo>
                  <a:pt x="131151" y="3623717"/>
                </a:lnTo>
                <a:lnTo>
                  <a:pt x="131151" y="3652609"/>
                </a:lnTo>
                <a:lnTo>
                  <a:pt x="0" y="3576808"/>
                </a:lnTo>
                <a:close/>
                <a:moveTo>
                  <a:pt x="85702" y="3531360"/>
                </a:moveTo>
                <a:lnTo>
                  <a:pt x="113458" y="3547429"/>
                </a:lnTo>
                <a:lnTo>
                  <a:pt x="113458" y="3576159"/>
                </a:lnTo>
                <a:lnTo>
                  <a:pt x="85702" y="3560090"/>
                </a:lnTo>
                <a:close/>
                <a:moveTo>
                  <a:pt x="365209" y="3495326"/>
                </a:moveTo>
                <a:lnTo>
                  <a:pt x="430784" y="3533145"/>
                </a:lnTo>
                <a:lnTo>
                  <a:pt x="430784" y="3562038"/>
                </a:lnTo>
                <a:lnTo>
                  <a:pt x="365209" y="3524056"/>
                </a:lnTo>
                <a:close/>
                <a:moveTo>
                  <a:pt x="129527" y="3490781"/>
                </a:moveTo>
                <a:lnTo>
                  <a:pt x="232110" y="3550026"/>
                </a:lnTo>
                <a:lnTo>
                  <a:pt x="232110" y="3578918"/>
                </a:lnTo>
                <a:lnTo>
                  <a:pt x="129527" y="3519673"/>
                </a:lnTo>
                <a:close/>
                <a:moveTo>
                  <a:pt x="0" y="3481854"/>
                </a:moveTo>
                <a:lnTo>
                  <a:pt x="65575" y="3519673"/>
                </a:lnTo>
                <a:lnTo>
                  <a:pt x="65575" y="3548565"/>
                </a:lnTo>
                <a:lnTo>
                  <a:pt x="0" y="3510746"/>
                </a:lnTo>
                <a:close/>
                <a:moveTo>
                  <a:pt x="379168" y="3437542"/>
                </a:moveTo>
                <a:lnTo>
                  <a:pt x="430784" y="3467408"/>
                </a:lnTo>
                <a:lnTo>
                  <a:pt x="430784" y="3496138"/>
                </a:lnTo>
                <a:lnTo>
                  <a:pt x="379168" y="3466272"/>
                </a:lnTo>
                <a:close/>
                <a:moveTo>
                  <a:pt x="123035" y="3421310"/>
                </a:moveTo>
                <a:lnTo>
                  <a:pt x="199161" y="3465297"/>
                </a:lnTo>
                <a:lnTo>
                  <a:pt x="199161" y="3494027"/>
                </a:lnTo>
                <a:lnTo>
                  <a:pt x="123035" y="3450040"/>
                </a:lnTo>
                <a:close/>
                <a:moveTo>
                  <a:pt x="0" y="3416116"/>
                </a:moveTo>
                <a:lnTo>
                  <a:pt x="109563" y="3479257"/>
                </a:lnTo>
                <a:lnTo>
                  <a:pt x="109563" y="3507986"/>
                </a:lnTo>
                <a:lnTo>
                  <a:pt x="0" y="3444846"/>
                </a:lnTo>
                <a:close/>
                <a:moveTo>
                  <a:pt x="222372" y="3412870"/>
                </a:moveTo>
                <a:lnTo>
                  <a:pt x="274151" y="3442736"/>
                </a:lnTo>
                <a:lnTo>
                  <a:pt x="274151" y="3471466"/>
                </a:lnTo>
                <a:lnTo>
                  <a:pt x="222372" y="3441600"/>
                </a:lnTo>
                <a:close/>
                <a:moveTo>
                  <a:pt x="55836" y="3382517"/>
                </a:moveTo>
                <a:lnTo>
                  <a:pt x="103070" y="3409786"/>
                </a:lnTo>
                <a:lnTo>
                  <a:pt x="103070" y="3438516"/>
                </a:lnTo>
                <a:lnTo>
                  <a:pt x="55836" y="3411247"/>
                </a:lnTo>
                <a:close/>
                <a:moveTo>
                  <a:pt x="355632" y="3358169"/>
                </a:moveTo>
                <a:lnTo>
                  <a:pt x="430784" y="3401507"/>
                </a:lnTo>
                <a:lnTo>
                  <a:pt x="430784" y="3430399"/>
                </a:lnTo>
                <a:lnTo>
                  <a:pt x="355632" y="3386899"/>
                </a:lnTo>
                <a:close/>
                <a:moveTo>
                  <a:pt x="125794" y="3357033"/>
                </a:moveTo>
                <a:lnTo>
                  <a:pt x="202407" y="3401345"/>
                </a:lnTo>
                <a:lnTo>
                  <a:pt x="202407" y="3430075"/>
                </a:lnTo>
                <a:lnTo>
                  <a:pt x="125794" y="3385925"/>
                </a:lnTo>
                <a:close/>
                <a:moveTo>
                  <a:pt x="0" y="3350216"/>
                </a:moveTo>
                <a:lnTo>
                  <a:pt x="35709" y="3370830"/>
                </a:lnTo>
                <a:lnTo>
                  <a:pt x="35709" y="3399722"/>
                </a:lnTo>
                <a:lnTo>
                  <a:pt x="0" y="3379108"/>
                </a:lnTo>
                <a:close/>
                <a:moveTo>
                  <a:pt x="193155" y="3330089"/>
                </a:moveTo>
                <a:lnTo>
                  <a:pt x="225293" y="3348755"/>
                </a:lnTo>
                <a:lnTo>
                  <a:pt x="225293" y="3377485"/>
                </a:lnTo>
                <a:lnTo>
                  <a:pt x="193155" y="3358981"/>
                </a:lnTo>
                <a:close/>
                <a:moveTo>
                  <a:pt x="379168" y="3305904"/>
                </a:moveTo>
                <a:lnTo>
                  <a:pt x="430784" y="3335770"/>
                </a:lnTo>
                <a:lnTo>
                  <a:pt x="430784" y="3364662"/>
                </a:lnTo>
                <a:lnTo>
                  <a:pt x="379168" y="3334796"/>
                </a:lnTo>
                <a:close/>
                <a:moveTo>
                  <a:pt x="0" y="3284478"/>
                </a:moveTo>
                <a:lnTo>
                  <a:pt x="105829" y="3345508"/>
                </a:lnTo>
                <a:lnTo>
                  <a:pt x="105829" y="3374401"/>
                </a:lnTo>
                <a:lnTo>
                  <a:pt x="0" y="3313208"/>
                </a:lnTo>
                <a:close/>
                <a:moveTo>
                  <a:pt x="210847" y="3274577"/>
                </a:moveTo>
                <a:lnTo>
                  <a:pt x="258081" y="3301846"/>
                </a:lnTo>
                <a:lnTo>
                  <a:pt x="258081" y="3330738"/>
                </a:lnTo>
                <a:lnTo>
                  <a:pt x="210847" y="3303469"/>
                </a:lnTo>
                <a:close/>
                <a:moveTo>
                  <a:pt x="71743" y="3260131"/>
                </a:moveTo>
                <a:lnTo>
                  <a:pt x="173028" y="3318564"/>
                </a:lnTo>
                <a:lnTo>
                  <a:pt x="173028" y="3347456"/>
                </a:lnTo>
                <a:lnTo>
                  <a:pt x="71743" y="3288861"/>
                </a:lnTo>
                <a:close/>
                <a:moveTo>
                  <a:pt x="359366" y="3228642"/>
                </a:moveTo>
                <a:lnTo>
                  <a:pt x="430785" y="3270032"/>
                </a:lnTo>
                <a:lnTo>
                  <a:pt x="430785" y="3298762"/>
                </a:lnTo>
                <a:lnTo>
                  <a:pt x="359366" y="3257534"/>
                </a:lnTo>
                <a:close/>
                <a:moveTo>
                  <a:pt x="0" y="3218578"/>
                </a:moveTo>
                <a:lnTo>
                  <a:pt x="51779" y="3248444"/>
                </a:lnTo>
                <a:lnTo>
                  <a:pt x="51779" y="3277336"/>
                </a:lnTo>
                <a:lnTo>
                  <a:pt x="0" y="3247470"/>
                </a:lnTo>
                <a:close/>
                <a:moveTo>
                  <a:pt x="248829" y="3164852"/>
                </a:moveTo>
                <a:lnTo>
                  <a:pt x="280805" y="3183356"/>
                </a:lnTo>
                <a:lnTo>
                  <a:pt x="280805" y="3212248"/>
                </a:lnTo>
                <a:lnTo>
                  <a:pt x="248829" y="3193744"/>
                </a:lnTo>
                <a:close/>
                <a:moveTo>
                  <a:pt x="0" y="3152841"/>
                </a:moveTo>
                <a:lnTo>
                  <a:pt x="190883" y="3263053"/>
                </a:lnTo>
                <a:lnTo>
                  <a:pt x="190883" y="3291783"/>
                </a:lnTo>
                <a:lnTo>
                  <a:pt x="0" y="3181733"/>
                </a:lnTo>
                <a:close/>
                <a:moveTo>
                  <a:pt x="339888" y="3151705"/>
                </a:moveTo>
                <a:lnTo>
                  <a:pt x="430784" y="3204133"/>
                </a:lnTo>
                <a:lnTo>
                  <a:pt x="430784" y="3233025"/>
                </a:lnTo>
                <a:lnTo>
                  <a:pt x="339888" y="3180435"/>
                </a:lnTo>
                <a:close/>
                <a:moveTo>
                  <a:pt x="109563" y="3150244"/>
                </a:moveTo>
                <a:lnTo>
                  <a:pt x="141539" y="3168748"/>
                </a:lnTo>
                <a:lnTo>
                  <a:pt x="141539" y="3197640"/>
                </a:lnTo>
                <a:lnTo>
                  <a:pt x="109563" y="3178974"/>
                </a:lnTo>
                <a:close/>
                <a:moveTo>
                  <a:pt x="199161" y="3136285"/>
                </a:moveTo>
                <a:lnTo>
                  <a:pt x="231299" y="3154789"/>
                </a:lnTo>
                <a:lnTo>
                  <a:pt x="231299" y="3183519"/>
                </a:lnTo>
                <a:lnTo>
                  <a:pt x="199161" y="3165015"/>
                </a:lnTo>
                <a:close/>
                <a:moveTo>
                  <a:pt x="71743" y="3128494"/>
                </a:moveTo>
                <a:lnTo>
                  <a:pt x="89435" y="3138720"/>
                </a:lnTo>
                <a:lnTo>
                  <a:pt x="89435" y="3167450"/>
                </a:lnTo>
                <a:lnTo>
                  <a:pt x="71743" y="3157224"/>
                </a:lnTo>
                <a:close/>
                <a:moveTo>
                  <a:pt x="365209" y="3103126"/>
                </a:moveTo>
                <a:lnTo>
                  <a:pt x="430784" y="3140945"/>
                </a:lnTo>
                <a:lnTo>
                  <a:pt x="430784" y="3169838"/>
                </a:lnTo>
                <a:lnTo>
                  <a:pt x="365209" y="3132018"/>
                </a:lnTo>
                <a:close/>
                <a:moveTo>
                  <a:pt x="0" y="3087103"/>
                </a:moveTo>
                <a:lnTo>
                  <a:pt x="51779" y="3116969"/>
                </a:lnTo>
                <a:lnTo>
                  <a:pt x="51779" y="3145699"/>
                </a:lnTo>
                <a:lnTo>
                  <a:pt x="0" y="3115833"/>
                </a:lnTo>
                <a:close/>
                <a:moveTo>
                  <a:pt x="218476" y="3081585"/>
                </a:moveTo>
                <a:lnTo>
                  <a:pt x="250614" y="3100089"/>
                </a:lnTo>
                <a:lnTo>
                  <a:pt x="250614" y="3128981"/>
                </a:lnTo>
                <a:lnTo>
                  <a:pt x="218476" y="3110315"/>
                </a:lnTo>
                <a:close/>
                <a:moveTo>
                  <a:pt x="91546" y="3074118"/>
                </a:moveTo>
                <a:lnTo>
                  <a:pt x="179034" y="3124598"/>
                </a:lnTo>
                <a:lnTo>
                  <a:pt x="179034" y="3153490"/>
                </a:lnTo>
                <a:lnTo>
                  <a:pt x="91546" y="3102848"/>
                </a:lnTo>
                <a:close/>
                <a:moveTo>
                  <a:pt x="151278" y="3042791"/>
                </a:moveTo>
                <a:lnTo>
                  <a:pt x="198512" y="3070060"/>
                </a:lnTo>
                <a:lnTo>
                  <a:pt x="198512" y="3098790"/>
                </a:lnTo>
                <a:lnTo>
                  <a:pt x="151278" y="3071521"/>
                </a:lnTo>
                <a:close/>
                <a:moveTo>
                  <a:pt x="361638" y="3035278"/>
                </a:moveTo>
                <a:lnTo>
                  <a:pt x="430784" y="3075207"/>
                </a:lnTo>
                <a:lnTo>
                  <a:pt x="430784" y="3103937"/>
                </a:lnTo>
                <a:lnTo>
                  <a:pt x="361638" y="3064008"/>
                </a:lnTo>
                <a:close/>
                <a:moveTo>
                  <a:pt x="0" y="3021203"/>
                </a:moveTo>
                <a:lnTo>
                  <a:pt x="71419" y="3062431"/>
                </a:lnTo>
                <a:lnTo>
                  <a:pt x="71419" y="3091323"/>
                </a:lnTo>
                <a:lnTo>
                  <a:pt x="0" y="3050095"/>
                </a:lnTo>
                <a:close/>
                <a:moveTo>
                  <a:pt x="302231" y="3000868"/>
                </a:moveTo>
                <a:lnTo>
                  <a:pt x="334207" y="3019372"/>
                </a:lnTo>
                <a:lnTo>
                  <a:pt x="334207" y="3048264"/>
                </a:lnTo>
                <a:lnTo>
                  <a:pt x="302231" y="3029760"/>
                </a:lnTo>
                <a:close/>
                <a:moveTo>
                  <a:pt x="395075" y="2988856"/>
                </a:moveTo>
                <a:lnTo>
                  <a:pt x="430784" y="3009470"/>
                </a:lnTo>
                <a:lnTo>
                  <a:pt x="430784" y="3038200"/>
                </a:lnTo>
                <a:lnTo>
                  <a:pt x="395075" y="3017586"/>
                </a:lnTo>
                <a:close/>
                <a:moveTo>
                  <a:pt x="252075" y="2971975"/>
                </a:moveTo>
                <a:lnTo>
                  <a:pt x="284213" y="2990479"/>
                </a:lnTo>
                <a:lnTo>
                  <a:pt x="284213" y="3019371"/>
                </a:lnTo>
                <a:lnTo>
                  <a:pt x="252075" y="3000867"/>
                </a:lnTo>
                <a:close/>
                <a:moveTo>
                  <a:pt x="133585" y="2969378"/>
                </a:moveTo>
                <a:lnTo>
                  <a:pt x="196401" y="3005574"/>
                </a:lnTo>
                <a:lnTo>
                  <a:pt x="196401" y="3034466"/>
                </a:lnTo>
                <a:lnTo>
                  <a:pt x="133585" y="2998270"/>
                </a:lnTo>
                <a:close/>
                <a:moveTo>
                  <a:pt x="0" y="2955466"/>
                </a:moveTo>
                <a:lnTo>
                  <a:pt x="131151" y="3031105"/>
                </a:lnTo>
                <a:lnTo>
                  <a:pt x="131151" y="3059997"/>
                </a:lnTo>
                <a:lnTo>
                  <a:pt x="0" y="2984196"/>
                </a:lnTo>
                <a:close/>
                <a:moveTo>
                  <a:pt x="85702" y="2941785"/>
                </a:moveTo>
                <a:lnTo>
                  <a:pt x="113458" y="2957854"/>
                </a:lnTo>
                <a:lnTo>
                  <a:pt x="113458" y="2986584"/>
                </a:lnTo>
                <a:lnTo>
                  <a:pt x="85702" y="2970515"/>
                </a:lnTo>
                <a:close/>
                <a:moveTo>
                  <a:pt x="365209" y="2905751"/>
                </a:moveTo>
                <a:lnTo>
                  <a:pt x="430784" y="2943570"/>
                </a:lnTo>
                <a:lnTo>
                  <a:pt x="430784" y="2972463"/>
                </a:lnTo>
                <a:lnTo>
                  <a:pt x="365209" y="2934481"/>
                </a:lnTo>
                <a:close/>
                <a:moveTo>
                  <a:pt x="129527" y="2901206"/>
                </a:moveTo>
                <a:lnTo>
                  <a:pt x="232110" y="2960451"/>
                </a:lnTo>
                <a:lnTo>
                  <a:pt x="232110" y="2989343"/>
                </a:lnTo>
                <a:lnTo>
                  <a:pt x="129527" y="2930098"/>
                </a:lnTo>
                <a:close/>
                <a:moveTo>
                  <a:pt x="0" y="2892279"/>
                </a:moveTo>
                <a:lnTo>
                  <a:pt x="65575" y="2930098"/>
                </a:lnTo>
                <a:lnTo>
                  <a:pt x="65575" y="2958991"/>
                </a:lnTo>
                <a:lnTo>
                  <a:pt x="0" y="2921009"/>
                </a:lnTo>
                <a:close/>
                <a:moveTo>
                  <a:pt x="379168" y="2847967"/>
                </a:moveTo>
                <a:lnTo>
                  <a:pt x="430784" y="2877833"/>
                </a:lnTo>
                <a:lnTo>
                  <a:pt x="430784" y="2906563"/>
                </a:lnTo>
                <a:lnTo>
                  <a:pt x="379168" y="2876697"/>
                </a:lnTo>
                <a:close/>
                <a:moveTo>
                  <a:pt x="123035" y="2831735"/>
                </a:moveTo>
                <a:lnTo>
                  <a:pt x="199161" y="2875722"/>
                </a:lnTo>
                <a:lnTo>
                  <a:pt x="199161" y="2904452"/>
                </a:lnTo>
                <a:lnTo>
                  <a:pt x="123035" y="2860465"/>
                </a:lnTo>
                <a:close/>
                <a:moveTo>
                  <a:pt x="0" y="2826541"/>
                </a:moveTo>
                <a:lnTo>
                  <a:pt x="109563" y="2889682"/>
                </a:lnTo>
                <a:lnTo>
                  <a:pt x="109563" y="2918411"/>
                </a:lnTo>
                <a:lnTo>
                  <a:pt x="0" y="2855271"/>
                </a:lnTo>
                <a:close/>
                <a:moveTo>
                  <a:pt x="222372" y="2823295"/>
                </a:moveTo>
                <a:lnTo>
                  <a:pt x="274151" y="2853161"/>
                </a:lnTo>
                <a:lnTo>
                  <a:pt x="274151" y="2881891"/>
                </a:lnTo>
                <a:lnTo>
                  <a:pt x="222372" y="2852025"/>
                </a:lnTo>
                <a:close/>
                <a:moveTo>
                  <a:pt x="55836" y="2792942"/>
                </a:moveTo>
                <a:lnTo>
                  <a:pt x="103070" y="2820211"/>
                </a:lnTo>
                <a:lnTo>
                  <a:pt x="103070" y="2848941"/>
                </a:lnTo>
                <a:lnTo>
                  <a:pt x="55836" y="2821672"/>
                </a:lnTo>
                <a:close/>
                <a:moveTo>
                  <a:pt x="355632" y="2768595"/>
                </a:moveTo>
                <a:lnTo>
                  <a:pt x="430784" y="2811933"/>
                </a:lnTo>
                <a:lnTo>
                  <a:pt x="430784" y="2840825"/>
                </a:lnTo>
                <a:lnTo>
                  <a:pt x="355632" y="2797325"/>
                </a:lnTo>
                <a:close/>
                <a:moveTo>
                  <a:pt x="125794" y="2767458"/>
                </a:moveTo>
                <a:lnTo>
                  <a:pt x="202407" y="2811770"/>
                </a:lnTo>
                <a:lnTo>
                  <a:pt x="202407" y="2840500"/>
                </a:lnTo>
                <a:lnTo>
                  <a:pt x="125794" y="2796350"/>
                </a:lnTo>
                <a:close/>
                <a:moveTo>
                  <a:pt x="0" y="2760641"/>
                </a:moveTo>
                <a:lnTo>
                  <a:pt x="35709" y="2781255"/>
                </a:lnTo>
                <a:lnTo>
                  <a:pt x="35709" y="2810147"/>
                </a:lnTo>
                <a:lnTo>
                  <a:pt x="0" y="2789533"/>
                </a:lnTo>
                <a:close/>
                <a:moveTo>
                  <a:pt x="193155" y="2740514"/>
                </a:moveTo>
                <a:lnTo>
                  <a:pt x="225293" y="2759018"/>
                </a:lnTo>
                <a:lnTo>
                  <a:pt x="225293" y="2787910"/>
                </a:lnTo>
                <a:lnTo>
                  <a:pt x="193155" y="2769406"/>
                </a:lnTo>
                <a:close/>
                <a:moveTo>
                  <a:pt x="379168" y="2716330"/>
                </a:moveTo>
                <a:lnTo>
                  <a:pt x="430784" y="2746195"/>
                </a:lnTo>
                <a:lnTo>
                  <a:pt x="430784" y="2775087"/>
                </a:lnTo>
                <a:lnTo>
                  <a:pt x="379168" y="2745221"/>
                </a:lnTo>
                <a:close/>
                <a:moveTo>
                  <a:pt x="0" y="2694905"/>
                </a:moveTo>
                <a:lnTo>
                  <a:pt x="105829" y="2755934"/>
                </a:lnTo>
                <a:lnTo>
                  <a:pt x="105829" y="2784826"/>
                </a:lnTo>
                <a:lnTo>
                  <a:pt x="0" y="2723635"/>
                </a:lnTo>
                <a:close/>
                <a:moveTo>
                  <a:pt x="210847" y="2685004"/>
                </a:moveTo>
                <a:lnTo>
                  <a:pt x="258081" y="2712272"/>
                </a:lnTo>
                <a:lnTo>
                  <a:pt x="258081" y="2741163"/>
                </a:lnTo>
                <a:lnTo>
                  <a:pt x="210847" y="2713894"/>
                </a:lnTo>
                <a:close/>
                <a:moveTo>
                  <a:pt x="71743" y="2670558"/>
                </a:moveTo>
                <a:lnTo>
                  <a:pt x="173028" y="2728990"/>
                </a:lnTo>
                <a:lnTo>
                  <a:pt x="173028" y="2757719"/>
                </a:lnTo>
                <a:lnTo>
                  <a:pt x="71743" y="2699287"/>
                </a:lnTo>
                <a:close/>
                <a:moveTo>
                  <a:pt x="359366" y="2639069"/>
                </a:moveTo>
                <a:lnTo>
                  <a:pt x="430785" y="2680459"/>
                </a:lnTo>
                <a:lnTo>
                  <a:pt x="430785" y="2709188"/>
                </a:lnTo>
                <a:lnTo>
                  <a:pt x="359366" y="2667961"/>
                </a:lnTo>
                <a:close/>
                <a:moveTo>
                  <a:pt x="0" y="2629007"/>
                </a:moveTo>
                <a:lnTo>
                  <a:pt x="51779" y="2658872"/>
                </a:lnTo>
                <a:lnTo>
                  <a:pt x="51779" y="2687764"/>
                </a:lnTo>
                <a:lnTo>
                  <a:pt x="0" y="2657898"/>
                </a:lnTo>
                <a:close/>
                <a:moveTo>
                  <a:pt x="248829" y="2575282"/>
                </a:moveTo>
                <a:lnTo>
                  <a:pt x="280805" y="2593785"/>
                </a:lnTo>
                <a:lnTo>
                  <a:pt x="280805" y="2622677"/>
                </a:lnTo>
                <a:lnTo>
                  <a:pt x="248829" y="2604011"/>
                </a:lnTo>
                <a:close/>
                <a:moveTo>
                  <a:pt x="0" y="2563271"/>
                </a:moveTo>
                <a:lnTo>
                  <a:pt x="190883" y="2673480"/>
                </a:lnTo>
                <a:lnTo>
                  <a:pt x="190883" y="2702209"/>
                </a:lnTo>
                <a:lnTo>
                  <a:pt x="0" y="2592000"/>
                </a:lnTo>
                <a:close/>
                <a:moveTo>
                  <a:pt x="339888" y="2562134"/>
                </a:moveTo>
                <a:lnTo>
                  <a:pt x="430784" y="2614561"/>
                </a:lnTo>
                <a:lnTo>
                  <a:pt x="430784" y="2643452"/>
                </a:lnTo>
                <a:lnTo>
                  <a:pt x="339888" y="2590864"/>
                </a:lnTo>
                <a:close/>
                <a:moveTo>
                  <a:pt x="109563" y="2560674"/>
                </a:moveTo>
                <a:lnTo>
                  <a:pt x="141539" y="2579178"/>
                </a:lnTo>
                <a:lnTo>
                  <a:pt x="141539" y="2608069"/>
                </a:lnTo>
                <a:lnTo>
                  <a:pt x="109563" y="2589403"/>
                </a:lnTo>
                <a:close/>
                <a:moveTo>
                  <a:pt x="199161" y="2546715"/>
                </a:moveTo>
                <a:lnTo>
                  <a:pt x="231299" y="2565219"/>
                </a:lnTo>
                <a:lnTo>
                  <a:pt x="231299" y="2593948"/>
                </a:lnTo>
                <a:lnTo>
                  <a:pt x="199161" y="2575445"/>
                </a:lnTo>
                <a:close/>
                <a:moveTo>
                  <a:pt x="71743" y="2538924"/>
                </a:moveTo>
                <a:lnTo>
                  <a:pt x="89435" y="2549150"/>
                </a:lnTo>
                <a:lnTo>
                  <a:pt x="89435" y="2577879"/>
                </a:lnTo>
                <a:lnTo>
                  <a:pt x="71743" y="2567654"/>
                </a:lnTo>
                <a:close/>
                <a:moveTo>
                  <a:pt x="365209" y="2510521"/>
                </a:moveTo>
                <a:lnTo>
                  <a:pt x="430784" y="2548339"/>
                </a:lnTo>
                <a:lnTo>
                  <a:pt x="430784" y="2549851"/>
                </a:lnTo>
                <a:lnTo>
                  <a:pt x="430784" y="2577231"/>
                </a:lnTo>
                <a:lnTo>
                  <a:pt x="430784" y="2578744"/>
                </a:lnTo>
                <a:lnTo>
                  <a:pt x="365209" y="2540924"/>
                </a:lnTo>
                <a:lnTo>
                  <a:pt x="365209" y="2539411"/>
                </a:lnTo>
                <a:lnTo>
                  <a:pt x="365209" y="2512032"/>
                </a:lnTo>
                <a:close/>
                <a:moveTo>
                  <a:pt x="0" y="2497536"/>
                </a:moveTo>
                <a:lnTo>
                  <a:pt x="51779" y="2527401"/>
                </a:lnTo>
                <a:lnTo>
                  <a:pt x="51779" y="2556130"/>
                </a:lnTo>
                <a:lnTo>
                  <a:pt x="0" y="2526265"/>
                </a:lnTo>
                <a:close/>
                <a:moveTo>
                  <a:pt x="218476" y="2492017"/>
                </a:moveTo>
                <a:lnTo>
                  <a:pt x="250614" y="2510521"/>
                </a:lnTo>
                <a:lnTo>
                  <a:pt x="250614" y="2539411"/>
                </a:lnTo>
                <a:lnTo>
                  <a:pt x="218476" y="2520746"/>
                </a:lnTo>
                <a:close/>
                <a:moveTo>
                  <a:pt x="91546" y="2484549"/>
                </a:moveTo>
                <a:lnTo>
                  <a:pt x="179034" y="2535029"/>
                </a:lnTo>
                <a:lnTo>
                  <a:pt x="179034" y="2563920"/>
                </a:lnTo>
                <a:lnTo>
                  <a:pt x="91546" y="2513279"/>
                </a:lnTo>
                <a:close/>
                <a:moveTo>
                  <a:pt x="151278" y="2453225"/>
                </a:moveTo>
                <a:lnTo>
                  <a:pt x="198512" y="2480494"/>
                </a:lnTo>
                <a:lnTo>
                  <a:pt x="198512" y="2509222"/>
                </a:lnTo>
                <a:lnTo>
                  <a:pt x="151278" y="2481954"/>
                </a:lnTo>
                <a:close/>
                <a:moveTo>
                  <a:pt x="361638" y="2442673"/>
                </a:moveTo>
                <a:lnTo>
                  <a:pt x="430784" y="2482603"/>
                </a:lnTo>
                <a:lnTo>
                  <a:pt x="430784" y="2484113"/>
                </a:lnTo>
                <a:lnTo>
                  <a:pt x="430784" y="2511495"/>
                </a:lnTo>
                <a:lnTo>
                  <a:pt x="430784" y="2512843"/>
                </a:lnTo>
                <a:lnTo>
                  <a:pt x="361638" y="2472914"/>
                </a:lnTo>
                <a:lnTo>
                  <a:pt x="361638" y="2471404"/>
                </a:lnTo>
                <a:lnTo>
                  <a:pt x="361638" y="2444184"/>
                </a:lnTo>
                <a:close/>
                <a:moveTo>
                  <a:pt x="0" y="2431635"/>
                </a:moveTo>
                <a:lnTo>
                  <a:pt x="71419" y="2472864"/>
                </a:lnTo>
                <a:lnTo>
                  <a:pt x="71419" y="2501756"/>
                </a:lnTo>
                <a:lnTo>
                  <a:pt x="0" y="2460528"/>
                </a:lnTo>
                <a:close/>
                <a:moveTo>
                  <a:pt x="302231" y="2408259"/>
                </a:moveTo>
                <a:lnTo>
                  <a:pt x="334207" y="2426926"/>
                </a:lnTo>
                <a:lnTo>
                  <a:pt x="334207" y="2428279"/>
                </a:lnTo>
                <a:lnTo>
                  <a:pt x="334207" y="2455660"/>
                </a:lnTo>
                <a:lnTo>
                  <a:pt x="334207" y="2457171"/>
                </a:lnTo>
                <a:lnTo>
                  <a:pt x="302231" y="2438667"/>
                </a:lnTo>
                <a:lnTo>
                  <a:pt x="302231" y="2437153"/>
                </a:lnTo>
                <a:lnTo>
                  <a:pt x="302231" y="2409775"/>
                </a:lnTo>
                <a:close/>
                <a:moveTo>
                  <a:pt x="395075" y="2396248"/>
                </a:moveTo>
                <a:lnTo>
                  <a:pt x="430784" y="2416860"/>
                </a:lnTo>
                <a:lnTo>
                  <a:pt x="430784" y="2418376"/>
                </a:lnTo>
                <a:lnTo>
                  <a:pt x="430784" y="2445595"/>
                </a:lnTo>
                <a:lnTo>
                  <a:pt x="430784" y="2447106"/>
                </a:lnTo>
                <a:lnTo>
                  <a:pt x="395075" y="2426492"/>
                </a:lnTo>
                <a:lnTo>
                  <a:pt x="395075" y="2424979"/>
                </a:lnTo>
                <a:lnTo>
                  <a:pt x="395075" y="2397762"/>
                </a:lnTo>
                <a:close/>
                <a:moveTo>
                  <a:pt x="252075" y="2379368"/>
                </a:moveTo>
                <a:lnTo>
                  <a:pt x="284213" y="2398033"/>
                </a:lnTo>
                <a:lnTo>
                  <a:pt x="284213" y="2399385"/>
                </a:lnTo>
                <a:lnTo>
                  <a:pt x="284213" y="2426766"/>
                </a:lnTo>
                <a:lnTo>
                  <a:pt x="284213" y="2428278"/>
                </a:lnTo>
                <a:lnTo>
                  <a:pt x="252075" y="2409774"/>
                </a:lnTo>
                <a:lnTo>
                  <a:pt x="252075" y="2408259"/>
                </a:lnTo>
                <a:lnTo>
                  <a:pt x="252075" y="2380881"/>
                </a:lnTo>
                <a:close/>
                <a:moveTo>
                  <a:pt x="133585" y="2376770"/>
                </a:moveTo>
                <a:lnTo>
                  <a:pt x="196401" y="2412967"/>
                </a:lnTo>
                <a:lnTo>
                  <a:pt x="196401" y="2414480"/>
                </a:lnTo>
                <a:lnTo>
                  <a:pt x="196401" y="2441861"/>
                </a:lnTo>
                <a:lnTo>
                  <a:pt x="196401" y="2443372"/>
                </a:lnTo>
                <a:lnTo>
                  <a:pt x="133585" y="2407176"/>
                </a:lnTo>
                <a:lnTo>
                  <a:pt x="133585" y="2405663"/>
                </a:lnTo>
                <a:lnTo>
                  <a:pt x="133585" y="2378284"/>
                </a:lnTo>
                <a:close/>
                <a:moveTo>
                  <a:pt x="0" y="2365896"/>
                </a:moveTo>
                <a:lnTo>
                  <a:pt x="131151" y="2441537"/>
                </a:lnTo>
                <a:lnTo>
                  <a:pt x="131151" y="2470429"/>
                </a:lnTo>
                <a:lnTo>
                  <a:pt x="0" y="2394624"/>
                </a:lnTo>
                <a:close/>
                <a:moveTo>
                  <a:pt x="85702" y="2349180"/>
                </a:moveTo>
                <a:lnTo>
                  <a:pt x="113458" y="2365247"/>
                </a:lnTo>
                <a:lnTo>
                  <a:pt x="113458" y="2366760"/>
                </a:lnTo>
                <a:lnTo>
                  <a:pt x="113458" y="2393975"/>
                </a:lnTo>
                <a:lnTo>
                  <a:pt x="113458" y="2395490"/>
                </a:lnTo>
                <a:lnTo>
                  <a:pt x="85702" y="2379421"/>
                </a:lnTo>
                <a:lnTo>
                  <a:pt x="85702" y="2377908"/>
                </a:lnTo>
                <a:lnTo>
                  <a:pt x="85702" y="2350691"/>
                </a:lnTo>
                <a:close/>
                <a:moveTo>
                  <a:pt x="365209" y="2313147"/>
                </a:moveTo>
                <a:lnTo>
                  <a:pt x="430784" y="2350965"/>
                </a:lnTo>
                <a:lnTo>
                  <a:pt x="430784" y="2352476"/>
                </a:lnTo>
                <a:lnTo>
                  <a:pt x="430784" y="2379855"/>
                </a:lnTo>
                <a:lnTo>
                  <a:pt x="430784" y="2381369"/>
                </a:lnTo>
                <a:lnTo>
                  <a:pt x="365209" y="2343388"/>
                </a:lnTo>
                <a:lnTo>
                  <a:pt x="365209" y="2341876"/>
                </a:lnTo>
                <a:lnTo>
                  <a:pt x="365209" y="2314657"/>
                </a:lnTo>
                <a:close/>
                <a:moveTo>
                  <a:pt x="129527" y="2308603"/>
                </a:moveTo>
                <a:lnTo>
                  <a:pt x="232110" y="2367845"/>
                </a:lnTo>
                <a:lnTo>
                  <a:pt x="232110" y="2369358"/>
                </a:lnTo>
                <a:lnTo>
                  <a:pt x="232110" y="2396735"/>
                </a:lnTo>
                <a:lnTo>
                  <a:pt x="232110" y="2398250"/>
                </a:lnTo>
                <a:lnTo>
                  <a:pt x="129527" y="2339005"/>
                </a:lnTo>
                <a:lnTo>
                  <a:pt x="129527" y="2337494"/>
                </a:lnTo>
                <a:lnTo>
                  <a:pt x="129527" y="2310113"/>
                </a:lnTo>
                <a:close/>
                <a:moveTo>
                  <a:pt x="0" y="2299676"/>
                </a:moveTo>
                <a:lnTo>
                  <a:pt x="65575" y="2337494"/>
                </a:lnTo>
                <a:lnTo>
                  <a:pt x="65575" y="2339005"/>
                </a:lnTo>
                <a:lnTo>
                  <a:pt x="65575" y="2366384"/>
                </a:lnTo>
                <a:lnTo>
                  <a:pt x="65575" y="2367898"/>
                </a:lnTo>
                <a:lnTo>
                  <a:pt x="0" y="2329916"/>
                </a:lnTo>
                <a:lnTo>
                  <a:pt x="0" y="2328568"/>
                </a:lnTo>
                <a:lnTo>
                  <a:pt x="0" y="2301187"/>
                </a:lnTo>
                <a:close/>
                <a:moveTo>
                  <a:pt x="379168" y="2255364"/>
                </a:moveTo>
                <a:lnTo>
                  <a:pt x="430784" y="2285232"/>
                </a:lnTo>
                <a:lnTo>
                  <a:pt x="430784" y="2286739"/>
                </a:lnTo>
                <a:lnTo>
                  <a:pt x="430784" y="2313959"/>
                </a:lnTo>
                <a:lnTo>
                  <a:pt x="430784" y="2315469"/>
                </a:lnTo>
                <a:lnTo>
                  <a:pt x="379168" y="2285604"/>
                </a:lnTo>
                <a:lnTo>
                  <a:pt x="379168" y="2284096"/>
                </a:lnTo>
                <a:lnTo>
                  <a:pt x="379168" y="2256874"/>
                </a:lnTo>
                <a:close/>
                <a:moveTo>
                  <a:pt x="123035" y="2239134"/>
                </a:moveTo>
                <a:lnTo>
                  <a:pt x="199161" y="2283122"/>
                </a:lnTo>
                <a:lnTo>
                  <a:pt x="199161" y="2284630"/>
                </a:lnTo>
                <a:lnTo>
                  <a:pt x="199161" y="2311849"/>
                </a:lnTo>
                <a:lnTo>
                  <a:pt x="199161" y="2313359"/>
                </a:lnTo>
                <a:lnTo>
                  <a:pt x="123035" y="2269373"/>
                </a:lnTo>
                <a:lnTo>
                  <a:pt x="123035" y="2267865"/>
                </a:lnTo>
                <a:lnTo>
                  <a:pt x="123035" y="2240642"/>
                </a:lnTo>
                <a:close/>
                <a:moveTo>
                  <a:pt x="0" y="2233939"/>
                </a:moveTo>
                <a:lnTo>
                  <a:pt x="109563" y="2297080"/>
                </a:lnTo>
                <a:lnTo>
                  <a:pt x="109563" y="2298590"/>
                </a:lnTo>
                <a:lnTo>
                  <a:pt x="109563" y="2325808"/>
                </a:lnTo>
                <a:lnTo>
                  <a:pt x="109563" y="2327318"/>
                </a:lnTo>
                <a:lnTo>
                  <a:pt x="0" y="2264179"/>
                </a:lnTo>
                <a:lnTo>
                  <a:pt x="0" y="2262671"/>
                </a:lnTo>
                <a:lnTo>
                  <a:pt x="0" y="2235449"/>
                </a:lnTo>
                <a:close/>
                <a:moveTo>
                  <a:pt x="222372" y="2230691"/>
                </a:moveTo>
                <a:lnTo>
                  <a:pt x="274151" y="2260562"/>
                </a:lnTo>
                <a:lnTo>
                  <a:pt x="274151" y="2262070"/>
                </a:lnTo>
                <a:lnTo>
                  <a:pt x="274151" y="2289290"/>
                </a:lnTo>
                <a:lnTo>
                  <a:pt x="274151" y="2290800"/>
                </a:lnTo>
                <a:lnTo>
                  <a:pt x="222372" y="2260933"/>
                </a:lnTo>
                <a:lnTo>
                  <a:pt x="222372" y="2259425"/>
                </a:lnTo>
                <a:lnTo>
                  <a:pt x="222372" y="2232203"/>
                </a:lnTo>
                <a:close/>
                <a:moveTo>
                  <a:pt x="55836" y="2200333"/>
                </a:moveTo>
                <a:lnTo>
                  <a:pt x="103070" y="2227605"/>
                </a:lnTo>
                <a:lnTo>
                  <a:pt x="103070" y="2229117"/>
                </a:lnTo>
                <a:lnTo>
                  <a:pt x="103070" y="2256340"/>
                </a:lnTo>
                <a:lnTo>
                  <a:pt x="103070" y="2257848"/>
                </a:lnTo>
                <a:lnTo>
                  <a:pt x="55836" y="2230580"/>
                </a:lnTo>
                <a:lnTo>
                  <a:pt x="55836" y="2229066"/>
                </a:lnTo>
                <a:lnTo>
                  <a:pt x="55836" y="2201849"/>
                </a:lnTo>
                <a:close/>
                <a:moveTo>
                  <a:pt x="355632" y="2175992"/>
                </a:moveTo>
                <a:lnTo>
                  <a:pt x="430784" y="2219322"/>
                </a:lnTo>
                <a:lnTo>
                  <a:pt x="430784" y="2220840"/>
                </a:lnTo>
                <a:lnTo>
                  <a:pt x="430784" y="2248221"/>
                </a:lnTo>
                <a:lnTo>
                  <a:pt x="430784" y="2249731"/>
                </a:lnTo>
                <a:lnTo>
                  <a:pt x="355632" y="2206231"/>
                </a:lnTo>
                <a:lnTo>
                  <a:pt x="355632" y="2204714"/>
                </a:lnTo>
                <a:lnTo>
                  <a:pt x="355632" y="2177501"/>
                </a:lnTo>
                <a:close/>
                <a:moveTo>
                  <a:pt x="125794" y="2174857"/>
                </a:moveTo>
                <a:lnTo>
                  <a:pt x="202407" y="2219161"/>
                </a:lnTo>
                <a:lnTo>
                  <a:pt x="202407" y="2220677"/>
                </a:lnTo>
                <a:lnTo>
                  <a:pt x="202407" y="2247898"/>
                </a:lnTo>
                <a:lnTo>
                  <a:pt x="202407" y="2249408"/>
                </a:lnTo>
                <a:lnTo>
                  <a:pt x="125794" y="2205256"/>
                </a:lnTo>
                <a:lnTo>
                  <a:pt x="125794" y="2203741"/>
                </a:lnTo>
                <a:lnTo>
                  <a:pt x="125794" y="2176365"/>
                </a:lnTo>
                <a:close/>
                <a:moveTo>
                  <a:pt x="0" y="2168040"/>
                </a:moveTo>
                <a:lnTo>
                  <a:pt x="35709" y="2188649"/>
                </a:lnTo>
                <a:lnTo>
                  <a:pt x="35709" y="2190162"/>
                </a:lnTo>
                <a:lnTo>
                  <a:pt x="35709" y="2217536"/>
                </a:lnTo>
                <a:lnTo>
                  <a:pt x="35709" y="2219053"/>
                </a:lnTo>
                <a:lnTo>
                  <a:pt x="0" y="2198439"/>
                </a:lnTo>
                <a:lnTo>
                  <a:pt x="0" y="2196925"/>
                </a:lnTo>
                <a:lnTo>
                  <a:pt x="0" y="2169553"/>
                </a:lnTo>
                <a:close/>
                <a:moveTo>
                  <a:pt x="193155" y="2147913"/>
                </a:moveTo>
                <a:lnTo>
                  <a:pt x="225293" y="2166579"/>
                </a:lnTo>
                <a:lnTo>
                  <a:pt x="225293" y="2167930"/>
                </a:lnTo>
                <a:lnTo>
                  <a:pt x="225293" y="2195303"/>
                </a:lnTo>
                <a:lnTo>
                  <a:pt x="225293" y="2196816"/>
                </a:lnTo>
                <a:lnTo>
                  <a:pt x="193155" y="2178313"/>
                </a:lnTo>
                <a:lnTo>
                  <a:pt x="193155" y="2176800"/>
                </a:lnTo>
                <a:lnTo>
                  <a:pt x="193155" y="2149426"/>
                </a:lnTo>
                <a:close/>
                <a:moveTo>
                  <a:pt x="379168" y="2123728"/>
                </a:moveTo>
                <a:lnTo>
                  <a:pt x="430784" y="2153594"/>
                </a:lnTo>
                <a:lnTo>
                  <a:pt x="430784" y="2155106"/>
                </a:lnTo>
                <a:lnTo>
                  <a:pt x="430784" y="2182481"/>
                </a:lnTo>
                <a:lnTo>
                  <a:pt x="430784" y="2183993"/>
                </a:lnTo>
                <a:lnTo>
                  <a:pt x="379168" y="2154132"/>
                </a:lnTo>
                <a:lnTo>
                  <a:pt x="379168" y="2152619"/>
                </a:lnTo>
                <a:lnTo>
                  <a:pt x="379168" y="2125240"/>
                </a:lnTo>
                <a:close/>
                <a:moveTo>
                  <a:pt x="0" y="2102302"/>
                </a:moveTo>
                <a:lnTo>
                  <a:pt x="105829" y="2163332"/>
                </a:lnTo>
                <a:lnTo>
                  <a:pt x="105829" y="2164846"/>
                </a:lnTo>
                <a:lnTo>
                  <a:pt x="105829" y="2192218"/>
                </a:lnTo>
                <a:lnTo>
                  <a:pt x="105829" y="2193733"/>
                </a:lnTo>
                <a:lnTo>
                  <a:pt x="0" y="2132546"/>
                </a:lnTo>
                <a:lnTo>
                  <a:pt x="0" y="2131032"/>
                </a:lnTo>
                <a:lnTo>
                  <a:pt x="0" y="2103816"/>
                </a:lnTo>
                <a:close/>
                <a:moveTo>
                  <a:pt x="210847" y="2092402"/>
                </a:moveTo>
                <a:lnTo>
                  <a:pt x="258081" y="2119670"/>
                </a:lnTo>
                <a:lnTo>
                  <a:pt x="258081" y="2121183"/>
                </a:lnTo>
                <a:lnTo>
                  <a:pt x="258081" y="2148562"/>
                </a:lnTo>
                <a:lnTo>
                  <a:pt x="258081" y="2150075"/>
                </a:lnTo>
                <a:lnTo>
                  <a:pt x="210847" y="2122806"/>
                </a:lnTo>
                <a:lnTo>
                  <a:pt x="210847" y="2121294"/>
                </a:lnTo>
                <a:lnTo>
                  <a:pt x="210847" y="2093914"/>
                </a:lnTo>
                <a:close/>
                <a:moveTo>
                  <a:pt x="71743" y="2077956"/>
                </a:moveTo>
                <a:lnTo>
                  <a:pt x="173028" y="2136388"/>
                </a:lnTo>
                <a:lnTo>
                  <a:pt x="173028" y="2137901"/>
                </a:lnTo>
                <a:lnTo>
                  <a:pt x="173028" y="2165280"/>
                </a:lnTo>
                <a:lnTo>
                  <a:pt x="173028" y="2166631"/>
                </a:lnTo>
                <a:lnTo>
                  <a:pt x="71743" y="2108198"/>
                </a:lnTo>
                <a:lnTo>
                  <a:pt x="71743" y="2106685"/>
                </a:lnTo>
                <a:lnTo>
                  <a:pt x="71743" y="2079468"/>
                </a:lnTo>
                <a:close/>
                <a:moveTo>
                  <a:pt x="359366" y="2046466"/>
                </a:moveTo>
                <a:lnTo>
                  <a:pt x="430785" y="2087856"/>
                </a:lnTo>
                <a:lnTo>
                  <a:pt x="430785" y="2089368"/>
                </a:lnTo>
                <a:lnTo>
                  <a:pt x="430785" y="2116586"/>
                </a:lnTo>
                <a:lnTo>
                  <a:pt x="430785" y="2118098"/>
                </a:lnTo>
                <a:lnTo>
                  <a:pt x="359366" y="2076870"/>
                </a:lnTo>
                <a:lnTo>
                  <a:pt x="359366" y="2075358"/>
                </a:lnTo>
                <a:lnTo>
                  <a:pt x="359366" y="2047978"/>
                </a:lnTo>
                <a:close/>
                <a:moveTo>
                  <a:pt x="0" y="2036403"/>
                </a:moveTo>
                <a:lnTo>
                  <a:pt x="51779" y="2066268"/>
                </a:lnTo>
                <a:lnTo>
                  <a:pt x="51779" y="2067782"/>
                </a:lnTo>
                <a:lnTo>
                  <a:pt x="51779" y="2095161"/>
                </a:lnTo>
                <a:lnTo>
                  <a:pt x="51779" y="2096674"/>
                </a:lnTo>
                <a:lnTo>
                  <a:pt x="0" y="2066808"/>
                </a:lnTo>
                <a:lnTo>
                  <a:pt x="0" y="2065295"/>
                </a:lnTo>
                <a:lnTo>
                  <a:pt x="0" y="2037916"/>
                </a:lnTo>
                <a:close/>
                <a:moveTo>
                  <a:pt x="248829" y="1982676"/>
                </a:moveTo>
                <a:lnTo>
                  <a:pt x="280805" y="2001181"/>
                </a:lnTo>
                <a:lnTo>
                  <a:pt x="280805" y="2002693"/>
                </a:lnTo>
                <a:lnTo>
                  <a:pt x="280805" y="2030074"/>
                </a:lnTo>
                <a:lnTo>
                  <a:pt x="280805" y="2031585"/>
                </a:lnTo>
                <a:lnTo>
                  <a:pt x="248829" y="2012920"/>
                </a:lnTo>
                <a:lnTo>
                  <a:pt x="248829" y="2011569"/>
                </a:lnTo>
                <a:lnTo>
                  <a:pt x="248829" y="1984189"/>
                </a:lnTo>
                <a:close/>
                <a:moveTo>
                  <a:pt x="0" y="1970665"/>
                </a:moveTo>
                <a:lnTo>
                  <a:pt x="190883" y="2080878"/>
                </a:lnTo>
                <a:lnTo>
                  <a:pt x="190883" y="2082390"/>
                </a:lnTo>
                <a:lnTo>
                  <a:pt x="190883" y="2109608"/>
                </a:lnTo>
                <a:lnTo>
                  <a:pt x="190883" y="2111120"/>
                </a:lnTo>
                <a:lnTo>
                  <a:pt x="0" y="2000908"/>
                </a:lnTo>
                <a:lnTo>
                  <a:pt x="0" y="1999558"/>
                </a:lnTo>
                <a:lnTo>
                  <a:pt x="0" y="1972178"/>
                </a:lnTo>
                <a:close/>
                <a:moveTo>
                  <a:pt x="339888" y="1969528"/>
                </a:moveTo>
                <a:lnTo>
                  <a:pt x="430784" y="2021957"/>
                </a:lnTo>
                <a:lnTo>
                  <a:pt x="430784" y="2023469"/>
                </a:lnTo>
                <a:lnTo>
                  <a:pt x="430784" y="2050848"/>
                </a:lnTo>
                <a:lnTo>
                  <a:pt x="430784" y="2052361"/>
                </a:lnTo>
                <a:lnTo>
                  <a:pt x="339888" y="1999771"/>
                </a:lnTo>
                <a:lnTo>
                  <a:pt x="339888" y="1998259"/>
                </a:lnTo>
                <a:lnTo>
                  <a:pt x="339888" y="1971041"/>
                </a:lnTo>
                <a:close/>
                <a:moveTo>
                  <a:pt x="109563" y="1968068"/>
                </a:moveTo>
                <a:lnTo>
                  <a:pt x="141539" y="1986573"/>
                </a:lnTo>
                <a:lnTo>
                  <a:pt x="141539" y="1988085"/>
                </a:lnTo>
                <a:lnTo>
                  <a:pt x="141539" y="2015465"/>
                </a:lnTo>
                <a:lnTo>
                  <a:pt x="141539" y="2016977"/>
                </a:lnTo>
                <a:lnTo>
                  <a:pt x="109563" y="1998311"/>
                </a:lnTo>
                <a:lnTo>
                  <a:pt x="109563" y="1996799"/>
                </a:lnTo>
                <a:lnTo>
                  <a:pt x="109563" y="1969581"/>
                </a:lnTo>
                <a:close/>
                <a:moveTo>
                  <a:pt x="199161" y="1954110"/>
                </a:moveTo>
                <a:lnTo>
                  <a:pt x="231299" y="1972614"/>
                </a:lnTo>
                <a:lnTo>
                  <a:pt x="231299" y="1974126"/>
                </a:lnTo>
                <a:lnTo>
                  <a:pt x="231299" y="2001344"/>
                </a:lnTo>
                <a:lnTo>
                  <a:pt x="231299" y="2002856"/>
                </a:lnTo>
                <a:lnTo>
                  <a:pt x="199161" y="1984352"/>
                </a:lnTo>
                <a:lnTo>
                  <a:pt x="199161" y="1982839"/>
                </a:lnTo>
                <a:lnTo>
                  <a:pt x="199161" y="1955622"/>
                </a:lnTo>
                <a:close/>
                <a:moveTo>
                  <a:pt x="71743" y="1946319"/>
                </a:moveTo>
                <a:lnTo>
                  <a:pt x="89435" y="1956544"/>
                </a:lnTo>
                <a:lnTo>
                  <a:pt x="89435" y="1958057"/>
                </a:lnTo>
                <a:lnTo>
                  <a:pt x="89435" y="1985275"/>
                </a:lnTo>
                <a:lnTo>
                  <a:pt x="89435" y="1986787"/>
                </a:lnTo>
                <a:lnTo>
                  <a:pt x="71743" y="1976561"/>
                </a:lnTo>
                <a:lnTo>
                  <a:pt x="71743" y="1975049"/>
                </a:lnTo>
                <a:lnTo>
                  <a:pt x="71743" y="1947831"/>
                </a:lnTo>
                <a:close/>
                <a:moveTo>
                  <a:pt x="365209" y="1919427"/>
                </a:moveTo>
                <a:lnTo>
                  <a:pt x="430784" y="1957246"/>
                </a:lnTo>
                <a:lnTo>
                  <a:pt x="430784" y="1986139"/>
                </a:lnTo>
                <a:lnTo>
                  <a:pt x="365209" y="1948319"/>
                </a:lnTo>
                <a:close/>
                <a:moveTo>
                  <a:pt x="0" y="1904928"/>
                </a:moveTo>
                <a:lnTo>
                  <a:pt x="51779" y="1934794"/>
                </a:lnTo>
                <a:lnTo>
                  <a:pt x="51779" y="1936307"/>
                </a:lnTo>
                <a:lnTo>
                  <a:pt x="51779" y="1963523"/>
                </a:lnTo>
                <a:lnTo>
                  <a:pt x="51779" y="1965037"/>
                </a:lnTo>
                <a:lnTo>
                  <a:pt x="0" y="1935171"/>
                </a:lnTo>
                <a:lnTo>
                  <a:pt x="0" y="1933658"/>
                </a:lnTo>
                <a:lnTo>
                  <a:pt x="0" y="1906441"/>
                </a:lnTo>
                <a:close/>
                <a:moveTo>
                  <a:pt x="218476" y="1899410"/>
                </a:moveTo>
                <a:lnTo>
                  <a:pt x="250614" y="1917914"/>
                </a:lnTo>
                <a:lnTo>
                  <a:pt x="250614" y="1919427"/>
                </a:lnTo>
                <a:lnTo>
                  <a:pt x="250614" y="1946806"/>
                </a:lnTo>
                <a:lnTo>
                  <a:pt x="250614" y="1948319"/>
                </a:lnTo>
                <a:lnTo>
                  <a:pt x="218476" y="1929652"/>
                </a:lnTo>
                <a:lnTo>
                  <a:pt x="218476" y="1928140"/>
                </a:lnTo>
                <a:lnTo>
                  <a:pt x="218476" y="1900923"/>
                </a:lnTo>
                <a:close/>
                <a:moveTo>
                  <a:pt x="91546" y="1891943"/>
                </a:moveTo>
                <a:lnTo>
                  <a:pt x="179034" y="1942423"/>
                </a:lnTo>
                <a:lnTo>
                  <a:pt x="179034" y="1943935"/>
                </a:lnTo>
                <a:lnTo>
                  <a:pt x="179034" y="1971315"/>
                </a:lnTo>
                <a:lnTo>
                  <a:pt x="179034" y="1972827"/>
                </a:lnTo>
                <a:lnTo>
                  <a:pt x="91546" y="1922185"/>
                </a:lnTo>
                <a:lnTo>
                  <a:pt x="91546" y="1920673"/>
                </a:lnTo>
                <a:lnTo>
                  <a:pt x="91546" y="1893455"/>
                </a:lnTo>
                <a:close/>
                <a:moveTo>
                  <a:pt x="151278" y="1860617"/>
                </a:moveTo>
                <a:lnTo>
                  <a:pt x="198512" y="1887885"/>
                </a:lnTo>
                <a:lnTo>
                  <a:pt x="198512" y="1889399"/>
                </a:lnTo>
                <a:lnTo>
                  <a:pt x="198512" y="1916615"/>
                </a:lnTo>
                <a:lnTo>
                  <a:pt x="198512" y="1918129"/>
                </a:lnTo>
                <a:lnTo>
                  <a:pt x="151278" y="1890860"/>
                </a:lnTo>
                <a:lnTo>
                  <a:pt x="151278" y="1889346"/>
                </a:lnTo>
                <a:lnTo>
                  <a:pt x="151278" y="1862130"/>
                </a:lnTo>
                <a:close/>
                <a:moveTo>
                  <a:pt x="361638" y="1851579"/>
                </a:moveTo>
                <a:lnTo>
                  <a:pt x="430784" y="1891509"/>
                </a:lnTo>
                <a:lnTo>
                  <a:pt x="430784" y="1920401"/>
                </a:lnTo>
                <a:lnTo>
                  <a:pt x="361638" y="1880309"/>
                </a:lnTo>
                <a:close/>
                <a:moveTo>
                  <a:pt x="0" y="1839029"/>
                </a:moveTo>
                <a:lnTo>
                  <a:pt x="71419" y="1880256"/>
                </a:lnTo>
                <a:lnTo>
                  <a:pt x="71419" y="1881770"/>
                </a:lnTo>
                <a:lnTo>
                  <a:pt x="71419" y="1909148"/>
                </a:lnTo>
                <a:lnTo>
                  <a:pt x="71419" y="1910661"/>
                </a:lnTo>
                <a:lnTo>
                  <a:pt x="0" y="1869434"/>
                </a:lnTo>
                <a:lnTo>
                  <a:pt x="0" y="1867920"/>
                </a:lnTo>
                <a:lnTo>
                  <a:pt x="0" y="1840542"/>
                </a:lnTo>
                <a:close/>
                <a:moveTo>
                  <a:pt x="302231" y="1817169"/>
                </a:moveTo>
                <a:lnTo>
                  <a:pt x="334207" y="1835835"/>
                </a:lnTo>
                <a:lnTo>
                  <a:pt x="334207" y="1864564"/>
                </a:lnTo>
                <a:lnTo>
                  <a:pt x="302231" y="1846060"/>
                </a:lnTo>
                <a:close/>
                <a:moveTo>
                  <a:pt x="395075" y="1805157"/>
                </a:moveTo>
                <a:lnTo>
                  <a:pt x="430784" y="1825771"/>
                </a:lnTo>
                <a:lnTo>
                  <a:pt x="430784" y="1854501"/>
                </a:lnTo>
                <a:lnTo>
                  <a:pt x="395075" y="1833887"/>
                </a:lnTo>
                <a:close/>
                <a:moveTo>
                  <a:pt x="252075" y="1788277"/>
                </a:moveTo>
                <a:lnTo>
                  <a:pt x="284213" y="1806943"/>
                </a:lnTo>
                <a:lnTo>
                  <a:pt x="284213" y="1835673"/>
                </a:lnTo>
                <a:lnTo>
                  <a:pt x="252075" y="1817169"/>
                </a:lnTo>
                <a:close/>
                <a:moveTo>
                  <a:pt x="133585" y="1785679"/>
                </a:moveTo>
                <a:lnTo>
                  <a:pt x="196401" y="1821875"/>
                </a:lnTo>
                <a:lnTo>
                  <a:pt x="196401" y="1850767"/>
                </a:lnTo>
                <a:lnTo>
                  <a:pt x="133585" y="1814571"/>
                </a:lnTo>
                <a:close/>
                <a:moveTo>
                  <a:pt x="0" y="1773292"/>
                </a:moveTo>
                <a:lnTo>
                  <a:pt x="131151" y="1848931"/>
                </a:lnTo>
                <a:lnTo>
                  <a:pt x="131151" y="1850443"/>
                </a:lnTo>
                <a:lnTo>
                  <a:pt x="131151" y="1877822"/>
                </a:lnTo>
                <a:lnTo>
                  <a:pt x="131151" y="1879335"/>
                </a:lnTo>
                <a:lnTo>
                  <a:pt x="0" y="1803534"/>
                </a:lnTo>
                <a:lnTo>
                  <a:pt x="0" y="1802022"/>
                </a:lnTo>
                <a:lnTo>
                  <a:pt x="0" y="1774804"/>
                </a:lnTo>
                <a:close/>
                <a:moveTo>
                  <a:pt x="85702" y="1758086"/>
                </a:moveTo>
                <a:lnTo>
                  <a:pt x="113458" y="1774155"/>
                </a:lnTo>
                <a:lnTo>
                  <a:pt x="113458" y="1802885"/>
                </a:lnTo>
                <a:lnTo>
                  <a:pt x="85702" y="1786816"/>
                </a:lnTo>
                <a:close/>
                <a:moveTo>
                  <a:pt x="365209" y="1722052"/>
                </a:moveTo>
                <a:lnTo>
                  <a:pt x="430784" y="1759871"/>
                </a:lnTo>
                <a:lnTo>
                  <a:pt x="430784" y="1788764"/>
                </a:lnTo>
                <a:lnTo>
                  <a:pt x="365209" y="1750782"/>
                </a:lnTo>
                <a:close/>
                <a:moveTo>
                  <a:pt x="129527" y="1717508"/>
                </a:moveTo>
                <a:lnTo>
                  <a:pt x="232110" y="1776753"/>
                </a:lnTo>
                <a:lnTo>
                  <a:pt x="232110" y="1805645"/>
                </a:lnTo>
                <a:lnTo>
                  <a:pt x="129527" y="1746400"/>
                </a:lnTo>
                <a:close/>
                <a:moveTo>
                  <a:pt x="0" y="1708581"/>
                </a:moveTo>
                <a:lnTo>
                  <a:pt x="65575" y="1746400"/>
                </a:lnTo>
                <a:lnTo>
                  <a:pt x="65575" y="1775292"/>
                </a:lnTo>
                <a:lnTo>
                  <a:pt x="0" y="1737473"/>
                </a:lnTo>
                <a:close/>
                <a:moveTo>
                  <a:pt x="379168" y="1664268"/>
                </a:moveTo>
                <a:lnTo>
                  <a:pt x="430784" y="1694134"/>
                </a:lnTo>
                <a:lnTo>
                  <a:pt x="430784" y="1722864"/>
                </a:lnTo>
                <a:lnTo>
                  <a:pt x="379168" y="1692998"/>
                </a:lnTo>
                <a:close/>
                <a:moveTo>
                  <a:pt x="123035" y="1648036"/>
                </a:moveTo>
                <a:lnTo>
                  <a:pt x="199161" y="1692024"/>
                </a:lnTo>
                <a:lnTo>
                  <a:pt x="199161" y="1720754"/>
                </a:lnTo>
                <a:lnTo>
                  <a:pt x="123035" y="1676767"/>
                </a:lnTo>
                <a:close/>
                <a:moveTo>
                  <a:pt x="0" y="1642842"/>
                </a:moveTo>
                <a:lnTo>
                  <a:pt x="109563" y="1705984"/>
                </a:lnTo>
                <a:lnTo>
                  <a:pt x="109563" y="1734713"/>
                </a:lnTo>
                <a:lnTo>
                  <a:pt x="0" y="1671573"/>
                </a:lnTo>
                <a:close/>
                <a:moveTo>
                  <a:pt x="222372" y="1639596"/>
                </a:moveTo>
                <a:lnTo>
                  <a:pt x="274151" y="1669463"/>
                </a:lnTo>
                <a:lnTo>
                  <a:pt x="274151" y="1698193"/>
                </a:lnTo>
                <a:lnTo>
                  <a:pt x="222372" y="1668327"/>
                </a:lnTo>
                <a:close/>
                <a:moveTo>
                  <a:pt x="55836" y="1609243"/>
                </a:moveTo>
                <a:lnTo>
                  <a:pt x="103070" y="1636512"/>
                </a:lnTo>
                <a:lnTo>
                  <a:pt x="103070" y="1665242"/>
                </a:lnTo>
                <a:lnTo>
                  <a:pt x="55836" y="1637973"/>
                </a:lnTo>
                <a:close/>
                <a:moveTo>
                  <a:pt x="355632" y="1584895"/>
                </a:moveTo>
                <a:lnTo>
                  <a:pt x="430784" y="1628233"/>
                </a:lnTo>
                <a:lnTo>
                  <a:pt x="430784" y="1657125"/>
                </a:lnTo>
                <a:lnTo>
                  <a:pt x="355632" y="1613625"/>
                </a:lnTo>
                <a:close/>
                <a:moveTo>
                  <a:pt x="125794" y="1583759"/>
                </a:moveTo>
                <a:lnTo>
                  <a:pt x="202407" y="1628071"/>
                </a:lnTo>
                <a:lnTo>
                  <a:pt x="202407" y="1656801"/>
                </a:lnTo>
                <a:lnTo>
                  <a:pt x="125794" y="1612651"/>
                </a:lnTo>
                <a:close/>
                <a:moveTo>
                  <a:pt x="0" y="1576942"/>
                </a:moveTo>
                <a:lnTo>
                  <a:pt x="35709" y="1597556"/>
                </a:lnTo>
                <a:lnTo>
                  <a:pt x="35709" y="1626448"/>
                </a:lnTo>
                <a:lnTo>
                  <a:pt x="0" y="1605834"/>
                </a:lnTo>
                <a:close/>
                <a:moveTo>
                  <a:pt x="193155" y="1556815"/>
                </a:moveTo>
                <a:lnTo>
                  <a:pt x="225293" y="1575481"/>
                </a:lnTo>
                <a:lnTo>
                  <a:pt x="225293" y="1604211"/>
                </a:lnTo>
                <a:lnTo>
                  <a:pt x="193155" y="1585707"/>
                </a:lnTo>
                <a:close/>
                <a:moveTo>
                  <a:pt x="379168" y="1532630"/>
                </a:moveTo>
                <a:lnTo>
                  <a:pt x="430784" y="1562496"/>
                </a:lnTo>
                <a:lnTo>
                  <a:pt x="430784" y="1591388"/>
                </a:lnTo>
                <a:lnTo>
                  <a:pt x="379168" y="1561522"/>
                </a:lnTo>
                <a:close/>
                <a:moveTo>
                  <a:pt x="0" y="1511204"/>
                </a:moveTo>
                <a:lnTo>
                  <a:pt x="105829" y="1572234"/>
                </a:lnTo>
                <a:lnTo>
                  <a:pt x="105829" y="1601127"/>
                </a:lnTo>
                <a:lnTo>
                  <a:pt x="0" y="1539934"/>
                </a:lnTo>
                <a:close/>
                <a:moveTo>
                  <a:pt x="210847" y="1501303"/>
                </a:moveTo>
                <a:lnTo>
                  <a:pt x="258081" y="1528572"/>
                </a:lnTo>
                <a:lnTo>
                  <a:pt x="258081" y="1557464"/>
                </a:lnTo>
                <a:lnTo>
                  <a:pt x="210847" y="1530195"/>
                </a:lnTo>
                <a:close/>
                <a:moveTo>
                  <a:pt x="71743" y="1486857"/>
                </a:moveTo>
                <a:lnTo>
                  <a:pt x="173028" y="1545290"/>
                </a:lnTo>
                <a:lnTo>
                  <a:pt x="173028" y="1574182"/>
                </a:lnTo>
                <a:lnTo>
                  <a:pt x="71743" y="1515587"/>
                </a:lnTo>
                <a:close/>
                <a:moveTo>
                  <a:pt x="359366" y="1455368"/>
                </a:moveTo>
                <a:lnTo>
                  <a:pt x="430785" y="1496758"/>
                </a:lnTo>
                <a:lnTo>
                  <a:pt x="430785" y="1525488"/>
                </a:lnTo>
                <a:lnTo>
                  <a:pt x="359366" y="1484260"/>
                </a:lnTo>
                <a:close/>
                <a:moveTo>
                  <a:pt x="0" y="1445304"/>
                </a:moveTo>
                <a:lnTo>
                  <a:pt x="51779" y="1475170"/>
                </a:lnTo>
                <a:lnTo>
                  <a:pt x="51779" y="1504062"/>
                </a:lnTo>
                <a:lnTo>
                  <a:pt x="0" y="1474196"/>
                </a:lnTo>
                <a:close/>
                <a:moveTo>
                  <a:pt x="248829" y="1391579"/>
                </a:moveTo>
                <a:lnTo>
                  <a:pt x="280805" y="1410083"/>
                </a:lnTo>
                <a:lnTo>
                  <a:pt x="280805" y="1438975"/>
                </a:lnTo>
                <a:lnTo>
                  <a:pt x="248829" y="1420471"/>
                </a:lnTo>
                <a:close/>
                <a:moveTo>
                  <a:pt x="0" y="1379568"/>
                </a:moveTo>
                <a:lnTo>
                  <a:pt x="190883" y="1489779"/>
                </a:lnTo>
                <a:lnTo>
                  <a:pt x="190883" y="1518509"/>
                </a:lnTo>
                <a:lnTo>
                  <a:pt x="0" y="1408459"/>
                </a:lnTo>
                <a:close/>
                <a:moveTo>
                  <a:pt x="339888" y="1378431"/>
                </a:moveTo>
                <a:lnTo>
                  <a:pt x="430784" y="1430859"/>
                </a:lnTo>
                <a:lnTo>
                  <a:pt x="430784" y="1459751"/>
                </a:lnTo>
                <a:lnTo>
                  <a:pt x="339888" y="1407161"/>
                </a:lnTo>
                <a:close/>
                <a:moveTo>
                  <a:pt x="109563" y="1376971"/>
                </a:moveTo>
                <a:lnTo>
                  <a:pt x="141539" y="1395475"/>
                </a:lnTo>
                <a:lnTo>
                  <a:pt x="141539" y="1424367"/>
                </a:lnTo>
                <a:lnTo>
                  <a:pt x="109563" y="1405701"/>
                </a:lnTo>
                <a:close/>
                <a:moveTo>
                  <a:pt x="199161" y="1363012"/>
                </a:moveTo>
                <a:lnTo>
                  <a:pt x="231299" y="1381516"/>
                </a:lnTo>
                <a:lnTo>
                  <a:pt x="231299" y="1410246"/>
                </a:lnTo>
                <a:lnTo>
                  <a:pt x="199161" y="1391742"/>
                </a:lnTo>
                <a:close/>
                <a:moveTo>
                  <a:pt x="71743" y="1355221"/>
                </a:moveTo>
                <a:lnTo>
                  <a:pt x="89435" y="1365447"/>
                </a:lnTo>
                <a:lnTo>
                  <a:pt x="89435" y="1394177"/>
                </a:lnTo>
                <a:lnTo>
                  <a:pt x="71743" y="1383951"/>
                </a:lnTo>
                <a:close/>
                <a:moveTo>
                  <a:pt x="365209" y="1329846"/>
                </a:moveTo>
                <a:lnTo>
                  <a:pt x="430784" y="1367665"/>
                </a:lnTo>
                <a:lnTo>
                  <a:pt x="430784" y="1396558"/>
                </a:lnTo>
                <a:lnTo>
                  <a:pt x="365209" y="1358738"/>
                </a:lnTo>
                <a:close/>
                <a:moveTo>
                  <a:pt x="0" y="1313830"/>
                </a:moveTo>
                <a:lnTo>
                  <a:pt x="51779" y="1343696"/>
                </a:lnTo>
                <a:lnTo>
                  <a:pt x="51779" y="1372426"/>
                </a:lnTo>
                <a:lnTo>
                  <a:pt x="0" y="1342560"/>
                </a:lnTo>
                <a:close/>
                <a:moveTo>
                  <a:pt x="218476" y="1308312"/>
                </a:moveTo>
                <a:lnTo>
                  <a:pt x="250614" y="1326816"/>
                </a:lnTo>
                <a:lnTo>
                  <a:pt x="250614" y="1355708"/>
                </a:lnTo>
                <a:lnTo>
                  <a:pt x="218476" y="1337042"/>
                </a:lnTo>
                <a:close/>
                <a:moveTo>
                  <a:pt x="91546" y="1300845"/>
                </a:moveTo>
                <a:lnTo>
                  <a:pt x="179034" y="1351325"/>
                </a:lnTo>
                <a:lnTo>
                  <a:pt x="179034" y="1380217"/>
                </a:lnTo>
                <a:lnTo>
                  <a:pt x="91546" y="1329575"/>
                </a:lnTo>
                <a:close/>
                <a:moveTo>
                  <a:pt x="151278" y="1269518"/>
                </a:moveTo>
                <a:lnTo>
                  <a:pt x="198512" y="1296787"/>
                </a:lnTo>
                <a:lnTo>
                  <a:pt x="198512" y="1325517"/>
                </a:lnTo>
                <a:lnTo>
                  <a:pt x="151278" y="1298248"/>
                </a:lnTo>
                <a:close/>
                <a:moveTo>
                  <a:pt x="361638" y="1261998"/>
                </a:moveTo>
                <a:lnTo>
                  <a:pt x="430784" y="1301927"/>
                </a:lnTo>
                <a:lnTo>
                  <a:pt x="430784" y="1330657"/>
                </a:lnTo>
                <a:lnTo>
                  <a:pt x="361638" y="1290728"/>
                </a:lnTo>
                <a:close/>
                <a:moveTo>
                  <a:pt x="0" y="1247930"/>
                </a:moveTo>
                <a:lnTo>
                  <a:pt x="71419" y="1289158"/>
                </a:lnTo>
                <a:lnTo>
                  <a:pt x="71419" y="1318050"/>
                </a:lnTo>
                <a:lnTo>
                  <a:pt x="0" y="1276822"/>
                </a:lnTo>
                <a:close/>
                <a:moveTo>
                  <a:pt x="302231" y="1227589"/>
                </a:moveTo>
                <a:lnTo>
                  <a:pt x="334207" y="1246093"/>
                </a:lnTo>
                <a:lnTo>
                  <a:pt x="334207" y="1274985"/>
                </a:lnTo>
                <a:lnTo>
                  <a:pt x="302231" y="1256481"/>
                </a:lnTo>
                <a:close/>
                <a:moveTo>
                  <a:pt x="395075" y="1215576"/>
                </a:moveTo>
                <a:lnTo>
                  <a:pt x="430784" y="1236190"/>
                </a:lnTo>
                <a:lnTo>
                  <a:pt x="430784" y="1264920"/>
                </a:lnTo>
                <a:lnTo>
                  <a:pt x="395075" y="1244306"/>
                </a:lnTo>
                <a:close/>
                <a:moveTo>
                  <a:pt x="252075" y="1198696"/>
                </a:moveTo>
                <a:lnTo>
                  <a:pt x="284213" y="1217200"/>
                </a:lnTo>
                <a:lnTo>
                  <a:pt x="284213" y="1246092"/>
                </a:lnTo>
                <a:lnTo>
                  <a:pt x="252075" y="1227588"/>
                </a:lnTo>
                <a:close/>
                <a:moveTo>
                  <a:pt x="133585" y="1196112"/>
                </a:moveTo>
                <a:lnTo>
                  <a:pt x="196401" y="1232308"/>
                </a:lnTo>
                <a:lnTo>
                  <a:pt x="196401" y="1261200"/>
                </a:lnTo>
                <a:lnTo>
                  <a:pt x="133585" y="1225004"/>
                </a:lnTo>
                <a:close/>
                <a:moveTo>
                  <a:pt x="0" y="1182193"/>
                </a:moveTo>
                <a:lnTo>
                  <a:pt x="131151" y="1257832"/>
                </a:lnTo>
                <a:lnTo>
                  <a:pt x="131151" y="1286724"/>
                </a:lnTo>
                <a:lnTo>
                  <a:pt x="0" y="1210923"/>
                </a:lnTo>
                <a:close/>
                <a:moveTo>
                  <a:pt x="85702" y="1168505"/>
                </a:moveTo>
                <a:lnTo>
                  <a:pt x="113458" y="1184574"/>
                </a:lnTo>
                <a:lnTo>
                  <a:pt x="113458" y="1213304"/>
                </a:lnTo>
                <a:lnTo>
                  <a:pt x="85702" y="1197235"/>
                </a:lnTo>
                <a:close/>
                <a:moveTo>
                  <a:pt x="365209" y="1132472"/>
                </a:moveTo>
                <a:lnTo>
                  <a:pt x="430784" y="1170291"/>
                </a:lnTo>
                <a:lnTo>
                  <a:pt x="430784" y="1199184"/>
                </a:lnTo>
                <a:lnTo>
                  <a:pt x="365209" y="1161202"/>
                </a:lnTo>
                <a:close/>
                <a:moveTo>
                  <a:pt x="129527" y="1127928"/>
                </a:moveTo>
                <a:lnTo>
                  <a:pt x="232110" y="1187173"/>
                </a:lnTo>
                <a:lnTo>
                  <a:pt x="232110" y="1216065"/>
                </a:lnTo>
                <a:lnTo>
                  <a:pt x="129527" y="1156820"/>
                </a:lnTo>
                <a:close/>
                <a:moveTo>
                  <a:pt x="0" y="1119001"/>
                </a:moveTo>
                <a:lnTo>
                  <a:pt x="65575" y="1156820"/>
                </a:lnTo>
                <a:lnTo>
                  <a:pt x="65575" y="1185713"/>
                </a:lnTo>
                <a:lnTo>
                  <a:pt x="0" y="1147731"/>
                </a:lnTo>
                <a:close/>
                <a:moveTo>
                  <a:pt x="379168" y="1074688"/>
                </a:moveTo>
                <a:lnTo>
                  <a:pt x="430784" y="1104554"/>
                </a:lnTo>
                <a:lnTo>
                  <a:pt x="430784" y="1133284"/>
                </a:lnTo>
                <a:lnTo>
                  <a:pt x="379168" y="1103418"/>
                </a:lnTo>
                <a:close/>
                <a:moveTo>
                  <a:pt x="123035" y="1058457"/>
                </a:moveTo>
                <a:lnTo>
                  <a:pt x="199161" y="1102444"/>
                </a:lnTo>
                <a:lnTo>
                  <a:pt x="199161" y="1131174"/>
                </a:lnTo>
                <a:lnTo>
                  <a:pt x="123035" y="1087187"/>
                </a:lnTo>
                <a:close/>
                <a:moveTo>
                  <a:pt x="0" y="1053263"/>
                </a:moveTo>
                <a:lnTo>
                  <a:pt x="109563" y="1116404"/>
                </a:lnTo>
                <a:lnTo>
                  <a:pt x="109563" y="1145133"/>
                </a:lnTo>
                <a:lnTo>
                  <a:pt x="0" y="1081993"/>
                </a:lnTo>
                <a:close/>
                <a:moveTo>
                  <a:pt x="222372" y="1050017"/>
                </a:moveTo>
                <a:lnTo>
                  <a:pt x="274151" y="1079883"/>
                </a:lnTo>
                <a:lnTo>
                  <a:pt x="274151" y="1108613"/>
                </a:lnTo>
                <a:lnTo>
                  <a:pt x="222372" y="1078747"/>
                </a:lnTo>
                <a:close/>
                <a:moveTo>
                  <a:pt x="55836" y="1019664"/>
                </a:moveTo>
                <a:lnTo>
                  <a:pt x="103070" y="1046933"/>
                </a:lnTo>
                <a:lnTo>
                  <a:pt x="103070" y="1075663"/>
                </a:lnTo>
                <a:lnTo>
                  <a:pt x="55836" y="1048394"/>
                </a:lnTo>
                <a:close/>
                <a:moveTo>
                  <a:pt x="355632" y="995316"/>
                </a:moveTo>
                <a:lnTo>
                  <a:pt x="430784" y="1038654"/>
                </a:lnTo>
                <a:lnTo>
                  <a:pt x="430784" y="1067546"/>
                </a:lnTo>
                <a:lnTo>
                  <a:pt x="355632" y="1024046"/>
                </a:lnTo>
                <a:close/>
                <a:moveTo>
                  <a:pt x="125794" y="994180"/>
                </a:moveTo>
                <a:lnTo>
                  <a:pt x="202407" y="1038492"/>
                </a:lnTo>
                <a:lnTo>
                  <a:pt x="202407" y="1067222"/>
                </a:lnTo>
                <a:lnTo>
                  <a:pt x="125794" y="1023072"/>
                </a:lnTo>
                <a:close/>
                <a:moveTo>
                  <a:pt x="0" y="987363"/>
                </a:moveTo>
                <a:lnTo>
                  <a:pt x="35709" y="1007977"/>
                </a:lnTo>
                <a:lnTo>
                  <a:pt x="35709" y="1036869"/>
                </a:lnTo>
                <a:lnTo>
                  <a:pt x="0" y="1016255"/>
                </a:lnTo>
                <a:close/>
                <a:moveTo>
                  <a:pt x="193155" y="967236"/>
                </a:moveTo>
                <a:lnTo>
                  <a:pt x="225293" y="985740"/>
                </a:lnTo>
                <a:lnTo>
                  <a:pt x="225293" y="1014632"/>
                </a:lnTo>
                <a:lnTo>
                  <a:pt x="193155" y="996128"/>
                </a:lnTo>
                <a:close/>
                <a:moveTo>
                  <a:pt x="379168" y="943050"/>
                </a:moveTo>
                <a:lnTo>
                  <a:pt x="430784" y="972917"/>
                </a:lnTo>
                <a:lnTo>
                  <a:pt x="430784" y="1001808"/>
                </a:lnTo>
                <a:lnTo>
                  <a:pt x="379168" y="971942"/>
                </a:lnTo>
                <a:close/>
                <a:moveTo>
                  <a:pt x="0" y="921626"/>
                </a:moveTo>
                <a:lnTo>
                  <a:pt x="105829" y="982656"/>
                </a:lnTo>
                <a:lnTo>
                  <a:pt x="105829" y="1011548"/>
                </a:lnTo>
                <a:lnTo>
                  <a:pt x="0" y="950356"/>
                </a:lnTo>
                <a:close/>
                <a:moveTo>
                  <a:pt x="210847" y="911725"/>
                </a:moveTo>
                <a:lnTo>
                  <a:pt x="258081" y="938994"/>
                </a:lnTo>
                <a:lnTo>
                  <a:pt x="258081" y="967886"/>
                </a:lnTo>
                <a:lnTo>
                  <a:pt x="210847" y="940617"/>
                </a:lnTo>
                <a:close/>
                <a:moveTo>
                  <a:pt x="71743" y="897278"/>
                </a:moveTo>
                <a:lnTo>
                  <a:pt x="173028" y="955712"/>
                </a:lnTo>
                <a:lnTo>
                  <a:pt x="173028" y="984441"/>
                </a:lnTo>
                <a:lnTo>
                  <a:pt x="71743" y="926008"/>
                </a:lnTo>
                <a:close/>
                <a:moveTo>
                  <a:pt x="359366" y="865789"/>
                </a:moveTo>
                <a:lnTo>
                  <a:pt x="430785" y="907179"/>
                </a:lnTo>
                <a:lnTo>
                  <a:pt x="430785" y="935909"/>
                </a:lnTo>
                <a:lnTo>
                  <a:pt x="359366" y="894681"/>
                </a:lnTo>
                <a:close/>
                <a:moveTo>
                  <a:pt x="0" y="855727"/>
                </a:moveTo>
                <a:lnTo>
                  <a:pt x="51779" y="885593"/>
                </a:lnTo>
                <a:lnTo>
                  <a:pt x="51779" y="914485"/>
                </a:lnTo>
                <a:lnTo>
                  <a:pt x="0" y="884619"/>
                </a:lnTo>
                <a:close/>
                <a:moveTo>
                  <a:pt x="248829" y="802000"/>
                </a:moveTo>
                <a:lnTo>
                  <a:pt x="280805" y="820504"/>
                </a:lnTo>
                <a:lnTo>
                  <a:pt x="280805" y="849396"/>
                </a:lnTo>
                <a:lnTo>
                  <a:pt x="248829" y="830730"/>
                </a:lnTo>
                <a:close/>
                <a:moveTo>
                  <a:pt x="0" y="789989"/>
                </a:moveTo>
                <a:lnTo>
                  <a:pt x="190883" y="900201"/>
                </a:lnTo>
                <a:lnTo>
                  <a:pt x="190883" y="928931"/>
                </a:lnTo>
                <a:lnTo>
                  <a:pt x="0" y="818719"/>
                </a:lnTo>
                <a:close/>
                <a:moveTo>
                  <a:pt x="339888" y="788852"/>
                </a:moveTo>
                <a:lnTo>
                  <a:pt x="430784" y="841280"/>
                </a:lnTo>
                <a:lnTo>
                  <a:pt x="430784" y="870172"/>
                </a:lnTo>
                <a:lnTo>
                  <a:pt x="339888" y="817582"/>
                </a:lnTo>
                <a:close/>
                <a:moveTo>
                  <a:pt x="109563" y="787392"/>
                </a:moveTo>
                <a:lnTo>
                  <a:pt x="141539" y="805896"/>
                </a:lnTo>
                <a:lnTo>
                  <a:pt x="141539" y="834788"/>
                </a:lnTo>
                <a:lnTo>
                  <a:pt x="109563" y="816122"/>
                </a:lnTo>
                <a:close/>
                <a:moveTo>
                  <a:pt x="199161" y="773433"/>
                </a:moveTo>
                <a:lnTo>
                  <a:pt x="231299" y="791937"/>
                </a:lnTo>
                <a:lnTo>
                  <a:pt x="231299" y="820667"/>
                </a:lnTo>
                <a:lnTo>
                  <a:pt x="199161" y="802163"/>
                </a:lnTo>
                <a:close/>
                <a:moveTo>
                  <a:pt x="71743" y="765642"/>
                </a:moveTo>
                <a:lnTo>
                  <a:pt x="89435" y="775868"/>
                </a:lnTo>
                <a:lnTo>
                  <a:pt x="89435" y="804598"/>
                </a:lnTo>
                <a:lnTo>
                  <a:pt x="71743" y="794372"/>
                </a:lnTo>
                <a:close/>
                <a:moveTo>
                  <a:pt x="365209" y="737238"/>
                </a:moveTo>
                <a:lnTo>
                  <a:pt x="430784" y="775057"/>
                </a:lnTo>
                <a:lnTo>
                  <a:pt x="430784" y="803950"/>
                </a:lnTo>
                <a:lnTo>
                  <a:pt x="365209" y="766130"/>
                </a:lnTo>
                <a:close/>
                <a:moveTo>
                  <a:pt x="0" y="724252"/>
                </a:moveTo>
                <a:lnTo>
                  <a:pt x="51779" y="754118"/>
                </a:lnTo>
                <a:lnTo>
                  <a:pt x="51779" y="782848"/>
                </a:lnTo>
                <a:lnTo>
                  <a:pt x="0" y="752982"/>
                </a:lnTo>
                <a:close/>
                <a:moveTo>
                  <a:pt x="218476" y="718733"/>
                </a:moveTo>
                <a:lnTo>
                  <a:pt x="250614" y="737237"/>
                </a:lnTo>
                <a:lnTo>
                  <a:pt x="250614" y="766129"/>
                </a:lnTo>
                <a:lnTo>
                  <a:pt x="218476" y="747463"/>
                </a:lnTo>
                <a:close/>
                <a:moveTo>
                  <a:pt x="91546" y="711266"/>
                </a:moveTo>
                <a:lnTo>
                  <a:pt x="179034" y="761746"/>
                </a:lnTo>
                <a:lnTo>
                  <a:pt x="179034" y="790638"/>
                </a:lnTo>
                <a:lnTo>
                  <a:pt x="91546" y="739996"/>
                </a:lnTo>
                <a:close/>
                <a:moveTo>
                  <a:pt x="151278" y="679940"/>
                </a:moveTo>
                <a:lnTo>
                  <a:pt x="198512" y="707209"/>
                </a:lnTo>
                <a:lnTo>
                  <a:pt x="198512" y="735939"/>
                </a:lnTo>
                <a:lnTo>
                  <a:pt x="151278" y="708670"/>
                </a:lnTo>
                <a:close/>
                <a:moveTo>
                  <a:pt x="361638" y="669390"/>
                </a:moveTo>
                <a:lnTo>
                  <a:pt x="430784" y="709320"/>
                </a:lnTo>
                <a:lnTo>
                  <a:pt x="430784" y="738212"/>
                </a:lnTo>
                <a:lnTo>
                  <a:pt x="361638" y="698120"/>
                </a:lnTo>
                <a:close/>
                <a:moveTo>
                  <a:pt x="0" y="658352"/>
                </a:moveTo>
                <a:lnTo>
                  <a:pt x="71419" y="699580"/>
                </a:lnTo>
                <a:lnTo>
                  <a:pt x="71419" y="728472"/>
                </a:lnTo>
                <a:lnTo>
                  <a:pt x="0" y="687244"/>
                </a:lnTo>
                <a:close/>
                <a:moveTo>
                  <a:pt x="302231" y="634979"/>
                </a:moveTo>
                <a:lnTo>
                  <a:pt x="334207" y="653645"/>
                </a:lnTo>
                <a:lnTo>
                  <a:pt x="334207" y="682375"/>
                </a:lnTo>
                <a:lnTo>
                  <a:pt x="302231" y="663871"/>
                </a:lnTo>
                <a:close/>
                <a:moveTo>
                  <a:pt x="395075" y="622968"/>
                </a:moveTo>
                <a:lnTo>
                  <a:pt x="430784" y="643582"/>
                </a:lnTo>
                <a:lnTo>
                  <a:pt x="430784" y="672312"/>
                </a:lnTo>
                <a:lnTo>
                  <a:pt x="395075" y="651698"/>
                </a:lnTo>
                <a:close/>
                <a:moveTo>
                  <a:pt x="252075" y="606087"/>
                </a:moveTo>
                <a:lnTo>
                  <a:pt x="284213" y="624753"/>
                </a:lnTo>
                <a:lnTo>
                  <a:pt x="284213" y="653483"/>
                </a:lnTo>
                <a:lnTo>
                  <a:pt x="252075" y="634979"/>
                </a:lnTo>
                <a:close/>
                <a:moveTo>
                  <a:pt x="133585" y="603489"/>
                </a:moveTo>
                <a:lnTo>
                  <a:pt x="196401" y="639685"/>
                </a:lnTo>
                <a:lnTo>
                  <a:pt x="196401" y="668577"/>
                </a:lnTo>
                <a:lnTo>
                  <a:pt x="133585" y="632381"/>
                </a:lnTo>
                <a:close/>
                <a:moveTo>
                  <a:pt x="0" y="592614"/>
                </a:moveTo>
                <a:lnTo>
                  <a:pt x="131151" y="668253"/>
                </a:lnTo>
                <a:lnTo>
                  <a:pt x="131151" y="697145"/>
                </a:lnTo>
                <a:lnTo>
                  <a:pt x="0" y="621344"/>
                </a:lnTo>
                <a:close/>
                <a:moveTo>
                  <a:pt x="85702" y="575896"/>
                </a:moveTo>
                <a:lnTo>
                  <a:pt x="113458" y="591965"/>
                </a:lnTo>
                <a:lnTo>
                  <a:pt x="113458" y="620695"/>
                </a:lnTo>
                <a:lnTo>
                  <a:pt x="85702" y="604626"/>
                </a:lnTo>
                <a:close/>
                <a:moveTo>
                  <a:pt x="365209" y="539863"/>
                </a:moveTo>
                <a:lnTo>
                  <a:pt x="430784" y="577682"/>
                </a:lnTo>
                <a:lnTo>
                  <a:pt x="430784" y="606575"/>
                </a:lnTo>
                <a:lnTo>
                  <a:pt x="365209" y="568593"/>
                </a:lnTo>
                <a:close/>
                <a:moveTo>
                  <a:pt x="129527" y="535318"/>
                </a:moveTo>
                <a:lnTo>
                  <a:pt x="232110" y="594563"/>
                </a:lnTo>
                <a:lnTo>
                  <a:pt x="232110" y="623455"/>
                </a:lnTo>
                <a:lnTo>
                  <a:pt x="129527" y="564210"/>
                </a:lnTo>
                <a:close/>
                <a:moveTo>
                  <a:pt x="0" y="526391"/>
                </a:moveTo>
                <a:lnTo>
                  <a:pt x="65575" y="564210"/>
                </a:lnTo>
                <a:lnTo>
                  <a:pt x="65575" y="593102"/>
                </a:lnTo>
                <a:lnTo>
                  <a:pt x="0" y="555283"/>
                </a:lnTo>
                <a:close/>
                <a:moveTo>
                  <a:pt x="379168" y="482079"/>
                </a:moveTo>
                <a:lnTo>
                  <a:pt x="430784" y="511945"/>
                </a:lnTo>
                <a:lnTo>
                  <a:pt x="430784" y="540675"/>
                </a:lnTo>
                <a:lnTo>
                  <a:pt x="379168" y="510809"/>
                </a:lnTo>
                <a:close/>
                <a:moveTo>
                  <a:pt x="123035" y="465847"/>
                </a:moveTo>
                <a:lnTo>
                  <a:pt x="199161" y="509834"/>
                </a:lnTo>
                <a:lnTo>
                  <a:pt x="199161" y="538564"/>
                </a:lnTo>
                <a:lnTo>
                  <a:pt x="123035" y="494577"/>
                </a:lnTo>
                <a:close/>
                <a:moveTo>
                  <a:pt x="0" y="460653"/>
                </a:moveTo>
                <a:lnTo>
                  <a:pt x="109563" y="523794"/>
                </a:lnTo>
                <a:lnTo>
                  <a:pt x="109563" y="552523"/>
                </a:lnTo>
                <a:lnTo>
                  <a:pt x="0" y="489383"/>
                </a:lnTo>
                <a:close/>
                <a:moveTo>
                  <a:pt x="222372" y="457408"/>
                </a:moveTo>
                <a:lnTo>
                  <a:pt x="274151" y="487274"/>
                </a:lnTo>
                <a:lnTo>
                  <a:pt x="274151" y="516004"/>
                </a:lnTo>
                <a:lnTo>
                  <a:pt x="222372" y="486138"/>
                </a:lnTo>
                <a:close/>
                <a:moveTo>
                  <a:pt x="55836" y="427054"/>
                </a:moveTo>
                <a:lnTo>
                  <a:pt x="103070" y="454323"/>
                </a:lnTo>
                <a:lnTo>
                  <a:pt x="103070" y="483053"/>
                </a:lnTo>
                <a:lnTo>
                  <a:pt x="55836" y="455784"/>
                </a:lnTo>
                <a:close/>
                <a:moveTo>
                  <a:pt x="355632" y="402706"/>
                </a:moveTo>
                <a:lnTo>
                  <a:pt x="430784" y="446044"/>
                </a:lnTo>
                <a:lnTo>
                  <a:pt x="430784" y="474936"/>
                </a:lnTo>
                <a:lnTo>
                  <a:pt x="355632" y="431436"/>
                </a:lnTo>
                <a:close/>
                <a:moveTo>
                  <a:pt x="125794" y="401571"/>
                </a:moveTo>
                <a:lnTo>
                  <a:pt x="202407" y="445883"/>
                </a:lnTo>
                <a:lnTo>
                  <a:pt x="202407" y="474613"/>
                </a:lnTo>
                <a:lnTo>
                  <a:pt x="125794" y="430463"/>
                </a:lnTo>
                <a:close/>
                <a:moveTo>
                  <a:pt x="0" y="394754"/>
                </a:moveTo>
                <a:lnTo>
                  <a:pt x="35709" y="415368"/>
                </a:lnTo>
                <a:lnTo>
                  <a:pt x="35709" y="444260"/>
                </a:lnTo>
                <a:lnTo>
                  <a:pt x="0" y="423646"/>
                </a:lnTo>
                <a:close/>
                <a:moveTo>
                  <a:pt x="193155" y="374627"/>
                </a:moveTo>
                <a:lnTo>
                  <a:pt x="225293" y="393293"/>
                </a:lnTo>
                <a:lnTo>
                  <a:pt x="225293" y="422023"/>
                </a:lnTo>
                <a:lnTo>
                  <a:pt x="193155" y="403519"/>
                </a:lnTo>
                <a:close/>
                <a:moveTo>
                  <a:pt x="379168" y="350441"/>
                </a:moveTo>
                <a:lnTo>
                  <a:pt x="430784" y="380307"/>
                </a:lnTo>
                <a:lnTo>
                  <a:pt x="430784" y="409199"/>
                </a:lnTo>
                <a:lnTo>
                  <a:pt x="379168" y="379333"/>
                </a:lnTo>
                <a:close/>
                <a:moveTo>
                  <a:pt x="0" y="329016"/>
                </a:moveTo>
                <a:lnTo>
                  <a:pt x="105829" y="390046"/>
                </a:lnTo>
                <a:lnTo>
                  <a:pt x="105829" y="418939"/>
                </a:lnTo>
                <a:lnTo>
                  <a:pt x="0" y="357746"/>
                </a:lnTo>
                <a:close/>
                <a:moveTo>
                  <a:pt x="210847" y="319115"/>
                </a:moveTo>
                <a:lnTo>
                  <a:pt x="258081" y="346384"/>
                </a:lnTo>
                <a:lnTo>
                  <a:pt x="258081" y="375276"/>
                </a:lnTo>
                <a:lnTo>
                  <a:pt x="210847" y="348007"/>
                </a:lnTo>
                <a:close/>
                <a:moveTo>
                  <a:pt x="71743" y="304669"/>
                </a:moveTo>
                <a:lnTo>
                  <a:pt x="173028" y="363102"/>
                </a:lnTo>
                <a:lnTo>
                  <a:pt x="173028" y="391994"/>
                </a:lnTo>
                <a:lnTo>
                  <a:pt x="71743" y="333399"/>
                </a:lnTo>
                <a:close/>
                <a:moveTo>
                  <a:pt x="359366" y="273179"/>
                </a:moveTo>
                <a:lnTo>
                  <a:pt x="430785" y="314569"/>
                </a:lnTo>
                <a:lnTo>
                  <a:pt x="430785" y="343299"/>
                </a:lnTo>
                <a:lnTo>
                  <a:pt x="359366" y="302071"/>
                </a:lnTo>
                <a:close/>
                <a:moveTo>
                  <a:pt x="0" y="263116"/>
                </a:moveTo>
                <a:lnTo>
                  <a:pt x="51779" y="292982"/>
                </a:lnTo>
                <a:lnTo>
                  <a:pt x="51779" y="321874"/>
                </a:lnTo>
                <a:lnTo>
                  <a:pt x="0" y="292008"/>
                </a:lnTo>
                <a:close/>
                <a:moveTo>
                  <a:pt x="248829" y="209390"/>
                </a:moveTo>
                <a:lnTo>
                  <a:pt x="280805" y="227894"/>
                </a:lnTo>
                <a:lnTo>
                  <a:pt x="280805" y="256786"/>
                </a:lnTo>
                <a:lnTo>
                  <a:pt x="248829" y="238282"/>
                </a:lnTo>
                <a:close/>
                <a:moveTo>
                  <a:pt x="0" y="197379"/>
                </a:moveTo>
                <a:lnTo>
                  <a:pt x="190883" y="307591"/>
                </a:lnTo>
                <a:lnTo>
                  <a:pt x="190883" y="336321"/>
                </a:lnTo>
                <a:lnTo>
                  <a:pt x="0" y="226271"/>
                </a:lnTo>
                <a:close/>
                <a:moveTo>
                  <a:pt x="339888" y="196242"/>
                </a:moveTo>
                <a:lnTo>
                  <a:pt x="430784" y="248670"/>
                </a:lnTo>
                <a:lnTo>
                  <a:pt x="430784" y="277562"/>
                </a:lnTo>
                <a:lnTo>
                  <a:pt x="339888" y="224972"/>
                </a:lnTo>
                <a:close/>
                <a:moveTo>
                  <a:pt x="109563" y="194782"/>
                </a:moveTo>
                <a:lnTo>
                  <a:pt x="141539" y="213286"/>
                </a:lnTo>
                <a:lnTo>
                  <a:pt x="141539" y="242178"/>
                </a:lnTo>
                <a:lnTo>
                  <a:pt x="109563" y="223512"/>
                </a:lnTo>
                <a:close/>
                <a:moveTo>
                  <a:pt x="199161" y="180823"/>
                </a:moveTo>
                <a:lnTo>
                  <a:pt x="231299" y="199327"/>
                </a:lnTo>
                <a:lnTo>
                  <a:pt x="231299" y="228057"/>
                </a:lnTo>
                <a:lnTo>
                  <a:pt x="199161" y="209553"/>
                </a:lnTo>
                <a:close/>
                <a:moveTo>
                  <a:pt x="71743" y="173032"/>
                </a:moveTo>
                <a:lnTo>
                  <a:pt x="89435" y="183258"/>
                </a:lnTo>
                <a:lnTo>
                  <a:pt x="89435" y="211988"/>
                </a:lnTo>
                <a:lnTo>
                  <a:pt x="71743" y="201762"/>
                </a:lnTo>
                <a:close/>
                <a:moveTo>
                  <a:pt x="0" y="131641"/>
                </a:moveTo>
                <a:lnTo>
                  <a:pt x="51779" y="161507"/>
                </a:lnTo>
                <a:lnTo>
                  <a:pt x="51779" y="190237"/>
                </a:lnTo>
                <a:lnTo>
                  <a:pt x="0" y="160371"/>
                </a:lnTo>
                <a:close/>
                <a:moveTo>
                  <a:pt x="218476" y="126124"/>
                </a:moveTo>
                <a:lnTo>
                  <a:pt x="250614" y="144628"/>
                </a:lnTo>
                <a:lnTo>
                  <a:pt x="250614" y="173520"/>
                </a:lnTo>
                <a:lnTo>
                  <a:pt x="218476" y="154854"/>
                </a:lnTo>
                <a:close/>
                <a:moveTo>
                  <a:pt x="91546" y="118656"/>
                </a:moveTo>
                <a:lnTo>
                  <a:pt x="179034" y="169136"/>
                </a:lnTo>
                <a:lnTo>
                  <a:pt x="179034" y="198028"/>
                </a:lnTo>
                <a:lnTo>
                  <a:pt x="91546" y="147386"/>
                </a:lnTo>
                <a:close/>
                <a:moveTo>
                  <a:pt x="151278" y="87325"/>
                </a:moveTo>
                <a:lnTo>
                  <a:pt x="198512" y="114599"/>
                </a:lnTo>
                <a:lnTo>
                  <a:pt x="198512" y="143329"/>
                </a:lnTo>
                <a:lnTo>
                  <a:pt x="151278" y="116060"/>
                </a:lnTo>
                <a:close/>
                <a:moveTo>
                  <a:pt x="0" y="65737"/>
                </a:moveTo>
                <a:lnTo>
                  <a:pt x="71419" y="106970"/>
                </a:lnTo>
                <a:lnTo>
                  <a:pt x="71419" y="135862"/>
                </a:lnTo>
                <a:lnTo>
                  <a:pt x="0" y="94633"/>
                </a:lnTo>
                <a:close/>
                <a:moveTo>
                  <a:pt x="0" y="0"/>
                </a:moveTo>
                <a:lnTo>
                  <a:pt x="131151" y="75639"/>
                </a:lnTo>
                <a:lnTo>
                  <a:pt x="131151" y="104536"/>
                </a:lnTo>
                <a:lnTo>
                  <a:pt x="0" y="28731"/>
                </a:lnTo>
                <a:close/>
              </a:path>
            </a:pathLst>
          </a:custGeom>
          <a:gradFill>
            <a:gsLst>
              <a:gs pos="0">
                <a:srgbClr val="097CCC"/>
              </a:gs>
              <a:gs pos="99000">
                <a:schemeClr val="bg2">
                  <a:lumMod val="40000"/>
                  <a:lumOff val="60000"/>
                </a:schemeClr>
              </a:gs>
            </a:gsLst>
            <a:lin ang="18900000" scaled="1"/>
          </a:gradFill>
          <a:ln w="0" cap="flat">
            <a:noFill/>
            <a:prstDash val="solid"/>
            <a:miter/>
          </a:ln>
        </p:spPr>
        <p:txBody>
          <a:bodyPr rtlCol="0" anchor="ctr"/>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lang="en-US" sz="1620" b="0" i="0" u="none" strike="noStrike" kern="1200" cap="none" spc="0" normalizeH="0" baseline="0" noProof="0">
              <a:ln>
                <a:noFill/>
              </a:ln>
              <a:solidFill>
                <a:srgbClr val="FFFFFF"/>
              </a:solidFill>
              <a:effectLst/>
              <a:uLnTx/>
              <a:uFillTx/>
              <a:latin typeface="Segoe UI Regular" panose="020F0502020204030204"/>
              <a:ea typeface="+mn-ea"/>
              <a:cs typeface="+mn-cs"/>
            </a:endParaRPr>
          </a:p>
        </p:txBody>
      </p:sp>
      <p:sp>
        <p:nvSpPr>
          <p:cNvPr id="14" name="Freeform: Shape 13">
            <a:extLst>
              <a:ext uri="{FF2B5EF4-FFF2-40B4-BE49-F238E27FC236}">
                <a16:creationId xmlns:a16="http://schemas.microsoft.com/office/drawing/2014/main" id="{16E91167-680E-7A1E-D2E4-64A1C72CC7FB}"/>
              </a:ext>
              <a:ext uri="{C183D7F6-B498-43B3-948B-1728B52AA6E4}">
                <adec:decorative xmlns:adec="http://schemas.microsoft.com/office/drawing/2017/decorative" val="1"/>
              </a:ext>
            </a:extLst>
          </p:cNvPr>
          <p:cNvSpPr/>
          <p:nvPr/>
        </p:nvSpPr>
        <p:spPr>
          <a:xfrm>
            <a:off x="4513498" y="1618183"/>
            <a:ext cx="387707" cy="3916823"/>
          </a:xfrm>
          <a:custGeom>
            <a:avLst/>
            <a:gdLst>
              <a:gd name="connsiteX0" fmla="*/ 365209 w 430785"/>
              <a:gd name="connsiteY0" fmla="*/ 4285313 h 4352025"/>
              <a:gd name="connsiteX1" fmla="*/ 430784 w 430785"/>
              <a:gd name="connsiteY1" fmla="*/ 4323132 h 4352025"/>
              <a:gd name="connsiteX2" fmla="*/ 430784 w 430785"/>
              <a:gd name="connsiteY2" fmla="*/ 4352025 h 4352025"/>
              <a:gd name="connsiteX3" fmla="*/ 365209 w 430785"/>
              <a:gd name="connsiteY3" fmla="*/ 4314205 h 4352025"/>
              <a:gd name="connsiteX4" fmla="*/ 361638 w 430785"/>
              <a:gd name="connsiteY4" fmla="*/ 4217465 h 4352025"/>
              <a:gd name="connsiteX5" fmla="*/ 430784 w 430785"/>
              <a:gd name="connsiteY5" fmla="*/ 4257394 h 4352025"/>
              <a:gd name="connsiteX6" fmla="*/ 430784 w 430785"/>
              <a:gd name="connsiteY6" fmla="*/ 4286124 h 4352025"/>
              <a:gd name="connsiteX7" fmla="*/ 361638 w 430785"/>
              <a:gd name="connsiteY7" fmla="*/ 4246195 h 4352025"/>
              <a:gd name="connsiteX8" fmla="*/ 302231 w 430785"/>
              <a:gd name="connsiteY8" fmla="*/ 4183055 h 4352025"/>
              <a:gd name="connsiteX9" fmla="*/ 334207 w 430785"/>
              <a:gd name="connsiteY9" fmla="*/ 4201559 h 4352025"/>
              <a:gd name="connsiteX10" fmla="*/ 334207 w 430785"/>
              <a:gd name="connsiteY10" fmla="*/ 4230451 h 4352025"/>
              <a:gd name="connsiteX11" fmla="*/ 302231 w 430785"/>
              <a:gd name="connsiteY11" fmla="*/ 4211947 h 4352025"/>
              <a:gd name="connsiteX12" fmla="*/ 395075 w 430785"/>
              <a:gd name="connsiteY12" fmla="*/ 4171043 h 4352025"/>
              <a:gd name="connsiteX13" fmla="*/ 430784 w 430785"/>
              <a:gd name="connsiteY13" fmla="*/ 4191657 h 4352025"/>
              <a:gd name="connsiteX14" fmla="*/ 430784 w 430785"/>
              <a:gd name="connsiteY14" fmla="*/ 4220387 h 4352025"/>
              <a:gd name="connsiteX15" fmla="*/ 395075 w 430785"/>
              <a:gd name="connsiteY15" fmla="*/ 4199773 h 4352025"/>
              <a:gd name="connsiteX16" fmla="*/ 252075 w 430785"/>
              <a:gd name="connsiteY16" fmla="*/ 4154162 h 4352025"/>
              <a:gd name="connsiteX17" fmla="*/ 284213 w 430785"/>
              <a:gd name="connsiteY17" fmla="*/ 4172666 h 4352025"/>
              <a:gd name="connsiteX18" fmla="*/ 284213 w 430785"/>
              <a:gd name="connsiteY18" fmla="*/ 4201558 h 4352025"/>
              <a:gd name="connsiteX19" fmla="*/ 252075 w 430785"/>
              <a:gd name="connsiteY19" fmla="*/ 4183054 h 4352025"/>
              <a:gd name="connsiteX20" fmla="*/ 133585 w 430785"/>
              <a:gd name="connsiteY20" fmla="*/ 4151565 h 4352025"/>
              <a:gd name="connsiteX21" fmla="*/ 196401 w 430785"/>
              <a:gd name="connsiteY21" fmla="*/ 4187761 h 4352025"/>
              <a:gd name="connsiteX22" fmla="*/ 196401 w 430785"/>
              <a:gd name="connsiteY22" fmla="*/ 4216653 h 4352025"/>
              <a:gd name="connsiteX23" fmla="*/ 133585 w 430785"/>
              <a:gd name="connsiteY23" fmla="*/ 4180457 h 4352025"/>
              <a:gd name="connsiteX24" fmla="*/ 85702 w 430785"/>
              <a:gd name="connsiteY24" fmla="*/ 4123972 h 4352025"/>
              <a:gd name="connsiteX25" fmla="*/ 113458 w 430785"/>
              <a:gd name="connsiteY25" fmla="*/ 4140041 h 4352025"/>
              <a:gd name="connsiteX26" fmla="*/ 113458 w 430785"/>
              <a:gd name="connsiteY26" fmla="*/ 4168771 h 4352025"/>
              <a:gd name="connsiteX27" fmla="*/ 85702 w 430785"/>
              <a:gd name="connsiteY27" fmla="*/ 4152702 h 4352025"/>
              <a:gd name="connsiteX28" fmla="*/ 365209 w 430785"/>
              <a:gd name="connsiteY28" fmla="*/ 4087938 h 4352025"/>
              <a:gd name="connsiteX29" fmla="*/ 430784 w 430785"/>
              <a:gd name="connsiteY29" fmla="*/ 4125757 h 4352025"/>
              <a:gd name="connsiteX30" fmla="*/ 430784 w 430785"/>
              <a:gd name="connsiteY30" fmla="*/ 4154650 h 4352025"/>
              <a:gd name="connsiteX31" fmla="*/ 365209 w 430785"/>
              <a:gd name="connsiteY31" fmla="*/ 4116668 h 4352025"/>
              <a:gd name="connsiteX32" fmla="*/ 129527 w 430785"/>
              <a:gd name="connsiteY32" fmla="*/ 4083393 h 4352025"/>
              <a:gd name="connsiteX33" fmla="*/ 232110 w 430785"/>
              <a:gd name="connsiteY33" fmla="*/ 4142638 h 4352025"/>
              <a:gd name="connsiteX34" fmla="*/ 232110 w 430785"/>
              <a:gd name="connsiteY34" fmla="*/ 4171530 h 4352025"/>
              <a:gd name="connsiteX35" fmla="*/ 129527 w 430785"/>
              <a:gd name="connsiteY35" fmla="*/ 4112285 h 4352025"/>
              <a:gd name="connsiteX36" fmla="*/ 0 w 430785"/>
              <a:gd name="connsiteY36" fmla="*/ 4074466 h 4352025"/>
              <a:gd name="connsiteX37" fmla="*/ 65575 w 430785"/>
              <a:gd name="connsiteY37" fmla="*/ 4112285 h 4352025"/>
              <a:gd name="connsiteX38" fmla="*/ 65575 w 430785"/>
              <a:gd name="connsiteY38" fmla="*/ 4141178 h 4352025"/>
              <a:gd name="connsiteX39" fmla="*/ 0 w 430785"/>
              <a:gd name="connsiteY39" fmla="*/ 4103196 h 4352025"/>
              <a:gd name="connsiteX40" fmla="*/ 379168 w 430785"/>
              <a:gd name="connsiteY40" fmla="*/ 4030154 h 4352025"/>
              <a:gd name="connsiteX41" fmla="*/ 430784 w 430785"/>
              <a:gd name="connsiteY41" fmla="*/ 4060020 h 4352025"/>
              <a:gd name="connsiteX42" fmla="*/ 430784 w 430785"/>
              <a:gd name="connsiteY42" fmla="*/ 4088750 h 4352025"/>
              <a:gd name="connsiteX43" fmla="*/ 379168 w 430785"/>
              <a:gd name="connsiteY43" fmla="*/ 4058884 h 4352025"/>
              <a:gd name="connsiteX44" fmla="*/ 123035 w 430785"/>
              <a:gd name="connsiteY44" fmla="*/ 4013922 h 4352025"/>
              <a:gd name="connsiteX45" fmla="*/ 199161 w 430785"/>
              <a:gd name="connsiteY45" fmla="*/ 4057909 h 4352025"/>
              <a:gd name="connsiteX46" fmla="*/ 199161 w 430785"/>
              <a:gd name="connsiteY46" fmla="*/ 4086639 h 4352025"/>
              <a:gd name="connsiteX47" fmla="*/ 123035 w 430785"/>
              <a:gd name="connsiteY47" fmla="*/ 4042652 h 4352025"/>
              <a:gd name="connsiteX48" fmla="*/ 0 w 430785"/>
              <a:gd name="connsiteY48" fmla="*/ 4008728 h 4352025"/>
              <a:gd name="connsiteX49" fmla="*/ 109563 w 430785"/>
              <a:gd name="connsiteY49" fmla="*/ 4071869 h 4352025"/>
              <a:gd name="connsiteX50" fmla="*/ 109563 w 430785"/>
              <a:gd name="connsiteY50" fmla="*/ 4100598 h 4352025"/>
              <a:gd name="connsiteX51" fmla="*/ 0 w 430785"/>
              <a:gd name="connsiteY51" fmla="*/ 4037458 h 4352025"/>
              <a:gd name="connsiteX52" fmla="*/ 222372 w 430785"/>
              <a:gd name="connsiteY52" fmla="*/ 4005482 h 4352025"/>
              <a:gd name="connsiteX53" fmla="*/ 274151 w 430785"/>
              <a:gd name="connsiteY53" fmla="*/ 4035348 h 4352025"/>
              <a:gd name="connsiteX54" fmla="*/ 274151 w 430785"/>
              <a:gd name="connsiteY54" fmla="*/ 4064078 h 4352025"/>
              <a:gd name="connsiteX55" fmla="*/ 222372 w 430785"/>
              <a:gd name="connsiteY55" fmla="*/ 4034212 h 4352025"/>
              <a:gd name="connsiteX56" fmla="*/ 55836 w 430785"/>
              <a:gd name="connsiteY56" fmla="*/ 3975129 h 4352025"/>
              <a:gd name="connsiteX57" fmla="*/ 103070 w 430785"/>
              <a:gd name="connsiteY57" fmla="*/ 4002398 h 4352025"/>
              <a:gd name="connsiteX58" fmla="*/ 103070 w 430785"/>
              <a:gd name="connsiteY58" fmla="*/ 4031128 h 4352025"/>
              <a:gd name="connsiteX59" fmla="*/ 55836 w 430785"/>
              <a:gd name="connsiteY59" fmla="*/ 4003859 h 4352025"/>
              <a:gd name="connsiteX60" fmla="*/ 355632 w 430785"/>
              <a:gd name="connsiteY60" fmla="*/ 3950782 h 4352025"/>
              <a:gd name="connsiteX61" fmla="*/ 430784 w 430785"/>
              <a:gd name="connsiteY61" fmla="*/ 3994120 h 4352025"/>
              <a:gd name="connsiteX62" fmla="*/ 430784 w 430785"/>
              <a:gd name="connsiteY62" fmla="*/ 4023012 h 4352025"/>
              <a:gd name="connsiteX63" fmla="*/ 355632 w 430785"/>
              <a:gd name="connsiteY63" fmla="*/ 3979512 h 4352025"/>
              <a:gd name="connsiteX64" fmla="*/ 125794 w 430785"/>
              <a:gd name="connsiteY64" fmla="*/ 3949645 h 4352025"/>
              <a:gd name="connsiteX65" fmla="*/ 202407 w 430785"/>
              <a:gd name="connsiteY65" fmla="*/ 3993957 h 4352025"/>
              <a:gd name="connsiteX66" fmla="*/ 202407 w 430785"/>
              <a:gd name="connsiteY66" fmla="*/ 4022687 h 4352025"/>
              <a:gd name="connsiteX67" fmla="*/ 125794 w 430785"/>
              <a:gd name="connsiteY67" fmla="*/ 3978537 h 4352025"/>
              <a:gd name="connsiteX68" fmla="*/ 0 w 430785"/>
              <a:gd name="connsiteY68" fmla="*/ 3942828 h 4352025"/>
              <a:gd name="connsiteX69" fmla="*/ 35709 w 430785"/>
              <a:gd name="connsiteY69" fmla="*/ 3963442 h 4352025"/>
              <a:gd name="connsiteX70" fmla="*/ 35709 w 430785"/>
              <a:gd name="connsiteY70" fmla="*/ 3992334 h 4352025"/>
              <a:gd name="connsiteX71" fmla="*/ 0 w 430785"/>
              <a:gd name="connsiteY71" fmla="*/ 3971720 h 4352025"/>
              <a:gd name="connsiteX72" fmla="*/ 193155 w 430785"/>
              <a:gd name="connsiteY72" fmla="*/ 3922701 h 4352025"/>
              <a:gd name="connsiteX73" fmla="*/ 225293 w 430785"/>
              <a:gd name="connsiteY73" fmla="*/ 3941205 h 4352025"/>
              <a:gd name="connsiteX74" fmla="*/ 225293 w 430785"/>
              <a:gd name="connsiteY74" fmla="*/ 3970097 h 4352025"/>
              <a:gd name="connsiteX75" fmla="*/ 193155 w 430785"/>
              <a:gd name="connsiteY75" fmla="*/ 3951593 h 4352025"/>
              <a:gd name="connsiteX76" fmla="*/ 379168 w 430785"/>
              <a:gd name="connsiteY76" fmla="*/ 3898516 h 4352025"/>
              <a:gd name="connsiteX77" fmla="*/ 430784 w 430785"/>
              <a:gd name="connsiteY77" fmla="*/ 3928382 h 4352025"/>
              <a:gd name="connsiteX78" fmla="*/ 430784 w 430785"/>
              <a:gd name="connsiteY78" fmla="*/ 3957274 h 4352025"/>
              <a:gd name="connsiteX79" fmla="*/ 379168 w 430785"/>
              <a:gd name="connsiteY79" fmla="*/ 3927408 h 4352025"/>
              <a:gd name="connsiteX80" fmla="*/ 0 w 430785"/>
              <a:gd name="connsiteY80" fmla="*/ 3877091 h 4352025"/>
              <a:gd name="connsiteX81" fmla="*/ 105829 w 430785"/>
              <a:gd name="connsiteY81" fmla="*/ 3938121 h 4352025"/>
              <a:gd name="connsiteX82" fmla="*/ 105829 w 430785"/>
              <a:gd name="connsiteY82" fmla="*/ 3967013 h 4352025"/>
              <a:gd name="connsiteX83" fmla="*/ 0 w 430785"/>
              <a:gd name="connsiteY83" fmla="*/ 3905821 h 4352025"/>
              <a:gd name="connsiteX84" fmla="*/ 210847 w 430785"/>
              <a:gd name="connsiteY84" fmla="*/ 3867189 h 4352025"/>
              <a:gd name="connsiteX85" fmla="*/ 258081 w 430785"/>
              <a:gd name="connsiteY85" fmla="*/ 3894458 h 4352025"/>
              <a:gd name="connsiteX86" fmla="*/ 258081 w 430785"/>
              <a:gd name="connsiteY86" fmla="*/ 3923350 h 4352025"/>
              <a:gd name="connsiteX87" fmla="*/ 210847 w 430785"/>
              <a:gd name="connsiteY87" fmla="*/ 3896081 h 4352025"/>
              <a:gd name="connsiteX88" fmla="*/ 71743 w 430785"/>
              <a:gd name="connsiteY88" fmla="*/ 3852743 h 4352025"/>
              <a:gd name="connsiteX89" fmla="*/ 173028 w 430785"/>
              <a:gd name="connsiteY89" fmla="*/ 3911176 h 4352025"/>
              <a:gd name="connsiteX90" fmla="*/ 173028 w 430785"/>
              <a:gd name="connsiteY90" fmla="*/ 3939906 h 4352025"/>
              <a:gd name="connsiteX91" fmla="*/ 71743 w 430785"/>
              <a:gd name="connsiteY91" fmla="*/ 3881473 h 4352025"/>
              <a:gd name="connsiteX92" fmla="*/ 359366 w 430785"/>
              <a:gd name="connsiteY92" fmla="*/ 3821254 h 4352025"/>
              <a:gd name="connsiteX93" fmla="*/ 430785 w 430785"/>
              <a:gd name="connsiteY93" fmla="*/ 3862644 h 4352025"/>
              <a:gd name="connsiteX94" fmla="*/ 430785 w 430785"/>
              <a:gd name="connsiteY94" fmla="*/ 3891374 h 4352025"/>
              <a:gd name="connsiteX95" fmla="*/ 359366 w 430785"/>
              <a:gd name="connsiteY95" fmla="*/ 3850146 h 4352025"/>
              <a:gd name="connsiteX96" fmla="*/ 0 w 430785"/>
              <a:gd name="connsiteY96" fmla="*/ 3811191 h 4352025"/>
              <a:gd name="connsiteX97" fmla="*/ 51779 w 430785"/>
              <a:gd name="connsiteY97" fmla="*/ 3841057 h 4352025"/>
              <a:gd name="connsiteX98" fmla="*/ 51779 w 430785"/>
              <a:gd name="connsiteY98" fmla="*/ 3869949 h 4352025"/>
              <a:gd name="connsiteX99" fmla="*/ 0 w 430785"/>
              <a:gd name="connsiteY99" fmla="*/ 3840083 h 4352025"/>
              <a:gd name="connsiteX100" fmla="*/ 248829 w 430785"/>
              <a:gd name="connsiteY100" fmla="*/ 3757464 h 4352025"/>
              <a:gd name="connsiteX101" fmla="*/ 280805 w 430785"/>
              <a:gd name="connsiteY101" fmla="*/ 3775968 h 4352025"/>
              <a:gd name="connsiteX102" fmla="*/ 280805 w 430785"/>
              <a:gd name="connsiteY102" fmla="*/ 3804860 h 4352025"/>
              <a:gd name="connsiteX103" fmla="*/ 248829 w 430785"/>
              <a:gd name="connsiteY103" fmla="*/ 3786194 h 4352025"/>
              <a:gd name="connsiteX104" fmla="*/ 0 w 430785"/>
              <a:gd name="connsiteY104" fmla="*/ 3745453 h 4352025"/>
              <a:gd name="connsiteX105" fmla="*/ 190883 w 430785"/>
              <a:gd name="connsiteY105" fmla="*/ 3855665 h 4352025"/>
              <a:gd name="connsiteX106" fmla="*/ 190883 w 430785"/>
              <a:gd name="connsiteY106" fmla="*/ 3884395 h 4352025"/>
              <a:gd name="connsiteX107" fmla="*/ 0 w 430785"/>
              <a:gd name="connsiteY107" fmla="*/ 3774183 h 4352025"/>
              <a:gd name="connsiteX108" fmla="*/ 339888 w 430785"/>
              <a:gd name="connsiteY108" fmla="*/ 3744317 h 4352025"/>
              <a:gd name="connsiteX109" fmla="*/ 430784 w 430785"/>
              <a:gd name="connsiteY109" fmla="*/ 3796745 h 4352025"/>
              <a:gd name="connsiteX110" fmla="*/ 430784 w 430785"/>
              <a:gd name="connsiteY110" fmla="*/ 3825637 h 4352025"/>
              <a:gd name="connsiteX111" fmla="*/ 339888 w 430785"/>
              <a:gd name="connsiteY111" fmla="*/ 3773047 h 4352025"/>
              <a:gd name="connsiteX112" fmla="*/ 109563 w 430785"/>
              <a:gd name="connsiteY112" fmla="*/ 3742856 h 4352025"/>
              <a:gd name="connsiteX113" fmla="*/ 141539 w 430785"/>
              <a:gd name="connsiteY113" fmla="*/ 3761360 h 4352025"/>
              <a:gd name="connsiteX114" fmla="*/ 141539 w 430785"/>
              <a:gd name="connsiteY114" fmla="*/ 3790252 h 4352025"/>
              <a:gd name="connsiteX115" fmla="*/ 109563 w 430785"/>
              <a:gd name="connsiteY115" fmla="*/ 3771586 h 4352025"/>
              <a:gd name="connsiteX116" fmla="*/ 199161 w 430785"/>
              <a:gd name="connsiteY116" fmla="*/ 3728897 h 4352025"/>
              <a:gd name="connsiteX117" fmla="*/ 231299 w 430785"/>
              <a:gd name="connsiteY117" fmla="*/ 3747401 h 4352025"/>
              <a:gd name="connsiteX118" fmla="*/ 231299 w 430785"/>
              <a:gd name="connsiteY118" fmla="*/ 3776131 h 4352025"/>
              <a:gd name="connsiteX119" fmla="*/ 199161 w 430785"/>
              <a:gd name="connsiteY119" fmla="*/ 3757627 h 4352025"/>
              <a:gd name="connsiteX120" fmla="*/ 71743 w 430785"/>
              <a:gd name="connsiteY120" fmla="*/ 3721106 h 4352025"/>
              <a:gd name="connsiteX121" fmla="*/ 89435 w 430785"/>
              <a:gd name="connsiteY121" fmla="*/ 3731332 h 4352025"/>
              <a:gd name="connsiteX122" fmla="*/ 89435 w 430785"/>
              <a:gd name="connsiteY122" fmla="*/ 3760062 h 4352025"/>
              <a:gd name="connsiteX123" fmla="*/ 71743 w 430785"/>
              <a:gd name="connsiteY123" fmla="*/ 3749836 h 4352025"/>
              <a:gd name="connsiteX124" fmla="*/ 365209 w 430785"/>
              <a:gd name="connsiteY124" fmla="*/ 3692701 h 4352025"/>
              <a:gd name="connsiteX125" fmla="*/ 430784 w 430785"/>
              <a:gd name="connsiteY125" fmla="*/ 3730520 h 4352025"/>
              <a:gd name="connsiteX126" fmla="*/ 430784 w 430785"/>
              <a:gd name="connsiteY126" fmla="*/ 3759413 h 4352025"/>
              <a:gd name="connsiteX127" fmla="*/ 365209 w 430785"/>
              <a:gd name="connsiteY127" fmla="*/ 3721593 h 4352025"/>
              <a:gd name="connsiteX128" fmla="*/ 0 w 430785"/>
              <a:gd name="connsiteY128" fmla="*/ 3679716 h 4352025"/>
              <a:gd name="connsiteX129" fmla="*/ 51779 w 430785"/>
              <a:gd name="connsiteY129" fmla="*/ 3709582 h 4352025"/>
              <a:gd name="connsiteX130" fmla="*/ 51779 w 430785"/>
              <a:gd name="connsiteY130" fmla="*/ 3738312 h 4352025"/>
              <a:gd name="connsiteX131" fmla="*/ 0 w 430785"/>
              <a:gd name="connsiteY131" fmla="*/ 3708446 h 4352025"/>
              <a:gd name="connsiteX132" fmla="*/ 218476 w 430785"/>
              <a:gd name="connsiteY132" fmla="*/ 3674197 h 4352025"/>
              <a:gd name="connsiteX133" fmla="*/ 250614 w 430785"/>
              <a:gd name="connsiteY133" fmla="*/ 3692701 h 4352025"/>
              <a:gd name="connsiteX134" fmla="*/ 250614 w 430785"/>
              <a:gd name="connsiteY134" fmla="*/ 3721593 h 4352025"/>
              <a:gd name="connsiteX135" fmla="*/ 218476 w 430785"/>
              <a:gd name="connsiteY135" fmla="*/ 3702927 h 4352025"/>
              <a:gd name="connsiteX136" fmla="*/ 91546 w 430785"/>
              <a:gd name="connsiteY136" fmla="*/ 3666730 h 4352025"/>
              <a:gd name="connsiteX137" fmla="*/ 179034 w 430785"/>
              <a:gd name="connsiteY137" fmla="*/ 3717210 h 4352025"/>
              <a:gd name="connsiteX138" fmla="*/ 179034 w 430785"/>
              <a:gd name="connsiteY138" fmla="*/ 3746102 h 4352025"/>
              <a:gd name="connsiteX139" fmla="*/ 91546 w 430785"/>
              <a:gd name="connsiteY139" fmla="*/ 3695460 h 4352025"/>
              <a:gd name="connsiteX140" fmla="*/ 151278 w 430785"/>
              <a:gd name="connsiteY140" fmla="*/ 3635404 h 4352025"/>
              <a:gd name="connsiteX141" fmla="*/ 198512 w 430785"/>
              <a:gd name="connsiteY141" fmla="*/ 3662673 h 4352025"/>
              <a:gd name="connsiteX142" fmla="*/ 198512 w 430785"/>
              <a:gd name="connsiteY142" fmla="*/ 3691403 h 4352025"/>
              <a:gd name="connsiteX143" fmla="*/ 151278 w 430785"/>
              <a:gd name="connsiteY143" fmla="*/ 3664134 h 4352025"/>
              <a:gd name="connsiteX144" fmla="*/ 361638 w 430785"/>
              <a:gd name="connsiteY144" fmla="*/ 3624853 h 4352025"/>
              <a:gd name="connsiteX145" fmla="*/ 430784 w 430785"/>
              <a:gd name="connsiteY145" fmla="*/ 3664783 h 4352025"/>
              <a:gd name="connsiteX146" fmla="*/ 430784 w 430785"/>
              <a:gd name="connsiteY146" fmla="*/ 3693675 h 4352025"/>
              <a:gd name="connsiteX147" fmla="*/ 361638 w 430785"/>
              <a:gd name="connsiteY147" fmla="*/ 3653583 h 4352025"/>
              <a:gd name="connsiteX148" fmla="*/ 0 w 430785"/>
              <a:gd name="connsiteY148" fmla="*/ 3613816 h 4352025"/>
              <a:gd name="connsiteX149" fmla="*/ 71419 w 430785"/>
              <a:gd name="connsiteY149" fmla="*/ 3655044 h 4352025"/>
              <a:gd name="connsiteX150" fmla="*/ 71419 w 430785"/>
              <a:gd name="connsiteY150" fmla="*/ 3683936 h 4352025"/>
              <a:gd name="connsiteX151" fmla="*/ 0 w 430785"/>
              <a:gd name="connsiteY151" fmla="*/ 3642708 h 4352025"/>
              <a:gd name="connsiteX152" fmla="*/ 302231 w 430785"/>
              <a:gd name="connsiteY152" fmla="*/ 3590442 h 4352025"/>
              <a:gd name="connsiteX153" fmla="*/ 334207 w 430785"/>
              <a:gd name="connsiteY153" fmla="*/ 3609108 h 4352025"/>
              <a:gd name="connsiteX154" fmla="*/ 334207 w 430785"/>
              <a:gd name="connsiteY154" fmla="*/ 3637838 h 4352025"/>
              <a:gd name="connsiteX155" fmla="*/ 302231 w 430785"/>
              <a:gd name="connsiteY155" fmla="*/ 3619334 h 4352025"/>
              <a:gd name="connsiteX156" fmla="*/ 395075 w 430785"/>
              <a:gd name="connsiteY156" fmla="*/ 3578431 h 4352025"/>
              <a:gd name="connsiteX157" fmla="*/ 430784 w 430785"/>
              <a:gd name="connsiteY157" fmla="*/ 3599045 h 4352025"/>
              <a:gd name="connsiteX158" fmla="*/ 430784 w 430785"/>
              <a:gd name="connsiteY158" fmla="*/ 3627775 h 4352025"/>
              <a:gd name="connsiteX159" fmla="*/ 395075 w 430785"/>
              <a:gd name="connsiteY159" fmla="*/ 3607161 h 4352025"/>
              <a:gd name="connsiteX160" fmla="*/ 252075 w 430785"/>
              <a:gd name="connsiteY160" fmla="*/ 3561550 h 4352025"/>
              <a:gd name="connsiteX161" fmla="*/ 284213 w 430785"/>
              <a:gd name="connsiteY161" fmla="*/ 3580216 h 4352025"/>
              <a:gd name="connsiteX162" fmla="*/ 284213 w 430785"/>
              <a:gd name="connsiteY162" fmla="*/ 3608946 h 4352025"/>
              <a:gd name="connsiteX163" fmla="*/ 252075 w 430785"/>
              <a:gd name="connsiteY163" fmla="*/ 3590442 h 4352025"/>
              <a:gd name="connsiteX164" fmla="*/ 133585 w 430785"/>
              <a:gd name="connsiteY164" fmla="*/ 3558953 h 4352025"/>
              <a:gd name="connsiteX165" fmla="*/ 196401 w 430785"/>
              <a:gd name="connsiteY165" fmla="*/ 3595149 h 4352025"/>
              <a:gd name="connsiteX166" fmla="*/ 196401 w 430785"/>
              <a:gd name="connsiteY166" fmla="*/ 3624041 h 4352025"/>
              <a:gd name="connsiteX167" fmla="*/ 133585 w 430785"/>
              <a:gd name="connsiteY167" fmla="*/ 3587845 h 4352025"/>
              <a:gd name="connsiteX168" fmla="*/ 0 w 430785"/>
              <a:gd name="connsiteY168" fmla="*/ 3548078 h 4352025"/>
              <a:gd name="connsiteX169" fmla="*/ 131151 w 430785"/>
              <a:gd name="connsiteY169" fmla="*/ 3623717 h 4352025"/>
              <a:gd name="connsiteX170" fmla="*/ 131151 w 430785"/>
              <a:gd name="connsiteY170" fmla="*/ 3652609 h 4352025"/>
              <a:gd name="connsiteX171" fmla="*/ 0 w 430785"/>
              <a:gd name="connsiteY171" fmla="*/ 3576808 h 4352025"/>
              <a:gd name="connsiteX172" fmla="*/ 85702 w 430785"/>
              <a:gd name="connsiteY172" fmla="*/ 3531360 h 4352025"/>
              <a:gd name="connsiteX173" fmla="*/ 113458 w 430785"/>
              <a:gd name="connsiteY173" fmla="*/ 3547429 h 4352025"/>
              <a:gd name="connsiteX174" fmla="*/ 113458 w 430785"/>
              <a:gd name="connsiteY174" fmla="*/ 3576159 h 4352025"/>
              <a:gd name="connsiteX175" fmla="*/ 85702 w 430785"/>
              <a:gd name="connsiteY175" fmla="*/ 3560090 h 4352025"/>
              <a:gd name="connsiteX176" fmla="*/ 365209 w 430785"/>
              <a:gd name="connsiteY176" fmla="*/ 3495326 h 4352025"/>
              <a:gd name="connsiteX177" fmla="*/ 430784 w 430785"/>
              <a:gd name="connsiteY177" fmla="*/ 3533145 h 4352025"/>
              <a:gd name="connsiteX178" fmla="*/ 430784 w 430785"/>
              <a:gd name="connsiteY178" fmla="*/ 3562038 h 4352025"/>
              <a:gd name="connsiteX179" fmla="*/ 365209 w 430785"/>
              <a:gd name="connsiteY179" fmla="*/ 3524056 h 4352025"/>
              <a:gd name="connsiteX180" fmla="*/ 129527 w 430785"/>
              <a:gd name="connsiteY180" fmla="*/ 3490781 h 4352025"/>
              <a:gd name="connsiteX181" fmla="*/ 232110 w 430785"/>
              <a:gd name="connsiteY181" fmla="*/ 3550026 h 4352025"/>
              <a:gd name="connsiteX182" fmla="*/ 232110 w 430785"/>
              <a:gd name="connsiteY182" fmla="*/ 3578918 h 4352025"/>
              <a:gd name="connsiteX183" fmla="*/ 129527 w 430785"/>
              <a:gd name="connsiteY183" fmla="*/ 3519673 h 4352025"/>
              <a:gd name="connsiteX184" fmla="*/ 0 w 430785"/>
              <a:gd name="connsiteY184" fmla="*/ 3481854 h 4352025"/>
              <a:gd name="connsiteX185" fmla="*/ 65575 w 430785"/>
              <a:gd name="connsiteY185" fmla="*/ 3519673 h 4352025"/>
              <a:gd name="connsiteX186" fmla="*/ 65575 w 430785"/>
              <a:gd name="connsiteY186" fmla="*/ 3548565 h 4352025"/>
              <a:gd name="connsiteX187" fmla="*/ 0 w 430785"/>
              <a:gd name="connsiteY187" fmla="*/ 3510746 h 4352025"/>
              <a:gd name="connsiteX188" fmla="*/ 379168 w 430785"/>
              <a:gd name="connsiteY188" fmla="*/ 3437542 h 4352025"/>
              <a:gd name="connsiteX189" fmla="*/ 430784 w 430785"/>
              <a:gd name="connsiteY189" fmla="*/ 3467408 h 4352025"/>
              <a:gd name="connsiteX190" fmla="*/ 430784 w 430785"/>
              <a:gd name="connsiteY190" fmla="*/ 3496138 h 4352025"/>
              <a:gd name="connsiteX191" fmla="*/ 379168 w 430785"/>
              <a:gd name="connsiteY191" fmla="*/ 3466272 h 4352025"/>
              <a:gd name="connsiteX192" fmla="*/ 123035 w 430785"/>
              <a:gd name="connsiteY192" fmla="*/ 3421310 h 4352025"/>
              <a:gd name="connsiteX193" fmla="*/ 199161 w 430785"/>
              <a:gd name="connsiteY193" fmla="*/ 3465297 h 4352025"/>
              <a:gd name="connsiteX194" fmla="*/ 199161 w 430785"/>
              <a:gd name="connsiteY194" fmla="*/ 3494027 h 4352025"/>
              <a:gd name="connsiteX195" fmla="*/ 123035 w 430785"/>
              <a:gd name="connsiteY195" fmla="*/ 3450040 h 4352025"/>
              <a:gd name="connsiteX196" fmla="*/ 0 w 430785"/>
              <a:gd name="connsiteY196" fmla="*/ 3416116 h 4352025"/>
              <a:gd name="connsiteX197" fmla="*/ 109563 w 430785"/>
              <a:gd name="connsiteY197" fmla="*/ 3479257 h 4352025"/>
              <a:gd name="connsiteX198" fmla="*/ 109563 w 430785"/>
              <a:gd name="connsiteY198" fmla="*/ 3507986 h 4352025"/>
              <a:gd name="connsiteX199" fmla="*/ 0 w 430785"/>
              <a:gd name="connsiteY199" fmla="*/ 3444846 h 4352025"/>
              <a:gd name="connsiteX200" fmla="*/ 222372 w 430785"/>
              <a:gd name="connsiteY200" fmla="*/ 3412870 h 4352025"/>
              <a:gd name="connsiteX201" fmla="*/ 274151 w 430785"/>
              <a:gd name="connsiteY201" fmla="*/ 3442736 h 4352025"/>
              <a:gd name="connsiteX202" fmla="*/ 274151 w 430785"/>
              <a:gd name="connsiteY202" fmla="*/ 3471466 h 4352025"/>
              <a:gd name="connsiteX203" fmla="*/ 222372 w 430785"/>
              <a:gd name="connsiteY203" fmla="*/ 3441600 h 4352025"/>
              <a:gd name="connsiteX204" fmla="*/ 55836 w 430785"/>
              <a:gd name="connsiteY204" fmla="*/ 3382517 h 4352025"/>
              <a:gd name="connsiteX205" fmla="*/ 103070 w 430785"/>
              <a:gd name="connsiteY205" fmla="*/ 3409786 h 4352025"/>
              <a:gd name="connsiteX206" fmla="*/ 103070 w 430785"/>
              <a:gd name="connsiteY206" fmla="*/ 3438516 h 4352025"/>
              <a:gd name="connsiteX207" fmla="*/ 55836 w 430785"/>
              <a:gd name="connsiteY207" fmla="*/ 3411247 h 4352025"/>
              <a:gd name="connsiteX208" fmla="*/ 355632 w 430785"/>
              <a:gd name="connsiteY208" fmla="*/ 3358169 h 4352025"/>
              <a:gd name="connsiteX209" fmla="*/ 430784 w 430785"/>
              <a:gd name="connsiteY209" fmla="*/ 3401507 h 4352025"/>
              <a:gd name="connsiteX210" fmla="*/ 430784 w 430785"/>
              <a:gd name="connsiteY210" fmla="*/ 3430399 h 4352025"/>
              <a:gd name="connsiteX211" fmla="*/ 355632 w 430785"/>
              <a:gd name="connsiteY211" fmla="*/ 3386899 h 4352025"/>
              <a:gd name="connsiteX212" fmla="*/ 125794 w 430785"/>
              <a:gd name="connsiteY212" fmla="*/ 3357033 h 4352025"/>
              <a:gd name="connsiteX213" fmla="*/ 202407 w 430785"/>
              <a:gd name="connsiteY213" fmla="*/ 3401345 h 4352025"/>
              <a:gd name="connsiteX214" fmla="*/ 202407 w 430785"/>
              <a:gd name="connsiteY214" fmla="*/ 3430075 h 4352025"/>
              <a:gd name="connsiteX215" fmla="*/ 125794 w 430785"/>
              <a:gd name="connsiteY215" fmla="*/ 3385925 h 4352025"/>
              <a:gd name="connsiteX216" fmla="*/ 0 w 430785"/>
              <a:gd name="connsiteY216" fmla="*/ 3350216 h 4352025"/>
              <a:gd name="connsiteX217" fmla="*/ 35709 w 430785"/>
              <a:gd name="connsiteY217" fmla="*/ 3370830 h 4352025"/>
              <a:gd name="connsiteX218" fmla="*/ 35709 w 430785"/>
              <a:gd name="connsiteY218" fmla="*/ 3399722 h 4352025"/>
              <a:gd name="connsiteX219" fmla="*/ 0 w 430785"/>
              <a:gd name="connsiteY219" fmla="*/ 3379108 h 4352025"/>
              <a:gd name="connsiteX220" fmla="*/ 193155 w 430785"/>
              <a:gd name="connsiteY220" fmla="*/ 3330089 h 4352025"/>
              <a:gd name="connsiteX221" fmla="*/ 225293 w 430785"/>
              <a:gd name="connsiteY221" fmla="*/ 3348755 h 4352025"/>
              <a:gd name="connsiteX222" fmla="*/ 225293 w 430785"/>
              <a:gd name="connsiteY222" fmla="*/ 3377485 h 4352025"/>
              <a:gd name="connsiteX223" fmla="*/ 193155 w 430785"/>
              <a:gd name="connsiteY223" fmla="*/ 3358981 h 4352025"/>
              <a:gd name="connsiteX224" fmla="*/ 379168 w 430785"/>
              <a:gd name="connsiteY224" fmla="*/ 3305904 h 4352025"/>
              <a:gd name="connsiteX225" fmla="*/ 430784 w 430785"/>
              <a:gd name="connsiteY225" fmla="*/ 3335770 h 4352025"/>
              <a:gd name="connsiteX226" fmla="*/ 430784 w 430785"/>
              <a:gd name="connsiteY226" fmla="*/ 3364662 h 4352025"/>
              <a:gd name="connsiteX227" fmla="*/ 379168 w 430785"/>
              <a:gd name="connsiteY227" fmla="*/ 3334796 h 4352025"/>
              <a:gd name="connsiteX228" fmla="*/ 0 w 430785"/>
              <a:gd name="connsiteY228" fmla="*/ 3284478 h 4352025"/>
              <a:gd name="connsiteX229" fmla="*/ 105829 w 430785"/>
              <a:gd name="connsiteY229" fmla="*/ 3345508 h 4352025"/>
              <a:gd name="connsiteX230" fmla="*/ 105829 w 430785"/>
              <a:gd name="connsiteY230" fmla="*/ 3374401 h 4352025"/>
              <a:gd name="connsiteX231" fmla="*/ 0 w 430785"/>
              <a:gd name="connsiteY231" fmla="*/ 3313208 h 4352025"/>
              <a:gd name="connsiteX232" fmla="*/ 210847 w 430785"/>
              <a:gd name="connsiteY232" fmla="*/ 3274577 h 4352025"/>
              <a:gd name="connsiteX233" fmla="*/ 258081 w 430785"/>
              <a:gd name="connsiteY233" fmla="*/ 3301846 h 4352025"/>
              <a:gd name="connsiteX234" fmla="*/ 258081 w 430785"/>
              <a:gd name="connsiteY234" fmla="*/ 3330738 h 4352025"/>
              <a:gd name="connsiteX235" fmla="*/ 210847 w 430785"/>
              <a:gd name="connsiteY235" fmla="*/ 3303469 h 4352025"/>
              <a:gd name="connsiteX236" fmla="*/ 71743 w 430785"/>
              <a:gd name="connsiteY236" fmla="*/ 3260131 h 4352025"/>
              <a:gd name="connsiteX237" fmla="*/ 173028 w 430785"/>
              <a:gd name="connsiteY237" fmla="*/ 3318564 h 4352025"/>
              <a:gd name="connsiteX238" fmla="*/ 173028 w 430785"/>
              <a:gd name="connsiteY238" fmla="*/ 3347456 h 4352025"/>
              <a:gd name="connsiteX239" fmla="*/ 71743 w 430785"/>
              <a:gd name="connsiteY239" fmla="*/ 3288861 h 4352025"/>
              <a:gd name="connsiteX240" fmla="*/ 359366 w 430785"/>
              <a:gd name="connsiteY240" fmla="*/ 3228642 h 4352025"/>
              <a:gd name="connsiteX241" fmla="*/ 430785 w 430785"/>
              <a:gd name="connsiteY241" fmla="*/ 3270032 h 4352025"/>
              <a:gd name="connsiteX242" fmla="*/ 430785 w 430785"/>
              <a:gd name="connsiteY242" fmla="*/ 3298762 h 4352025"/>
              <a:gd name="connsiteX243" fmla="*/ 359366 w 430785"/>
              <a:gd name="connsiteY243" fmla="*/ 3257534 h 4352025"/>
              <a:gd name="connsiteX244" fmla="*/ 0 w 430785"/>
              <a:gd name="connsiteY244" fmla="*/ 3218578 h 4352025"/>
              <a:gd name="connsiteX245" fmla="*/ 51779 w 430785"/>
              <a:gd name="connsiteY245" fmla="*/ 3248444 h 4352025"/>
              <a:gd name="connsiteX246" fmla="*/ 51779 w 430785"/>
              <a:gd name="connsiteY246" fmla="*/ 3277336 h 4352025"/>
              <a:gd name="connsiteX247" fmla="*/ 0 w 430785"/>
              <a:gd name="connsiteY247" fmla="*/ 3247470 h 4352025"/>
              <a:gd name="connsiteX248" fmla="*/ 248829 w 430785"/>
              <a:gd name="connsiteY248" fmla="*/ 3164852 h 4352025"/>
              <a:gd name="connsiteX249" fmla="*/ 280805 w 430785"/>
              <a:gd name="connsiteY249" fmla="*/ 3183356 h 4352025"/>
              <a:gd name="connsiteX250" fmla="*/ 280805 w 430785"/>
              <a:gd name="connsiteY250" fmla="*/ 3212248 h 4352025"/>
              <a:gd name="connsiteX251" fmla="*/ 248829 w 430785"/>
              <a:gd name="connsiteY251" fmla="*/ 3193744 h 4352025"/>
              <a:gd name="connsiteX252" fmla="*/ 0 w 430785"/>
              <a:gd name="connsiteY252" fmla="*/ 3152841 h 4352025"/>
              <a:gd name="connsiteX253" fmla="*/ 190883 w 430785"/>
              <a:gd name="connsiteY253" fmla="*/ 3263053 h 4352025"/>
              <a:gd name="connsiteX254" fmla="*/ 190883 w 430785"/>
              <a:gd name="connsiteY254" fmla="*/ 3291783 h 4352025"/>
              <a:gd name="connsiteX255" fmla="*/ 0 w 430785"/>
              <a:gd name="connsiteY255" fmla="*/ 3181733 h 4352025"/>
              <a:gd name="connsiteX256" fmla="*/ 339888 w 430785"/>
              <a:gd name="connsiteY256" fmla="*/ 3151705 h 4352025"/>
              <a:gd name="connsiteX257" fmla="*/ 430784 w 430785"/>
              <a:gd name="connsiteY257" fmla="*/ 3204133 h 4352025"/>
              <a:gd name="connsiteX258" fmla="*/ 430784 w 430785"/>
              <a:gd name="connsiteY258" fmla="*/ 3233025 h 4352025"/>
              <a:gd name="connsiteX259" fmla="*/ 339888 w 430785"/>
              <a:gd name="connsiteY259" fmla="*/ 3180435 h 4352025"/>
              <a:gd name="connsiteX260" fmla="*/ 109563 w 430785"/>
              <a:gd name="connsiteY260" fmla="*/ 3150244 h 4352025"/>
              <a:gd name="connsiteX261" fmla="*/ 141539 w 430785"/>
              <a:gd name="connsiteY261" fmla="*/ 3168748 h 4352025"/>
              <a:gd name="connsiteX262" fmla="*/ 141539 w 430785"/>
              <a:gd name="connsiteY262" fmla="*/ 3197640 h 4352025"/>
              <a:gd name="connsiteX263" fmla="*/ 109563 w 430785"/>
              <a:gd name="connsiteY263" fmla="*/ 3178974 h 4352025"/>
              <a:gd name="connsiteX264" fmla="*/ 199161 w 430785"/>
              <a:gd name="connsiteY264" fmla="*/ 3136285 h 4352025"/>
              <a:gd name="connsiteX265" fmla="*/ 231299 w 430785"/>
              <a:gd name="connsiteY265" fmla="*/ 3154789 h 4352025"/>
              <a:gd name="connsiteX266" fmla="*/ 231299 w 430785"/>
              <a:gd name="connsiteY266" fmla="*/ 3183519 h 4352025"/>
              <a:gd name="connsiteX267" fmla="*/ 199161 w 430785"/>
              <a:gd name="connsiteY267" fmla="*/ 3165015 h 4352025"/>
              <a:gd name="connsiteX268" fmla="*/ 71743 w 430785"/>
              <a:gd name="connsiteY268" fmla="*/ 3128494 h 4352025"/>
              <a:gd name="connsiteX269" fmla="*/ 89435 w 430785"/>
              <a:gd name="connsiteY269" fmla="*/ 3138720 h 4352025"/>
              <a:gd name="connsiteX270" fmla="*/ 89435 w 430785"/>
              <a:gd name="connsiteY270" fmla="*/ 3167450 h 4352025"/>
              <a:gd name="connsiteX271" fmla="*/ 71743 w 430785"/>
              <a:gd name="connsiteY271" fmla="*/ 3157224 h 4352025"/>
              <a:gd name="connsiteX272" fmla="*/ 365209 w 430785"/>
              <a:gd name="connsiteY272" fmla="*/ 3103126 h 4352025"/>
              <a:gd name="connsiteX273" fmla="*/ 430784 w 430785"/>
              <a:gd name="connsiteY273" fmla="*/ 3140945 h 4352025"/>
              <a:gd name="connsiteX274" fmla="*/ 430784 w 430785"/>
              <a:gd name="connsiteY274" fmla="*/ 3169838 h 4352025"/>
              <a:gd name="connsiteX275" fmla="*/ 365209 w 430785"/>
              <a:gd name="connsiteY275" fmla="*/ 3132018 h 4352025"/>
              <a:gd name="connsiteX276" fmla="*/ 0 w 430785"/>
              <a:gd name="connsiteY276" fmla="*/ 3087103 h 4352025"/>
              <a:gd name="connsiteX277" fmla="*/ 51779 w 430785"/>
              <a:gd name="connsiteY277" fmla="*/ 3116969 h 4352025"/>
              <a:gd name="connsiteX278" fmla="*/ 51779 w 430785"/>
              <a:gd name="connsiteY278" fmla="*/ 3145699 h 4352025"/>
              <a:gd name="connsiteX279" fmla="*/ 0 w 430785"/>
              <a:gd name="connsiteY279" fmla="*/ 3115833 h 4352025"/>
              <a:gd name="connsiteX280" fmla="*/ 218476 w 430785"/>
              <a:gd name="connsiteY280" fmla="*/ 3081585 h 4352025"/>
              <a:gd name="connsiteX281" fmla="*/ 250614 w 430785"/>
              <a:gd name="connsiteY281" fmla="*/ 3100089 h 4352025"/>
              <a:gd name="connsiteX282" fmla="*/ 250614 w 430785"/>
              <a:gd name="connsiteY282" fmla="*/ 3128981 h 4352025"/>
              <a:gd name="connsiteX283" fmla="*/ 218476 w 430785"/>
              <a:gd name="connsiteY283" fmla="*/ 3110315 h 4352025"/>
              <a:gd name="connsiteX284" fmla="*/ 91546 w 430785"/>
              <a:gd name="connsiteY284" fmla="*/ 3074118 h 4352025"/>
              <a:gd name="connsiteX285" fmla="*/ 179034 w 430785"/>
              <a:gd name="connsiteY285" fmla="*/ 3124598 h 4352025"/>
              <a:gd name="connsiteX286" fmla="*/ 179034 w 430785"/>
              <a:gd name="connsiteY286" fmla="*/ 3153490 h 4352025"/>
              <a:gd name="connsiteX287" fmla="*/ 91546 w 430785"/>
              <a:gd name="connsiteY287" fmla="*/ 3102848 h 4352025"/>
              <a:gd name="connsiteX288" fmla="*/ 151278 w 430785"/>
              <a:gd name="connsiteY288" fmla="*/ 3042791 h 4352025"/>
              <a:gd name="connsiteX289" fmla="*/ 198512 w 430785"/>
              <a:gd name="connsiteY289" fmla="*/ 3070060 h 4352025"/>
              <a:gd name="connsiteX290" fmla="*/ 198512 w 430785"/>
              <a:gd name="connsiteY290" fmla="*/ 3098790 h 4352025"/>
              <a:gd name="connsiteX291" fmla="*/ 151278 w 430785"/>
              <a:gd name="connsiteY291" fmla="*/ 3071521 h 4352025"/>
              <a:gd name="connsiteX292" fmla="*/ 361638 w 430785"/>
              <a:gd name="connsiteY292" fmla="*/ 3035278 h 4352025"/>
              <a:gd name="connsiteX293" fmla="*/ 430784 w 430785"/>
              <a:gd name="connsiteY293" fmla="*/ 3075207 h 4352025"/>
              <a:gd name="connsiteX294" fmla="*/ 430784 w 430785"/>
              <a:gd name="connsiteY294" fmla="*/ 3103937 h 4352025"/>
              <a:gd name="connsiteX295" fmla="*/ 361638 w 430785"/>
              <a:gd name="connsiteY295" fmla="*/ 3064008 h 4352025"/>
              <a:gd name="connsiteX296" fmla="*/ 0 w 430785"/>
              <a:gd name="connsiteY296" fmla="*/ 3021203 h 4352025"/>
              <a:gd name="connsiteX297" fmla="*/ 71419 w 430785"/>
              <a:gd name="connsiteY297" fmla="*/ 3062431 h 4352025"/>
              <a:gd name="connsiteX298" fmla="*/ 71419 w 430785"/>
              <a:gd name="connsiteY298" fmla="*/ 3091323 h 4352025"/>
              <a:gd name="connsiteX299" fmla="*/ 0 w 430785"/>
              <a:gd name="connsiteY299" fmla="*/ 3050095 h 4352025"/>
              <a:gd name="connsiteX300" fmla="*/ 302231 w 430785"/>
              <a:gd name="connsiteY300" fmla="*/ 3000868 h 4352025"/>
              <a:gd name="connsiteX301" fmla="*/ 334207 w 430785"/>
              <a:gd name="connsiteY301" fmla="*/ 3019372 h 4352025"/>
              <a:gd name="connsiteX302" fmla="*/ 334207 w 430785"/>
              <a:gd name="connsiteY302" fmla="*/ 3048264 h 4352025"/>
              <a:gd name="connsiteX303" fmla="*/ 302231 w 430785"/>
              <a:gd name="connsiteY303" fmla="*/ 3029760 h 4352025"/>
              <a:gd name="connsiteX304" fmla="*/ 395075 w 430785"/>
              <a:gd name="connsiteY304" fmla="*/ 2988856 h 4352025"/>
              <a:gd name="connsiteX305" fmla="*/ 430784 w 430785"/>
              <a:gd name="connsiteY305" fmla="*/ 3009470 h 4352025"/>
              <a:gd name="connsiteX306" fmla="*/ 430784 w 430785"/>
              <a:gd name="connsiteY306" fmla="*/ 3038200 h 4352025"/>
              <a:gd name="connsiteX307" fmla="*/ 395075 w 430785"/>
              <a:gd name="connsiteY307" fmla="*/ 3017586 h 4352025"/>
              <a:gd name="connsiteX308" fmla="*/ 252075 w 430785"/>
              <a:gd name="connsiteY308" fmla="*/ 2971975 h 4352025"/>
              <a:gd name="connsiteX309" fmla="*/ 284213 w 430785"/>
              <a:gd name="connsiteY309" fmla="*/ 2990479 h 4352025"/>
              <a:gd name="connsiteX310" fmla="*/ 284213 w 430785"/>
              <a:gd name="connsiteY310" fmla="*/ 3019371 h 4352025"/>
              <a:gd name="connsiteX311" fmla="*/ 252075 w 430785"/>
              <a:gd name="connsiteY311" fmla="*/ 3000867 h 4352025"/>
              <a:gd name="connsiteX312" fmla="*/ 133585 w 430785"/>
              <a:gd name="connsiteY312" fmla="*/ 2969378 h 4352025"/>
              <a:gd name="connsiteX313" fmla="*/ 196401 w 430785"/>
              <a:gd name="connsiteY313" fmla="*/ 3005574 h 4352025"/>
              <a:gd name="connsiteX314" fmla="*/ 196401 w 430785"/>
              <a:gd name="connsiteY314" fmla="*/ 3034466 h 4352025"/>
              <a:gd name="connsiteX315" fmla="*/ 133585 w 430785"/>
              <a:gd name="connsiteY315" fmla="*/ 2998270 h 4352025"/>
              <a:gd name="connsiteX316" fmla="*/ 0 w 430785"/>
              <a:gd name="connsiteY316" fmla="*/ 2955466 h 4352025"/>
              <a:gd name="connsiteX317" fmla="*/ 131151 w 430785"/>
              <a:gd name="connsiteY317" fmla="*/ 3031105 h 4352025"/>
              <a:gd name="connsiteX318" fmla="*/ 131151 w 430785"/>
              <a:gd name="connsiteY318" fmla="*/ 3059997 h 4352025"/>
              <a:gd name="connsiteX319" fmla="*/ 0 w 430785"/>
              <a:gd name="connsiteY319" fmla="*/ 2984196 h 4352025"/>
              <a:gd name="connsiteX320" fmla="*/ 85702 w 430785"/>
              <a:gd name="connsiteY320" fmla="*/ 2941785 h 4352025"/>
              <a:gd name="connsiteX321" fmla="*/ 113458 w 430785"/>
              <a:gd name="connsiteY321" fmla="*/ 2957854 h 4352025"/>
              <a:gd name="connsiteX322" fmla="*/ 113458 w 430785"/>
              <a:gd name="connsiteY322" fmla="*/ 2986584 h 4352025"/>
              <a:gd name="connsiteX323" fmla="*/ 85702 w 430785"/>
              <a:gd name="connsiteY323" fmla="*/ 2970515 h 4352025"/>
              <a:gd name="connsiteX324" fmla="*/ 365209 w 430785"/>
              <a:gd name="connsiteY324" fmla="*/ 2905751 h 4352025"/>
              <a:gd name="connsiteX325" fmla="*/ 430784 w 430785"/>
              <a:gd name="connsiteY325" fmla="*/ 2943570 h 4352025"/>
              <a:gd name="connsiteX326" fmla="*/ 430784 w 430785"/>
              <a:gd name="connsiteY326" fmla="*/ 2972463 h 4352025"/>
              <a:gd name="connsiteX327" fmla="*/ 365209 w 430785"/>
              <a:gd name="connsiteY327" fmla="*/ 2934481 h 4352025"/>
              <a:gd name="connsiteX328" fmla="*/ 129527 w 430785"/>
              <a:gd name="connsiteY328" fmla="*/ 2901206 h 4352025"/>
              <a:gd name="connsiteX329" fmla="*/ 232110 w 430785"/>
              <a:gd name="connsiteY329" fmla="*/ 2960451 h 4352025"/>
              <a:gd name="connsiteX330" fmla="*/ 232110 w 430785"/>
              <a:gd name="connsiteY330" fmla="*/ 2989343 h 4352025"/>
              <a:gd name="connsiteX331" fmla="*/ 129527 w 430785"/>
              <a:gd name="connsiteY331" fmla="*/ 2930098 h 4352025"/>
              <a:gd name="connsiteX332" fmla="*/ 0 w 430785"/>
              <a:gd name="connsiteY332" fmla="*/ 2892279 h 4352025"/>
              <a:gd name="connsiteX333" fmla="*/ 65575 w 430785"/>
              <a:gd name="connsiteY333" fmla="*/ 2930098 h 4352025"/>
              <a:gd name="connsiteX334" fmla="*/ 65575 w 430785"/>
              <a:gd name="connsiteY334" fmla="*/ 2958991 h 4352025"/>
              <a:gd name="connsiteX335" fmla="*/ 0 w 430785"/>
              <a:gd name="connsiteY335" fmla="*/ 2921009 h 4352025"/>
              <a:gd name="connsiteX336" fmla="*/ 379168 w 430785"/>
              <a:gd name="connsiteY336" fmla="*/ 2847967 h 4352025"/>
              <a:gd name="connsiteX337" fmla="*/ 430784 w 430785"/>
              <a:gd name="connsiteY337" fmla="*/ 2877833 h 4352025"/>
              <a:gd name="connsiteX338" fmla="*/ 430784 w 430785"/>
              <a:gd name="connsiteY338" fmla="*/ 2906563 h 4352025"/>
              <a:gd name="connsiteX339" fmla="*/ 379168 w 430785"/>
              <a:gd name="connsiteY339" fmla="*/ 2876697 h 4352025"/>
              <a:gd name="connsiteX340" fmla="*/ 123035 w 430785"/>
              <a:gd name="connsiteY340" fmla="*/ 2831735 h 4352025"/>
              <a:gd name="connsiteX341" fmla="*/ 199161 w 430785"/>
              <a:gd name="connsiteY341" fmla="*/ 2875722 h 4352025"/>
              <a:gd name="connsiteX342" fmla="*/ 199161 w 430785"/>
              <a:gd name="connsiteY342" fmla="*/ 2904452 h 4352025"/>
              <a:gd name="connsiteX343" fmla="*/ 123035 w 430785"/>
              <a:gd name="connsiteY343" fmla="*/ 2860465 h 4352025"/>
              <a:gd name="connsiteX344" fmla="*/ 0 w 430785"/>
              <a:gd name="connsiteY344" fmla="*/ 2826541 h 4352025"/>
              <a:gd name="connsiteX345" fmla="*/ 109563 w 430785"/>
              <a:gd name="connsiteY345" fmla="*/ 2889682 h 4352025"/>
              <a:gd name="connsiteX346" fmla="*/ 109563 w 430785"/>
              <a:gd name="connsiteY346" fmla="*/ 2918411 h 4352025"/>
              <a:gd name="connsiteX347" fmla="*/ 0 w 430785"/>
              <a:gd name="connsiteY347" fmla="*/ 2855271 h 4352025"/>
              <a:gd name="connsiteX348" fmla="*/ 222372 w 430785"/>
              <a:gd name="connsiteY348" fmla="*/ 2823295 h 4352025"/>
              <a:gd name="connsiteX349" fmla="*/ 274151 w 430785"/>
              <a:gd name="connsiteY349" fmla="*/ 2853161 h 4352025"/>
              <a:gd name="connsiteX350" fmla="*/ 274151 w 430785"/>
              <a:gd name="connsiteY350" fmla="*/ 2881891 h 4352025"/>
              <a:gd name="connsiteX351" fmla="*/ 222372 w 430785"/>
              <a:gd name="connsiteY351" fmla="*/ 2852025 h 4352025"/>
              <a:gd name="connsiteX352" fmla="*/ 55836 w 430785"/>
              <a:gd name="connsiteY352" fmla="*/ 2792942 h 4352025"/>
              <a:gd name="connsiteX353" fmla="*/ 103070 w 430785"/>
              <a:gd name="connsiteY353" fmla="*/ 2820211 h 4352025"/>
              <a:gd name="connsiteX354" fmla="*/ 103070 w 430785"/>
              <a:gd name="connsiteY354" fmla="*/ 2848941 h 4352025"/>
              <a:gd name="connsiteX355" fmla="*/ 55836 w 430785"/>
              <a:gd name="connsiteY355" fmla="*/ 2821672 h 4352025"/>
              <a:gd name="connsiteX356" fmla="*/ 355632 w 430785"/>
              <a:gd name="connsiteY356" fmla="*/ 2768595 h 4352025"/>
              <a:gd name="connsiteX357" fmla="*/ 430784 w 430785"/>
              <a:gd name="connsiteY357" fmla="*/ 2811933 h 4352025"/>
              <a:gd name="connsiteX358" fmla="*/ 430784 w 430785"/>
              <a:gd name="connsiteY358" fmla="*/ 2840825 h 4352025"/>
              <a:gd name="connsiteX359" fmla="*/ 355632 w 430785"/>
              <a:gd name="connsiteY359" fmla="*/ 2797325 h 4352025"/>
              <a:gd name="connsiteX360" fmla="*/ 125794 w 430785"/>
              <a:gd name="connsiteY360" fmla="*/ 2767458 h 4352025"/>
              <a:gd name="connsiteX361" fmla="*/ 202407 w 430785"/>
              <a:gd name="connsiteY361" fmla="*/ 2811770 h 4352025"/>
              <a:gd name="connsiteX362" fmla="*/ 202407 w 430785"/>
              <a:gd name="connsiteY362" fmla="*/ 2840500 h 4352025"/>
              <a:gd name="connsiteX363" fmla="*/ 125794 w 430785"/>
              <a:gd name="connsiteY363" fmla="*/ 2796350 h 4352025"/>
              <a:gd name="connsiteX364" fmla="*/ 0 w 430785"/>
              <a:gd name="connsiteY364" fmla="*/ 2760641 h 4352025"/>
              <a:gd name="connsiteX365" fmla="*/ 35709 w 430785"/>
              <a:gd name="connsiteY365" fmla="*/ 2781255 h 4352025"/>
              <a:gd name="connsiteX366" fmla="*/ 35709 w 430785"/>
              <a:gd name="connsiteY366" fmla="*/ 2810147 h 4352025"/>
              <a:gd name="connsiteX367" fmla="*/ 0 w 430785"/>
              <a:gd name="connsiteY367" fmla="*/ 2789533 h 4352025"/>
              <a:gd name="connsiteX368" fmla="*/ 193155 w 430785"/>
              <a:gd name="connsiteY368" fmla="*/ 2740514 h 4352025"/>
              <a:gd name="connsiteX369" fmla="*/ 225293 w 430785"/>
              <a:gd name="connsiteY369" fmla="*/ 2759018 h 4352025"/>
              <a:gd name="connsiteX370" fmla="*/ 225293 w 430785"/>
              <a:gd name="connsiteY370" fmla="*/ 2787910 h 4352025"/>
              <a:gd name="connsiteX371" fmla="*/ 193155 w 430785"/>
              <a:gd name="connsiteY371" fmla="*/ 2769406 h 4352025"/>
              <a:gd name="connsiteX372" fmla="*/ 379168 w 430785"/>
              <a:gd name="connsiteY372" fmla="*/ 2716330 h 4352025"/>
              <a:gd name="connsiteX373" fmla="*/ 430784 w 430785"/>
              <a:gd name="connsiteY373" fmla="*/ 2746195 h 4352025"/>
              <a:gd name="connsiteX374" fmla="*/ 430784 w 430785"/>
              <a:gd name="connsiteY374" fmla="*/ 2775087 h 4352025"/>
              <a:gd name="connsiteX375" fmla="*/ 379168 w 430785"/>
              <a:gd name="connsiteY375" fmla="*/ 2745221 h 4352025"/>
              <a:gd name="connsiteX376" fmla="*/ 0 w 430785"/>
              <a:gd name="connsiteY376" fmla="*/ 2694905 h 4352025"/>
              <a:gd name="connsiteX377" fmla="*/ 105829 w 430785"/>
              <a:gd name="connsiteY377" fmla="*/ 2755934 h 4352025"/>
              <a:gd name="connsiteX378" fmla="*/ 105829 w 430785"/>
              <a:gd name="connsiteY378" fmla="*/ 2784826 h 4352025"/>
              <a:gd name="connsiteX379" fmla="*/ 0 w 430785"/>
              <a:gd name="connsiteY379" fmla="*/ 2723635 h 4352025"/>
              <a:gd name="connsiteX380" fmla="*/ 210847 w 430785"/>
              <a:gd name="connsiteY380" fmla="*/ 2685004 h 4352025"/>
              <a:gd name="connsiteX381" fmla="*/ 258081 w 430785"/>
              <a:gd name="connsiteY381" fmla="*/ 2712272 h 4352025"/>
              <a:gd name="connsiteX382" fmla="*/ 258081 w 430785"/>
              <a:gd name="connsiteY382" fmla="*/ 2741163 h 4352025"/>
              <a:gd name="connsiteX383" fmla="*/ 210847 w 430785"/>
              <a:gd name="connsiteY383" fmla="*/ 2713894 h 4352025"/>
              <a:gd name="connsiteX384" fmla="*/ 71743 w 430785"/>
              <a:gd name="connsiteY384" fmla="*/ 2670558 h 4352025"/>
              <a:gd name="connsiteX385" fmla="*/ 173028 w 430785"/>
              <a:gd name="connsiteY385" fmla="*/ 2728990 h 4352025"/>
              <a:gd name="connsiteX386" fmla="*/ 173028 w 430785"/>
              <a:gd name="connsiteY386" fmla="*/ 2757719 h 4352025"/>
              <a:gd name="connsiteX387" fmla="*/ 71743 w 430785"/>
              <a:gd name="connsiteY387" fmla="*/ 2699287 h 4352025"/>
              <a:gd name="connsiteX388" fmla="*/ 359366 w 430785"/>
              <a:gd name="connsiteY388" fmla="*/ 2639069 h 4352025"/>
              <a:gd name="connsiteX389" fmla="*/ 430785 w 430785"/>
              <a:gd name="connsiteY389" fmla="*/ 2680459 h 4352025"/>
              <a:gd name="connsiteX390" fmla="*/ 430785 w 430785"/>
              <a:gd name="connsiteY390" fmla="*/ 2709188 h 4352025"/>
              <a:gd name="connsiteX391" fmla="*/ 359366 w 430785"/>
              <a:gd name="connsiteY391" fmla="*/ 2667961 h 4352025"/>
              <a:gd name="connsiteX392" fmla="*/ 0 w 430785"/>
              <a:gd name="connsiteY392" fmla="*/ 2629007 h 4352025"/>
              <a:gd name="connsiteX393" fmla="*/ 51779 w 430785"/>
              <a:gd name="connsiteY393" fmla="*/ 2658872 h 4352025"/>
              <a:gd name="connsiteX394" fmla="*/ 51779 w 430785"/>
              <a:gd name="connsiteY394" fmla="*/ 2687764 h 4352025"/>
              <a:gd name="connsiteX395" fmla="*/ 0 w 430785"/>
              <a:gd name="connsiteY395" fmla="*/ 2657898 h 4352025"/>
              <a:gd name="connsiteX396" fmla="*/ 248829 w 430785"/>
              <a:gd name="connsiteY396" fmla="*/ 2575282 h 4352025"/>
              <a:gd name="connsiteX397" fmla="*/ 280805 w 430785"/>
              <a:gd name="connsiteY397" fmla="*/ 2593785 h 4352025"/>
              <a:gd name="connsiteX398" fmla="*/ 280805 w 430785"/>
              <a:gd name="connsiteY398" fmla="*/ 2622677 h 4352025"/>
              <a:gd name="connsiteX399" fmla="*/ 248829 w 430785"/>
              <a:gd name="connsiteY399" fmla="*/ 2604011 h 4352025"/>
              <a:gd name="connsiteX400" fmla="*/ 0 w 430785"/>
              <a:gd name="connsiteY400" fmla="*/ 2563271 h 4352025"/>
              <a:gd name="connsiteX401" fmla="*/ 190883 w 430785"/>
              <a:gd name="connsiteY401" fmla="*/ 2673480 h 4352025"/>
              <a:gd name="connsiteX402" fmla="*/ 190883 w 430785"/>
              <a:gd name="connsiteY402" fmla="*/ 2702209 h 4352025"/>
              <a:gd name="connsiteX403" fmla="*/ 0 w 430785"/>
              <a:gd name="connsiteY403" fmla="*/ 2592000 h 4352025"/>
              <a:gd name="connsiteX404" fmla="*/ 339888 w 430785"/>
              <a:gd name="connsiteY404" fmla="*/ 2562134 h 4352025"/>
              <a:gd name="connsiteX405" fmla="*/ 430784 w 430785"/>
              <a:gd name="connsiteY405" fmla="*/ 2614561 h 4352025"/>
              <a:gd name="connsiteX406" fmla="*/ 430784 w 430785"/>
              <a:gd name="connsiteY406" fmla="*/ 2643452 h 4352025"/>
              <a:gd name="connsiteX407" fmla="*/ 339888 w 430785"/>
              <a:gd name="connsiteY407" fmla="*/ 2590864 h 4352025"/>
              <a:gd name="connsiteX408" fmla="*/ 109563 w 430785"/>
              <a:gd name="connsiteY408" fmla="*/ 2560674 h 4352025"/>
              <a:gd name="connsiteX409" fmla="*/ 141539 w 430785"/>
              <a:gd name="connsiteY409" fmla="*/ 2579178 h 4352025"/>
              <a:gd name="connsiteX410" fmla="*/ 141539 w 430785"/>
              <a:gd name="connsiteY410" fmla="*/ 2608069 h 4352025"/>
              <a:gd name="connsiteX411" fmla="*/ 109563 w 430785"/>
              <a:gd name="connsiteY411" fmla="*/ 2589403 h 4352025"/>
              <a:gd name="connsiteX412" fmla="*/ 199161 w 430785"/>
              <a:gd name="connsiteY412" fmla="*/ 2546715 h 4352025"/>
              <a:gd name="connsiteX413" fmla="*/ 231299 w 430785"/>
              <a:gd name="connsiteY413" fmla="*/ 2565219 h 4352025"/>
              <a:gd name="connsiteX414" fmla="*/ 231299 w 430785"/>
              <a:gd name="connsiteY414" fmla="*/ 2593948 h 4352025"/>
              <a:gd name="connsiteX415" fmla="*/ 199161 w 430785"/>
              <a:gd name="connsiteY415" fmla="*/ 2575445 h 4352025"/>
              <a:gd name="connsiteX416" fmla="*/ 71743 w 430785"/>
              <a:gd name="connsiteY416" fmla="*/ 2538924 h 4352025"/>
              <a:gd name="connsiteX417" fmla="*/ 89435 w 430785"/>
              <a:gd name="connsiteY417" fmla="*/ 2549150 h 4352025"/>
              <a:gd name="connsiteX418" fmla="*/ 89435 w 430785"/>
              <a:gd name="connsiteY418" fmla="*/ 2577879 h 4352025"/>
              <a:gd name="connsiteX419" fmla="*/ 71743 w 430785"/>
              <a:gd name="connsiteY419" fmla="*/ 2567654 h 4352025"/>
              <a:gd name="connsiteX420" fmla="*/ 365209 w 430785"/>
              <a:gd name="connsiteY420" fmla="*/ 2510521 h 4352025"/>
              <a:gd name="connsiteX421" fmla="*/ 430784 w 430785"/>
              <a:gd name="connsiteY421" fmla="*/ 2548339 h 4352025"/>
              <a:gd name="connsiteX422" fmla="*/ 430784 w 430785"/>
              <a:gd name="connsiteY422" fmla="*/ 2549851 h 4352025"/>
              <a:gd name="connsiteX423" fmla="*/ 430784 w 430785"/>
              <a:gd name="connsiteY423" fmla="*/ 2577231 h 4352025"/>
              <a:gd name="connsiteX424" fmla="*/ 430784 w 430785"/>
              <a:gd name="connsiteY424" fmla="*/ 2578744 h 4352025"/>
              <a:gd name="connsiteX425" fmla="*/ 365209 w 430785"/>
              <a:gd name="connsiteY425" fmla="*/ 2540924 h 4352025"/>
              <a:gd name="connsiteX426" fmla="*/ 365209 w 430785"/>
              <a:gd name="connsiteY426" fmla="*/ 2539411 h 4352025"/>
              <a:gd name="connsiteX427" fmla="*/ 365209 w 430785"/>
              <a:gd name="connsiteY427" fmla="*/ 2512032 h 4352025"/>
              <a:gd name="connsiteX428" fmla="*/ 0 w 430785"/>
              <a:gd name="connsiteY428" fmla="*/ 2497536 h 4352025"/>
              <a:gd name="connsiteX429" fmla="*/ 51779 w 430785"/>
              <a:gd name="connsiteY429" fmla="*/ 2527401 h 4352025"/>
              <a:gd name="connsiteX430" fmla="*/ 51779 w 430785"/>
              <a:gd name="connsiteY430" fmla="*/ 2556130 h 4352025"/>
              <a:gd name="connsiteX431" fmla="*/ 0 w 430785"/>
              <a:gd name="connsiteY431" fmla="*/ 2526265 h 4352025"/>
              <a:gd name="connsiteX432" fmla="*/ 218476 w 430785"/>
              <a:gd name="connsiteY432" fmla="*/ 2492017 h 4352025"/>
              <a:gd name="connsiteX433" fmla="*/ 250614 w 430785"/>
              <a:gd name="connsiteY433" fmla="*/ 2510521 h 4352025"/>
              <a:gd name="connsiteX434" fmla="*/ 250614 w 430785"/>
              <a:gd name="connsiteY434" fmla="*/ 2539411 h 4352025"/>
              <a:gd name="connsiteX435" fmla="*/ 218476 w 430785"/>
              <a:gd name="connsiteY435" fmla="*/ 2520746 h 4352025"/>
              <a:gd name="connsiteX436" fmla="*/ 91546 w 430785"/>
              <a:gd name="connsiteY436" fmla="*/ 2484549 h 4352025"/>
              <a:gd name="connsiteX437" fmla="*/ 179034 w 430785"/>
              <a:gd name="connsiteY437" fmla="*/ 2535029 h 4352025"/>
              <a:gd name="connsiteX438" fmla="*/ 179034 w 430785"/>
              <a:gd name="connsiteY438" fmla="*/ 2563920 h 4352025"/>
              <a:gd name="connsiteX439" fmla="*/ 91546 w 430785"/>
              <a:gd name="connsiteY439" fmla="*/ 2513279 h 4352025"/>
              <a:gd name="connsiteX440" fmla="*/ 151278 w 430785"/>
              <a:gd name="connsiteY440" fmla="*/ 2453225 h 4352025"/>
              <a:gd name="connsiteX441" fmla="*/ 198512 w 430785"/>
              <a:gd name="connsiteY441" fmla="*/ 2480494 h 4352025"/>
              <a:gd name="connsiteX442" fmla="*/ 198512 w 430785"/>
              <a:gd name="connsiteY442" fmla="*/ 2509222 h 4352025"/>
              <a:gd name="connsiteX443" fmla="*/ 151278 w 430785"/>
              <a:gd name="connsiteY443" fmla="*/ 2481954 h 4352025"/>
              <a:gd name="connsiteX444" fmla="*/ 361638 w 430785"/>
              <a:gd name="connsiteY444" fmla="*/ 2442673 h 4352025"/>
              <a:gd name="connsiteX445" fmla="*/ 430784 w 430785"/>
              <a:gd name="connsiteY445" fmla="*/ 2482603 h 4352025"/>
              <a:gd name="connsiteX446" fmla="*/ 430784 w 430785"/>
              <a:gd name="connsiteY446" fmla="*/ 2484113 h 4352025"/>
              <a:gd name="connsiteX447" fmla="*/ 430784 w 430785"/>
              <a:gd name="connsiteY447" fmla="*/ 2511495 h 4352025"/>
              <a:gd name="connsiteX448" fmla="*/ 430784 w 430785"/>
              <a:gd name="connsiteY448" fmla="*/ 2512843 h 4352025"/>
              <a:gd name="connsiteX449" fmla="*/ 361638 w 430785"/>
              <a:gd name="connsiteY449" fmla="*/ 2472914 h 4352025"/>
              <a:gd name="connsiteX450" fmla="*/ 361638 w 430785"/>
              <a:gd name="connsiteY450" fmla="*/ 2471404 h 4352025"/>
              <a:gd name="connsiteX451" fmla="*/ 361638 w 430785"/>
              <a:gd name="connsiteY451" fmla="*/ 2444184 h 4352025"/>
              <a:gd name="connsiteX452" fmla="*/ 0 w 430785"/>
              <a:gd name="connsiteY452" fmla="*/ 2431635 h 4352025"/>
              <a:gd name="connsiteX453" fmla="*/ 71419 w 430785"/>
              <a:gd name="connsiteY453" fmla="*/ 2472864 h 4352025"/>
              <a:gd name="connsiteX454" fmla="*/ 71419 w 430785"/>
              <a:gd name="connsiteY454" fmla="*/ 2501756 h 4352025"/>
              <a:gd name="connsiteX455" fmla="*/ 0 w 430785"/>
              <a:gd name="connsiteY455" fmla="*/ 2460528 h 4352025"/>
              <a:gd name="connsiteX456" fmla="*/ 302231 w 430785"/>
              <a:gd name="connsiteY456" fmla="*/ 2408259 h 4352025"/>
              <a:gd name="connsiteX457" fmla="*/ 334207 w 430785"/>
              <a:gd name="connsiteY457" fmla="*/ 2426926 h 4352025"/>
              <a:gd name="connsiteX458" fmla="*/ 334207 w 430785"/>
              <a:gd name="connsiteY458" fmla="*/ 2428279 h 4352025"/>
              <a:gd name="connsiteX459" fmla="*/ 334207 w 430785"/>
              <a:gd name="connsiteY459" fmla="*/ 2455660 h 4352025"/>
              <a:gd name="connsiteX460" fmla="*/ 334207 w 430785"/>
              <a:gd name="connsiteY460" fmla="*/ 2457171 h 4352025"/>
              <a:gd name="connsiteX461" fmla="*/ 302231 w 430785"/>
              <a:gd name="connsiteY461" fmla="*/ 2438667 h 4352025"/>
              <a:gd name="connsiteX462" fmla="*/ 302231 w 430785"/>
              <a:gd name="connsiteY462" fmla="*/ 2437153 h 4352025"/>
              <a:gd name="connsiteX463" fmla="*/ 302231 w 430785"/>
              <a:gd name="connsiteY463" fmla="*/ 2409775 h 4352025"/>
              <a:gd name="connsiteX464" fmla="*/ 395075 w 430785"/>
              <a:gd name="connsiteY464" fmla="*/ 2396248 h 4352025"/>
              <a:gd name="connsiteX465" fmla="*/ 430784 w 430785"/>
              <a:gd name="connsiteY465" fmla="*/ 2416860 h 4352025"/>
              <a:gd name="connsiteX466" fmla="*/ 430784 w 430785"/>
              <a:gd name="connsiteY466" fmla="*/ 2418376 h 4352025"/>
              <a:gd name="connsiteX467" fmla="*/ 430784 w 430785"/>
              <a:gd name="connsiteY467" fmla="*/ 2445595 h 4352025"/>
              <a:gd name="connsiteX468" fmla="*/ 430784 w 430785"/>
              <a:gd name="connsiteY468" fmla="*/ 2447106 h 4352025"/>
              <a:gd name="connsiteX469" fmla="*/ 395075 w 430785"/>
              <a:gd name="connsiteY469" fmla="*/ 2426492 h 4352025"/>
              <a:gd name="connsiteX470" fmla="*/ 395075 w 430785"/>
              <a:gd name="connsiteY470" fmla="*/ 2424979 h 4352025"/>
              <a:gd name="connsiteX471" fmla="*/ 395075 w 430785"/>
              <a:gd name="connsiteY471" fmla="*/ 2397762 h 4352025"/>
              <a:gd name="connsiteX472" fmla="*/ 252075 w 430785"/>
              <a:gd name="connsiteY472" fmla="*/ 2379368 h 4352025"/>
              <a:gd name="connsiteX473" fmla="*/ 284213 w 430785"/>
              <a:gd name="connsiteY473" fmla="*/ 2398033 h 4352025"/>
              <a:gd name="connsiteX474" fmla="*/ 284213 w 430785"/>
              <a:gd name="connsiteY474" fmla="*/ 2399385 h 4352025"/>
              <a:gd name="connsiteX475" fmla="*/ 284213 w 430785"/>
              <a:gd name="connsiteY475" fmla="*/ 2426766 h 4352025"/>
              <a:gd name="connsiteX476" fmla="*/ 284213 w 430785"/>
              <a:gd name="connsiteY476" fmla="*/ 2428278 h 4352025"/>
              <a:gd name="connsiteX477" fmla="*/ 252075 w 430785"/>
              <a:gd name="connsiteY477" fmla="*/ 2409774 h 4352025"/>
              <a:gd name="connsiteX478" fmla="*/ 252075 w 430785"/>
              <a:gd name="connsiteY478" fmla="*/ 2408259 h 4352025"/>
              <a:gd name="connsiteX479" fmla="*/ 252075 w 430785"/>
              <a:gd name="connsiteY479" fmla="*/ 2380881 h 4352025"/>
              <a:gd name="connsiteX480" fmla="*/ 133585 w 430785"/>
              <a:gd name="connsiteY480" fmla="*/ 2376770 h 4352025"/>
              <a:gd name="connsiteX481" fmla="*/ 196401 w 430785"/>
              <a:gd name="connsiteY481" fmla="*/ 2412967 h 4352025"/>
              <a:gd name="connsiteX482" fmla="*/ 196401 w 430785"/>
              <a:gd name="connsiteY482" fmla="*/ 2414480 h 4352025"/>
              <a:gd name="connsiteX483" fmla="*/ 196401 w 430785"/>
              <a:gd name="connsiteY483" fmla="*/ 2441861 h 4352025"/>
              <a:gd name="connsiteX484" fmla="*/ 196401 w 430785"/>
              <a:gd name="connsiteY484" fmla="*/ 2443372 h 4352025"/>
              <a:gd name="connsiteX485" fmla="*/ 133585 w 430785"/>
              <a:gd name="connsiteY485" fmla="*/ 2407176 h 4352025"/>
              <a:gd name="connsiteX486" fmla="*/ 133585 w 430785"/>
              <a:gd name="connsiteY486" fmla="*/ 2405663 h 4352025"/>
              <a:gd name="connsiteX487" fmla="*/ 133585 w 430785"/>
              <a:gd name="connsiteY487" fmla="*/ 2378284 h 4352025"/>
              <a:gd name="connsiteX488" fmla="*/ 0 w 430785"/>
              <a:gd name="connsiteY488" fmla="*/ 2365896 h 4352025"/>
              <a:gd name="connsiteX489" fmla="*/ 131151 w 430785"/>
              <a:gd name="connsiteY489" fmla="*/ 2441537 h 4352025"/>
              <a:gd name="connsiteX490" fmla="*/ 131151 w 430785"/>
              <a:gd name="connsiteY490" fmla="*/ 2470429 h 4352025"/>
              <a:gd name="connsiteX491" fmla="*/ 0 w 430785"/>
              <a:gd name="connsiteY491" fmla="*/ 2394624 h 4352025"/>
              <a:gd name="connsiteX492" fmla="*/ 85702 w 430785"/>
              <a:gd name="connsiteY492" fmla="*/ 2349180 h 4352025"/>
              <a:gd name="connsiteX493" fmla="*/ 113458 w 430785"/>
              <a:gd name="connsiteY493" fmla="*/ 2365247 h 4352025"/>
              <a:gd name="connsiteX494" fmla="*/ 113458 w 430785"/>
              <a:gd name="connsiteY494" fmla="*/ 2366760 h 4352025"/>
              <a:gd name="connsiteX495" fmla="*/ 113458 w 430785"/>
              <a:gd name="connsiteY495" fmla="*/ 2393975 h 4352025"/>
              <a:gd name="connsiteX496" fmla="*/ 113458 w 430785"/>
              <a:gd name="connsiteY496" fmla="*/ 2395490 h 4352025"/>
              <a:gd name="connsiteX497" fmla="*/ 85702 w 430785"/>
              <a:gd name="connsiteY497" fmla="*/ 2379421 h 4352025"/>
              <a:gd name="connsiteX498" fmla="*/ 85702 w 430785"/>
              <a:gd name="connsiteY498" fmla="*/ 2377908 h 4352025"/>
              <a:gd name="connsiteX499" fmla="*/ 85702 w 430785"/>
              <a:gd name="connsiteY499" fmla="*/ 2350691 h 4352025"/>
              <a:gd name="connsiteX500" fmla="*/ 365209 w 430785"/>
              <a:gd name="connsiteY500" fmla="*/ 2313147 h 4352025"/>
              <a:gd name="connsiteX501" fmla="*/ 430784 w 430785"/>
              <a:gd name="connsiteY501" fmla="*/ 2350965 h 4352025"/>
              <a:gd name="connsiteX502" fmla="*/ 430784 w 430785"/>
              <a:gd name="connsiteY502" fmla="*/ 2352476 h 4352025"/>
              <a:gd name="connsiteX503" fmla="*/ 430784 w 430785"/>
              <a:gd name="connsiteY503" fmla="*/ 2379855 h 4352025"/>
              <a:gd name="connsiteX504" fmla="*/ 430784 w 430785"/>
              <a:gd name="connsiteY504" fmla="*/ 2381369 h 4352025"/>
              <a:gd name="connsiteX505" fmla="*/ 365209 w 430785"/>
              <a:gd name="connsiteY505" fmla="*/ 2343388 h 4352025"/>
              <a:gd name="connsiteX506" fmla="*/ 365209 w 430785"/>
              <a:gd name="connsiteY506" fmla="*/ 2341876 h 4352025"/>
              <a:gd name="connsiteX507" fmla="*/ 365209 w 430785"/>
              <a:gd name="connsiteY507" fmla="*/ 2314657 h 4352025"/>
              <a:gd name="connsiteX508" fmla="*/ 129527 w 430785"/>
              <a:gd name="connsiteY508" fmla="*/ 2308603 h 4352025"/>
              <a:gd name="connsiteX509" fmla="*/ 232110 w 430785"/>
              <a:gd name="connsiteY509" fmla="*/ 2367845 h 4352025"/>
              <a:gd name="connsiteX510" fmla="*/ 232110 w 430785"/>
              <a:gd name="connsiteY510" fmla="*/ 2369358 h 4352025"/>
              <a:gd name="connsiteX511" fmla="*/ 232110 w 430785"/>
              <a:gd name="connsiteY511" fmla="*/ 2396735 h 4352025"/>
              <a:gd name="connsiteX512" fmla="*/ 232110 w 430785"/>
              <a:gd name="connsiteY512" fmla="*/ 2398250 h 4352025"/>
              <a:gd name="connsiteX513" fmla="*/ 129527 w 430785"/>
              <a:gd name="connsiteY513" fmla="*/ 2339005 h 4352025"/>
              <a:gd name="connsiteX514" fmla="*/ 129527 w 430785"/>
              <a:gd name="connsiteY514" fmla="*/ 2337494 h 4352025"/>
              <a:gd name="connsiteX515" fmla="*/ 129527 w 430785"/>
              <a:gd name="connsiteY515" fmla="*/ 2310113 h 4352025"/>
              <a:gd name="connsiteX516" fmla="*/ 0 w 430785"/>
              <a:gd name="connsiteY516" fmla="*/ 2299676 h 4352025"/>
              <a:gd name="connsiteX517" fmla="*/ 65575 w 430785"/>
              <a:gd name="connsiteY517" fmla="*/ 2337494 h 4352025"/>
              <a:gd name="connsiteX518" fmla="*/ 65575 w 430785"/>
              <a:gd name="connsiteY518" fmla="*/ 2339005 h 4352025"/>
              <a:gd name="connsiteX519" fmla="*/ 65575 w 430785"/>
              <a:gd name="connsiteY519" fmla="*/ 2366384 h 4352025"/>
              <a:gd name="connsiteX520" fmla="*/ 65575 w 430785"/>
              <a:gd name="connsiteY520" fmla="*/ 2367898 h 4352025"/>
              <a:gd name="connsiteX521" fmla="*/ 0 w 430785"/>
              <a:gd name="connsiteY521" fmla="*/ 2329916 h 4352025"/>
              <a:gd name="connsiteX522" fmla="*/ 0 w 430785"/>
              <a:gd name="connsiteY522" fmla="*/ 2328568 h 4352025"/>
              <a:gd name="connsiteX523" fmla="*/ 0 w 430785"/>
              <a:gd name="connsiteY523" fmla="*/ 2301187 h 4352025"/>
              <a:gd name="connsiteX524" fmla="*/ 379168 w 430785"/>
              <a:gd name="connsiteY524" fmla="*/ 2255364 h 4352025"/>
              <a:gd name="connsiteX525" fmla="*/ 430784 w 430785"/>
              <a:gd name="connsiteY525" fmla="*/ 2285232 h 4352025"/>
              <a:gd name="connsiteX526" fmla="*/ 430784 w 430785"/>
              <a:gd name="connsiteY526" fmla="*/ 2286739 h 4352025"/>
              <a:gd name="connsiteX527" fmla="*/ 430784 w 430785"/>
              <a:gd name="connsiteY527" fmla="*/ 2313959 h 4352025"/>
              <a:gd name="connsiteX528" fmla="*/ 430784 w 430785"/>
              <a:gd name="connsiteY528" fmla="*/ 2315469 h 4352025"/>
              <a:gd name="connsiteX529" fmla="*/ 379168 w 430785"/>
              <a:gd name="connsiteY529" fmla="*/ 2285604 h 4352025"/>
              <a:gd name="connsiteX530" fmla="*/ 379168 w 430785"/>
              <a:gd name="connsiteY530" fmla="*/ 2284096 h 4352025"/>
              <a:gd name="connsiteX531" fmla="*/ 379168 w 430785"/>
              <a:gd name="connsiteY531" fmla="*/ 2256874 h 4352025"/>
              <a:gd name="connsiteX532" fmla="*/ 123035 w 430785"/>
              <a:gd name="connsiteY532" fmla="*/ 2239134 h 4352025"/>
              <a:gd name="connsiteX533" fmla="*/ 199161 w 430785"/>
              <a:gd name="connsiteY533" fmla="*/ 2283122 h 4352025"/>
              <a:gd name="connsiteX534" fmla="*/ 199161 w 430785"/>
              <a:gd name="connsiteY534" fmla="*/ 2284630 h 4352025"/>
              <a:gd name="connsiteX535" fmla="*/ 199161 w 430785"/>
              <a:gd name="connsiteY535" fmla="*/ 2311849 h 4352025"/>
              <a:gd name="connsiteX536" fmla="*/ 199161 w 430785"/>
              <a:gd name="connsiteY536" fmla="*/ 2313359 h 4352025"/>
              <a:gd name="connsiteX537" fmla="*/ 123035 w 430785"/>
              <a:gd name="connsiteY537" fmla="*/ 2269373 h 4352025"/>
              <a:gd name="connsiteX538" fmla="*/ 123035 w 430785"/>
              <a:gd name="connsiteY538" fmla="*/ 2267865 h 4352025"/>
              <a:gd name="connsiteX539" fmla="*/ 123035 w 430785"/>
              <a:gd name="connsiteY539" fmla="*/ 2240642 h 4352025"/>
              <a:gd name="connsiteX540" fmla="*/ 0 w 430785"/>
              <a:gd name="connsiteY540" fmla="*/ 2233939 h 4352025"/>
              <a:gd name="connsiteX541" fmla="*/ 109563 w 430785"/>
              <a:gd name="connsiteY541" fmla="*/ 2297080 h 4352025"/>
              <a:gd name="connsiteX542" fmla="*/ 109563 w 430785"/>
              <a:gd name="connsiteY542" fmla="*/ 2298590 h 4352025"/>
              <a:gd name="connsiteX543" fmla="*/ 109563 w 430785"/>
              <a:gd name="connsiteY543" fmla="*/ 2325808 h 4352025"/>
              <a:gd name="connsiteX544" fmla="*/ 109563 w 430785"/>
              <a:gd name="connsiteY544" fmla="*/ 2327318 h 4352025"/>
              <a:gd name="connsiteX545" fmla="*/ 0 w 430785"/>
              <a:gd name="connsiteY545" fmla="*/ 2264179 h 4352025"/>
              <a:gd name="connsiteX546" fmla="*/ 0 w 430785"/>
              <a:gd name="connsiteY546" fmla="*/ 2262671 h 4352025"/>
              <a:gd name="connsiteX547" fmla="*/ 0 w 430785"/>
              <a:gd name="connsiteY547" fmla="*/ 2235449 h 4352025"/>
              <a:gd name="connsiteX548" fmla="*/ 222372 w 430785"/>
              <a:gd name="connsiteY548" fmla="*/ 2230691 h 4352025"/>
              <a:gd name="connsiteX549" fmla="*/ 274151 w 430785"/>
              <a:gd name="connsiteY549" fmla="*/ 2260562 h 4352025"/>
              <a:gd name="connsiteX550" fmla="*/ 274151 w 430785"/>
              <a:gd name="connsiteY550" fmla="*/ 2262070 h 4352025"/>
              <a:gd name="connsiteX551" fmla="*/ 274151 w 430785"/>
              <a:gd name="connsiteY551" fmla="*/ 2289290 h 4352025"/>
              <a:gd name="connsiteX552" fmla="*/ 274151 w 430785"/>
              <a:gd name="connsiteY552" fmla="*/ 2290800 h 4352025"/>
              <a:gd name="connsiteX553" fmla="*/ 222372 w 430785"/>
              <a:gd name="connsiteY553" fmla="*/ 2260933 h 4352025"/>
              <a:gd name="connsiteX554" fmla="*/ 222372 w 430785"/>
              <a:gd name="connsiteY554" fmla="*/ 2259425 h 4352025"/>
              <a:gd name="connsiteX555" fmla="*/ 222372 w 430785"/>
              <a:gd name="connsiteY555" fmla="*/ 2232203 h 4352025"/>
              <a:gd name="connsiteX556" fmla="*/ 55836 w 430785"/>
              <a:gd name="connsiteY556" fmla="*/ 2200333 h 4352025"/>
              <a:gd name="connsiteX557" fmla="*/ 103070 w 430785"/>
              <a:gd name="connsiteY557" fmla="*/ 2227605 h 4352025"/>
              <a:gd name="connsiteX558" fmla="*/ 103070 w 430785"/>
              <a:gd name="connsiteY558" fmla="*/ 2229117 h 4352025"/>
              <a:gd name="connsiteX559" fmla="*/ 103070 w 430785"/>
              <a:gd name="connsiteY559" fmla="*/ 2256340 h 4352025"/>
              <a:gd name="connsiteX560" fmla="*/ 103070 w 430785"/>
              <a:gd name="connsiteY560" fmla="*/ 2257848 h 4352025"/>
              <a:gd name="connsiteX561" fmla="*/ 55836 w 430785"/>
              <a:gd name="connsiteY561" fmla="*/ 2230580 h 4352025"/>
              <a:gd name="connsiteX562" fmla="*/ 55836 w 430785"/>
              <a:gd name="connsiteY562" fmla="*/ 2229066 h 4352025"/>
              <a:gd name="connsiteX563" fmla="*/ 55836 w 430785"/>
              <a:gd name="connsiteY563" fmla="*/ 2201849 h 4352025"/>
              <a:gd name="connsiteX564" fmla="*/ 355632 w 430785"/>
              <a:gd name="connsiteY564" fmla="*/ 2175992 h 4352025"/>
              <a:gd name="connsiteX565" fmla="*/ 430784 w 430785"/>
              <a:gd name="connsiteY565" fmla="*/ 2219322 h 4352025"/>
              <a:gd name="connsiteX566" fmla="*/ 430784 w 430785"/>
              <a:gd name="connsiteY566" fmla="*/ 2220840 h 4352025"/>
              <a:gd name="connsiteX567" fmla="*/ 430784 w 430785"/>
              <a:gd name="connsiteY567" fmla="*/ 2248221 h 4352025"/>
              <a:gd name="connsiteX568" fmla="*/ 430784 w 430785"/>
              <a:gd name="connsiteY568" fmla="*/ 2249731 h 4352025"/>
              <a:gd name="connsiteX569" fmla="*/ 355632 w 430785"/>
              <a:gd name="connsiteY569" fmla="*/ 2206231 h 4352025"/>
              <a:gd name="connsiteX570" fmla="*/ 355632 w 430785"/>
              <a:gd name="connsiteY570" fmla="*/ 2204714 h 4352025"/>
              <a:gd name="connsiteX571" fmla="*/ 355632 w 430785"/>
              <a:gd name="connsiteY571" fmla="*/ 2177501 h 4352025"/>
              <a:gd name="connsiteX572" fmla="*/ 125794 w 430785"/>
              <a:gd name="connsiteY572" fmla="*/ 2174857 h 4352025"/>
              <a:gd name="connsiteX573" fmla="*/ 202407 w 430785"/>
              <a:gd name="connsiteY573" fmla="*/ 2219161 h 4352025"/>
              <a:gd name="connsiteX574" fmla="*/ 202407 w 430785"/>
              <a:gd name="connsiteY574" fmla="*/ 2220677 h 4352025"/>
              <a:gd name="connsiteX575" fmla="*/ 202407 w 430785"/>
              <a:gd name="connsiteY575" fmla="*/ 2247898 h 4352025"/>
              <a:gd name="connsiteX576" fmla="*/ 202407 w 430785"/>
              <a:gd name="connsiteY576" fmla="*/ 2249408 h 4352025"/>
              <a:gd name="connsiteX577" fmla="*/ 125794 w 430785"/>
              <a:gd name="connsiteY577" fmla="*/ 2205256 h 4352025"/>
              <a:gd name="connsiteX578" fmla="*/ 125794 w 430785"/>
              <a:gd name="connsiteY578" fmla="*/ 2203741 h 4352025"/>
              <a:gd name="connsiteX579" fmla="*/ 125794 w 430785"/>
              <a:gd name="connsiteY579" fmla="*/ 2176365 h 4352025"/>
              <a:gd name="connsiteX580" fmla="*/ 0 w 430785"/>
              <a:gd name="connsiteY580" fmla="*/ 2168040 h 4352025"/>
              <a:gd name="connsiteX581" fmla="*/ 35709 w 430785"/>
              <a:gd name="connsiteY581" fmla="*/ 2188649 h 4352025"/>
              <a:gd name="connsiteX582" fmla="*/ 35709 w 430785"/>
              <a:gd name="connsiteY582" fmla="*/ 2190162 h 4352025"/>
              <a:gd name="connsiteX583" fmla="*/ 35709 w 430785"/>
              <a:gd name="connsiteY583" fmla="*/ 2217536 h 4352025"/>
              <a:gd name="connsiteX584" fmla="*/ 35709 w 430785"/>
              <a:gd name="connsiteY584" fmla="*/ 2219053 h 4352025"/>
              <a:gd name="connsiteX585" fmla="*/ 0 w 430785"/>
              <a:gd name="connsiteY585" fmla="*/ 2198439 h 4352025"/>
              <a:gd name="connsiteX586" fmla="*/ 0 w 430785"/>
              <a:gd name="connsiteY586" fmla="*/ 2196925 h 4352025"/>
              <a:gd name="connsiteX587" fmla="*/ 0 w 430785"/>
              <a:gd name="connsiteY587" fmla="*/ 2169553 h 4352025"/>
              <a:gd name="connsiteX588" fmla="*/ 193155 w 430785"/>
              <a:gd name="connsiteY588" fmla="*/ 2147913 h 4352025"/>
              <a:gd name="connsiteX589" fmla="*/ 225293 w 430785"/>
              <a:gd name="connsiteY589" fmla="*/ 2166579 h 4352025"/>
              <a:gd name="connsiteX590" fmla="*/ 225293 w 430785"/>
              <a:gd name="connsiteY590" fmla="*/ 2167930 h 4352025"/>
              <a:gd name="connsiteX591" fmla="*/ 225293 w 430785"/>
              <a:gd name="connsiteY591" fmla="*/ 2195303 h 4352025"/>
              <a:gd name="connsiteX592" fmla="*/ 225293 w 430785"/>
              <a:gd name="connsiteY592" fmla="*/ 2196816 h 4352025"/>
              <a:gd name="connsiteX593" fmla="*/ 193155 w 430785"/>
              <a:gd name="connsiteY593" fmla="*/ 2178313 h 4352025"/>
              <a:gd name="connsiteX594" fmla="*/ 193155 w 430785"/>
              <a:gd name="connsiteY594" fmla="*/ 2176800 h 4352025"/>
              <a:gd name="connsiteX595" fmla="*/ 193155 w 430785"/>
              <a:gd name="connsiteY595" fmla="*/ 2149426 h 4352025"/>
              <a:gd name="connsiteX596" fmla="*/ 379168 w 430785"/>
              <a:gd name="connsiteY596" fmla="*/ 2123728 h 4352025"/>
              <a:gd name="connsiteX597" fmla="*/ 430784 w 430785"/>
              <a:gd name="connsiteY597" fmla="*/ 2153594 h 4352025"/>
              <a:gd name="connsiteX598" fmla="*/ 430784 w 430785"/>
              <a:gd name="connsiteY598" fmla="*/ 2155106 h 4352025"/>
              <a:gd name="connsiteX599" fmla="*/ 430784 w 430785"/>
              <a:gd name="connsiteY599" fmla="*/ 2182481 h 4352025"/>
              <a:gd name="connsiteX600" fmla="*/ 430784 w 430785"/>
              <a:gd name="connsiteY600" fmla="*/ 2183993 h 4352025"/>
              <a:gd name="connsiteX601" fmla="*/ 379168 w 430785"/>
              <a:gd name="connsiteY601" fmla="*/ 2154132 h 4352025"/>
              <a:gd name="connsiteX602" fmla="*/ 379168 w 430785"/>
              <a:gd name="connsiteY602" fmla="*/ 2152619 h 4352025"/>
              <a:gd name="connsiteX603" fmla="*/ 379168 w 430785"/>
              <a:gd name="connsiteY603" fmla="*/ 2125240 h 4352025"/>
              <a:gd name="connsiteX604" fmla="*/ 0 w 430785"/>
              <a:gd name="connsiteY604" fmla="*/ 2102302 h 4352025"/>
              <a:gd name="connsiteX605" fmla="*/ 105829 w 430785"/>
              <a:gd name="connsiteY605" fmla="*/ 2163332 h 4352025"/>
              <a:gd name="connsiteX606" fmla="*/ 105829 w 430785"/>
              <a:gd name="connsiteY606" fmla="*/ 2164846 h 4352025"/>
              <a:gd name="connsiteX607" fmla="*/ 105829 w 430785"/>
              <a:gd name="connsiteY607" fmla="*/ 2192218 h 4352025"/>
              <a:gd name="connsiteX608" fmla="*/ 105829 w 430785"/>
              <a:gd name="connsiteY608" fmla="*/ 2193733 h 4352025"/>
              <a:gd name="connsiteX609" fmla="*/ 0 w 430785"/>
              <a:gd name="connsiteY609" fmla="*/ 2132546 h 4352025"/>
              <a:gd name="connsiteX610" fmla="*/ 0 w 430785"/>
              <a:gd name="connsiteY610" fmla="*/ 2131032 h 4352025"/>
              <a:gd name="connsiteX611" fmla="*/ 0 w 430785"/>
              <a:gd name="connsiteY611" fmla="*/ 2103816 h 4352025"/>
              <a:gd name="connsiteX612" fmla="*/ 210847 w 430785"/>
              <a:gd name="connsiteY612" fmla="*/ 2092402 h 4352025"/>
              <a:gd name="connsiteX613" fmla="*/ 258081 w 430785"/>
              <a:gd name="connsiteY613" fmla="*/ 2119670 h 4352025"/>
              <a:gd name="connsiteX614" fmla="*/ 258081 w 430785"/>
              <a:gd name="connsiteY614" fmla="*/ 2121183 h 4352025"/>
              <a:gd name="connsiteX615" fmla="*/ 258081 w 430785"/>
              <a:gd name="connsiteY615" fmla="*/ 2148562 h 4352025"/>
              <a:gd name="connsiteX616" fmla="*/ 258081 w 430785"/>
              <a:gd name="connsiteY616" fmla="*/ 2150075 h 4352025"/>
              <a:gd name="connsiteX617" fmla="*/ 210847 w 430785"/>
              <a:gd name="connsiteY617" fmla="*/ 2122806 h 4352025"/>
              <a:gd name="connsiteX618" fmla="*/ 210847 w 430785"/>
              <a:gd name="connsiteY618" fmla="*/ 2121294 h 4352025"/>
              <a:gd name="connsiteX619" fmla="*/ 210847 w 430785"/>
              <a:gd name="connsiteY619" fmla="*/ 2093914 h 4352025"/>
              <a:gd name="connsiteX620" fmla="*/ 71743 w 430785"/>
              <a:gd name="connsiteY620" fmla="*/ 2077956 h 4352025"/>
              <a:gd name="connsiteX621" fmla="*/ 173028 w 430785"/>
              <a:gd name="connsiteY621" fmla="*/ 2136388 h 4352025"/>
              <a:gd name="connsiteX622" fmla="*/ 173028 w 430785"/>
              <a:gd name="connsiteY622" fmla="*/ 2137901 h 4352025"/>
              <a:gd name="connsiteX623" fmla="*/ 173028 w 430785"/>
              <a:gd name="connsiteY623" fmla="*/ 2165280 h 4352025"/>
              <a:gd name="connsiteX624" fmla="*/ 173028 w 430785"/>
              <a:gd name="connsiteY624" fmla="*/ 2166631 h 4352025"/>
              <a:gd name="connsiteX625" fmla="*/ 71743 w 430785"/>
              <a:gd name="connsiteY625" fmla="*/ 2108198 h 4352025"/>
              <a:gd name="connsiteX626" fmla="*/ 71743 w 430785"/>
              <a:gd name="connsiteY626" fmla="*/ 2106685 h 4352025"/>
              <a:gd name="connsiteX627" fmla="*/ 71743 w 430785"/>
              <a:gd name="connsiteY627" fmla="*/ 2079468 h 4352025"/>
              <a:gd name="connsiteX628" fmla="*/ 359366 w 430785"/>
              <a:gd name="connsiteY628" fmla="*/ 2046466 h 4352025"/>
              <a:gd name="connsiteX629" fmla="*/ 430785 w 430785"/>
              <a:gd name="connsiteY629" fmla="*/ 2087856 h 4352025"/>
              <a:gd name="connsiteX630" fmla="*/ 430785 w 430785"/>
              <a:gd name="connsiteY630" fmla="*/ 2089368 h 4352025"/>
              <a:gd name="connsiteX631" fmla="*/ 430785 w 430785"/>
              <a:gd name="connsiteY631" fmla="*/ 2116586 h 4352025"/>
              <a:gd name="connsiteX632" fmla="*/ 430785 w 430785"/>
              <a:gd name="connsiteY632" fmla="*/ 2118098 h 4352025"/>
              <a:gd name="connsiteX633" fmla="*/ 359366 w 430785"/>
              <a:gd name="connsiteY633" fmla="*/ 2076870 h 4352025"/>
              <a:gd name="connsiteX634" fmla="*/ 359366 w 430785"/>
              <a:gd name="connsiteY634" fmla="*/ 2075358 h 4352025"/>
              <a:gd name="connsiteX635" fmla="*/ 359366 w 430785"/>
              <a:gd name="connsiteY635" fmla="*/ 2047978 h 4352025"/>
              <a:gd name="connsiteX636" fmla="*/ 0 w 430785"/>
              <a:gd name="connsiteY636" fmla="*/ 2036403 h 4352025"/>
              <a:gd name="connsiteX637" fmla="*/ 51779 w 430785"/>
              <a:gd name="connsiteY637" fmla="*/ 2066268 h 4352025"/>
              <a:gd name="connsiteX638" fmla="*/ 51779 w 430785"/>
              <a:gd name="connsiteY638" fmla="*/ 2067782 h 4352025"/>
              <a:gd name="connsiteX639" fmla="*/ 51779 w 430785"/>
              <a:gd name="connsiteY639" fmla="*/ 2095161 h 4352025"/>
              <a:gd name="connsiteX640" fmla="*/ 51779 w 430785"/>
              <a:gd name="connsiteY640" fmla="*/ 2096674 h 4352025"/>
              <a:gd name="connsiteX641" fmla="*/ 0 w 430785"/>
              <a:gd name="connsiteY641" fmla="*/ 2066808 h 4352025"/>
              <a:gd name="connsiteX642" fmla="*/ 0 w 430785"/>
              <a:gd name="connsiteY642" fmla="*/ 2065295 h 4352025"/>
              <a:gd name="connsiteX643" fmla="*/ 0 w 430785"/>
              <a:gd name="connsiteY643" fmla="*/ 2037916 h 4352025"/>
              <a:gd name="connsiteX644" fmla="*/ 248829 w 430785"/>
              <a:gd name="connsiteY644" fmla="*/ 1982676 h 4352025"/>
              <a:gd name="connsiteX645" fmla="*/ 280805 w 430785"/>
              <a:gd name="connsiteY645" fmla="*/ 2001181 h 4352025"/>
              <a:gd name="connsiteX646" fmla="*/ 280805 w 430785"/>
              <a:gd name="connsiteY646" fmla="*/ 2002693 h 4352025"/>
              <a:gd name="connsiteX647" fmla="*/ 280805 w 430785"/>
              <a:gd name="connsiteY647" fmla="*/ 2030074 h 4352025"/>
              <a:gd name="connsiteX648" fmla="*/ 280805 w 430785"/>
              <a:gd name="connsiteY648" fmla="*/ 2031585 h 4352025"/>
              <a:gd name="connsiteX649" fmla="*/ 248829 w 430785"/>
              <a:gd name="connsiteY649" fmla="*/ 2012920 h 4352025"/>
              <a:gd name="connsiteX650" fmla="*/ 248829 w 430785"/>
              <a:gd name="connsiteY650" fmla="*/ 2011569 h 4352025"/>
              <a:gd name="connsiteX651" fmla="*/ 248829 w 430785"/>
              <a:gd name="connsiteY651" fmla="*/ 1984189 h 4352025"/>
              <a:gd name="connsiteX652" fmla="*/ 0 w 430785"/>
              <a:gd name="connsiteY652" fmla="*/ 1970665 h 4352025"/>
              <a:gd name="connsiteX653" fmla="*/ 190883 w 430785"/>
              <a:gd name="connsiteY653" fmla="*/ 2080878 h 4352025"/>
              <a:gd name="connsiteX654" fmla="*/ 190883 w 430785"/>
              <a:gd name="connsiteY654" fmla="*/ 2082390 h 4352025"/>
              <a:gd name="connsiteX655" fmla="*/ 190883 w 430785"/>
              <a:gd name="connsiteY655" fmla="*/ 2109608 h 4352025"/>
              <a:gd name="connsiteX656" fmla="*/ 190883 w 430785"/>
              <a:gd name="connsiteY656" fmla="*/ 2111120 h 4352025"/>
              <a:gd name="connsiteX657" fmla="*/ 0 w 430785"/>
              <a:gd name="connsiteY657" fmla="*/ 2000908 h 4352025"/>
              <a:gd name="connsiteX658" fmla="*/ 0 w 430785"/>
              <a:gd name="connsiteY658" fmla="*/ 1999558 h 4352025"/>
              <a:gd name="connsiteX659" fmla="*/ 0 w 430785"/>
              <a:gd name="connsiteY659" fmla="*/ 1972178 h 4352025"/>
              <a:gd name="connsiteX660" fmla="*/ 339888 w 430785"/>
              <a:gd name="connsiteY660" fmla="*/ 1969528 h 4352025"/>
              <a:gd name="connsiteX661" fmla="*/ 430784 w 430785"/>
              <a:gd name="connsiteY661" fmla="*/ 2021957 h 4352025"/>
              <a:gd name="connsiteX662" fmla="*/ 430784 w 430785"/>
              <a:gd name="connsiteY662" fmla="*/ 2023469 h 4352025"/>
              <a:gd name="connsiteX663" fmla="*/ 430784 w 430785"/>
              <a:gd name="connsiteY663" fmla="*/ 2050848 h 4352025"/>
              <a:gd name="connsiteX664" fmla="*/ 430784 w 430785"/>
              <a:gd name="connsiteY664" fmla="*/ 2052361 h 4352025"/>
              <a:gd name="connsiteX665" fmla="*/ 339888 w 430785"/>
              <a:gd name="connsiteY665" fmla="*/ 1999771 h 4352025"/>
              <a:gd name="connsiteX666" fmla="*/ 339888 w 430785"/>
              <a:gd name="connsiteY666" fmla="*/ 1998259 h 4352025"/>
              <a:gd name="connsiteX667" fmla="*/ 339888 w 430785"/>
              <a:gd name="connsiteY667" fmla="*/ 1971041 h 4352025"/>
              <a:gd name="connsiteX668" fmla="*/ 109563 w 430785"/>
              <a:gd name="connsiteY668" fmla="*/ 1968068 h 4352025"/>
              <a:gd name="connsiteX669" fmla="*/ 141539 w 430785"/>
              <a:gd name="connsiteY669" fmla="*/ 1986573 h 4352025"/>
              <a:gd name="connsiteX670" fmla="*/ 141539 w 430785"/>
              <a:gd name="connsiteY670" fmla="*/ 1988085 h 4352025"/>
              <a:gd name="connsiteX671" fmla="*/ 141539 w 430785"/>
              <a:gd name="connsiteY671" fmla="*/ 2015465 h 4352025"/>
              <a:gd name="connsiteX672" fmla="*/ 141539 w 430785"/>
              <a:gd name="connsiteY672" fmla="*/ 2016977 h 4352025"/>
              <a:gd name="connsiteX673" fmla="*/ 109563 w 430785"/>
              <a:gd name="connsiteY673" fmla="*/ 1998311 h 4352025"/>
              <a:gd name="connsiteX674" fmla="*/ 109563 w 430785"/>
              <a:gd name="connsiteY674" fmla="*/ 1996799 h 4352025"/>
              <a:gd name="connsiteX675" fmla="*/ 109563 w 430785"/>
              <a:gd name="connsiteY675" fmla="*/ 1969581 h 4352025"/>
              <a:gd name="connsiteX676" fmla="*/ 199161 w 430785"/>
              <a:gd name="connsiteY676" fmla="*/ 1954110 h 4352025"/>
              <a:gd name="connsiteX677" fmla="*/ 231299 w 430785"/>
              <a:gd name="connsiteY677" fmla="*/ 1972614 h 4352025"/>
              <a:gd name="connsiteX678" fmla="*/ 231299 w 430785"/>
              <a:gd name="connsiteY678" fmla="*/ 1974126 h 4352025"/>
              <a:gd name="connsiteX679" fmla="*/ 231299 w 430785"/>
              <a:gd name="connsiteY679" fmla="*/ 2001344 h 4352025"/>
              <a:gd name="connsiteX680" fmla="*/ 231299 w 430785"/>
              <a:gd name="connsiteY680" fmla="*/ 2002856 h 4352025"/>
              <a:gd name="connsiteX681" fmla="*/ 199161 w 430785"/>
              <a:gd name="connsiteY681" fmla="*/ 1984352 h 4352025"/>
              <a:gd name="connsiteX682" fmla="*/ 199161 w 430785"/>
              <a:gd name="connsiteY682" fmla="*/ 1982839 h 4352025"/>
              <a:gd name="connsiteX683" fmla="*/ 199161 w 430785"/>
              <a:gd name="connsiteY683" fmla="*/ 1955622 h 4352025"/>
              <a:gd name="connsiteX684" fmla="*/ 71743 w 430785"/>
              <a:gd name="connsiteY684" fmla="*/ 1946319 h 4352025"/>
              <a:gd name="connsiteX685" fmla="*/ 89435 w 430785"/>
              <a:gd name="connsiteY685" fmla="*/ 1956544 h 4352025"/>
              <a:gd name="connsiteX686" fmla="*/ 89435 w 430785"/>
              <a:gd name="connsiteY686" fmla="*/ 1958057 h 4352025"/>
              <a:gd name="connsiteX687" fmla="*/ 89435 w 430785"/>
              <a:gd name="connsiteY687" fmla="*/ 1985275 h 4352025"/>
              <a:gd name="connsiteX688" fmla="*/ 89435 w 430785"/>
              <a:gd name="connsiteY688" fmla="*/ 1986787 h 4352025"/>
              <a:gd name="connsiteX689" fmla="*/ 71743 w 430785"/>
              <a:gd name="connsiteY689" fmla="*/ 1976561 h 4352025"/>
              <a:gd name="connsiteX690" fmla="*/ 71743 w 430785"/>
              <a:gd name="connsiteY690" fmla="*/ 1975049 h 4352025"/>
              <a:gd name="connsiteX691" fmla="*/ 71743 w 430785"/>
              <a:gd name="connsiteY691" fmla="*/ 1947831 h 4352025"/>
              <a:gd name="connsiteX692" fmla="*/ 365209 w 430785"/>
              <a:gd name="connsiteY692" fmla="*/ 1919427 h 4352025"/>
              <a:gd name="connsiteX693" fmla="*/ 430784 w 430785"/>
              <a:gd name="connsiteY693" fmla="*/ 1957246 h 4352025"/>
              <a:gd name="connsiteX694" fmla="*/ 430784 w 430785"/>
              <a:gd name="connsiteY694" fmla="*/ 1986139 h 4352025"/>
              <a:gd name="connsiteX695" fmla="*/ 365209 w 430785"/>
              <a:gd name="connsiteY695" fmla="*/ 1948319 h 4352025"/>
              <a:gd name="connsiteX696" fmla="*/ 0 w 430785"/>
              <a:gd name="connsiteY696" fmla="*/ 1904928 h 4352025"/>
              <a:gd name="connsiteX697" fmla="*/ 51779 w 430785"/>
              <a:gd name="connsiteY697" fmla="*/ 1934794 h 4352025"/>
              <a:gd name="connsiteX698" fmla="*/ 51779 w 430785"/>
              <a:gd name="connsiteY698" fmla="*/ 1936307 h 4352025"/>
              <a:gd name="connsiteX699" fmla="*/ 51779 w 430785"/>
              <a:gd name="connsiteY699" fmla="*/ 1963523 h 4352025"/>
              <a:gd name="connsiteX700" fmla="*/ 51779 w 430785"/>
              <a:gd name="connsiteY700" fmla="*/ 1965037 h 4352025"/>
              <a:gd name="connsiteX701" fmla="*/ 0 w 430785"/>
              <a:gd name="connsiteY701" fmla="*/ 1935171 h 4352025"/>
              <a:gd name="connsiteX702" fmla="*/ 0 w 430785"/>
              <a:gd name="connsiteY702" fmla="*/ 1933658 h 4352025"/>
              <a:gd name="connsiteX703" fmla="*/ 0 w 430785"/>
              <a:gd name="connsiteY703" fmla="*/ 1906441 h 4352025"/>
              <a:gd name="connsiteX704" fmla="*/ 218476 w 430785"/>
              <a:gd name="connsiteY704" fmla="*/ 1899410 h 4352025"/>
              <a:gd name="connsiteX705" fmla="*/ 250614 w 430785"/>
              <a:gd name="connsiteY705" fmla="*/ 1917914 h 4352025"/>
              <a:gd name="connsiteX706" fmla="*/ 250614 w 430785"/>
              <a:gd name="connsiteY706" fmla="*/ 1919427 h 4352025"/>
              <a:gd name="connsiteX707" fmla="*/ 250614 w 430785"/>
              <a:gd name="connsiteY707" fmla="*/ 1946806 h 4352025"/>
              <a:gd name="connsiteX708" fmla="*/ 250614 w 430785"/>
              <a:gd name="connsiteY708" fmla="*/ 1948319 h 4352025"/>
              <a:gd name="connsiteX709" fmla="*/ 218476 w 430785"/>
              <a:gd name="connsiteY709" fmla="*/ 1929652 h 4352025"/>
              <a:gd name="connsiteX710" fmla="*/ 218476 w 430785"/>
              <a:gd name="connsiteY710" fmla="*/ 1928140 h 4352025"/>
              <a:gd name="connsiteX711" fmla="*/ 218476 w 430785"/>
              <a:gd name="connsiteY711" fmla="*/ 1900923 h 4352025"/>
              <a:gd name="connsiteX712" fmla="*/ 91546 w 430785"/>
              <a:gd name="connsiteY712" fmla="*/ 1891943 h 4352025"/>
              <a:gd name="connsiteX713" fmla="*/ 179034 w 430785"/>
              <a:gd name="connsiteY713" fmla="*/ 1942423 h 4352025"/>
              <a:gd name="connsiteX714" fmla="*/ 179034 w 430785"/>
              <a:gd name="connsiteY714" fmla="*/ 1943935 h 4352025"/>
              <a:gd name="connsiteX715" fmla="*/ 179034 w 430785"/>
              <a:gd name="connsiteY715" fmla="*/ 1971315 h 4352025"/>
              <a:gd name="connsiteX716" fmla="*/ 179034 w 430785"/>
              <a:gd name="connsiteY716" fmla="*/ 1972827 h 4352025"/>
              <a:gd name="connsiteX717" fmla="*/ 91546 w 430785"/>
              <a:gd name="connsiteY717" fmla="*/ 1922185 h 4352025"/>
              <a:gd name="connsiteX718" fmla="*/ 91546 w 430785"/>
              <a:gd name="connsiteY718" fmla="*/ 1920673 h 4352025"/>
              <a:gd name="connsiteX719" fmla="*/ 91546 w 430785"/>
              <a:gd name="connsiteY719" fmla="*/ 1893455 h 4352025"/>
              <a:gd name="connsiteX720" fmla="*/ 151278 w 430785"/>
              <a:gd name="connsiteY720" fmla="*/ 1860617 h 4352025"/>
              <a:gd name="connsiteX721" fmla="*/ 198512 w 430785"/>
              <a:gd name="connsiteY721" fmla="*/ 1887885 h 4352025"/>
              <a:gd name="connsiteX722" fmla="*/ 198512 w 430785"/>
              <a:gd name="connsiteY722" fmla="*/ 1889399 h 4352025"/>
              <a:gd name="connsiteX723" fmla="*/ 198512 w 430785"/>
              <a:gd name="connsiteY723" fmla="*/ 1916615 h 4352025"/>
              <a:gd name="connsiteX724" fmla="*/ 198512 w 430785"/>
              <a:gd name="connsiteY724" fmla="*/ 1918129 h 4352025"/>
              <a:gd name="connsiteX725" fmla="*/ 151278 w 430785"/>
              <a:gd name="connsiteY725" fmla="*/ 1890860 h 4352025"/>
              <a:gd name="connsiteX726" fmla="*/ 151278 w 430785"/>
              <a:gd name="connsiteY726" fmla="*/ 1889346 h 4352025"/>
              <a:gd name="connsiteX727" fmla="*/ 151278 w 430785"/>
              <a:gd name="connsiteY727" fmla="*/ 1862130 h 4352025"/>
              <a:gd name="connsiteX728" fmla="*/ 361638 w 430785"/>
              <a:gd name="connsiteY728" fmla="*/ 1851579 h 4352025"/>
              <a:gd name="connsiteX729" fmla="*/ 430784 w 430785"/>
              <a:gd name="connsiteY729" fmla="*/ 1891509 h 4352025"/>
              <a:gd name="connsiteX730" fmla="*/ 430784 w 430785"/>
              <a:gd name="connsiteY730" fmla="*/ 1920401 h 4352025"/>
              <a:gd name="connsiteX731" fmla="*/ 361638 w 430785"/>
              <a:gd name="connsiteY731" fmla="*/ 1880309 h 4352025"/>
              <a:gd name="connsiteX732" fmla="*/ 0 w 430785"/>
              <a:gd name="connsiteY732" fmla="*/ 1839029 h 4352025"/>
              <a:gd name="connsiteX733" fmla="*/ 71419 w 430785"/>
              <a:gd name="connsiteY733" fmla="*/ 1880256 h 4352025"/>
              <a:gd name="connsiteX734" fmla="*/ 71419 w 430785"/>
              <a:gd name="connsiteY734" fmla="*/ 1881770 h 4352025"/>
              <a:gd name="connsiteX735" fmla="*/ 71419 w 430785"/>
              <a:gd name="connsiteY735" fmla="*/ 1909148 h 4352025"/>
              <a:gd name="connsiteX736" fmla="*/ 71419 w 430785"/>
              <a:gd name="connsiteY736" fmla="*/ 1910661 h 4352025"/>
              <a:gd name="connsiteX737" fmla="*/ 0 w 430785"/>
              <a:gd name="connsiteY737" fmla="*/ 1869434 h 4352025"/>
              <a:gd name="connsiteX738" fmla="*/ 0 w 430785"/>
              <a:gd name="connsiteY738" fmla="*/ 1867920 h 4352025"/>
              <a:gd name="connsiteX739" fmla="*/ 0 w 430785"/>
              <a:gd name="connsiteY739" fmla="*/ 1840542 h 4352025"/>
              <a:gd name="connsiteX740" fmla="*/ 302231 w 430785"/>
              <a:gd name="connsiteY740" fmla="*/ 1817169 h 4352025"/>
              <a:gd name="connsiteX741" fmla="*/ 334207 w 430785"/>
              <a:gd name="connsiteY741" fmla="*/ 1835835 h 4352025"/>
              <a:gd name="connsiteX742" fmla="*/ 334207 w 430785"/>
              <a:gd name="connsiteY742" fmla="*/ 1864564 h 4352025"/>
              <a:gd name="connsiteX743" fmla="*/ 302231 w 430785"/>
              <a:gd name="connsiteY743" fmla="*/ 1846060 h 4352025"/>
              <a:gd name="connsiteX744" fmla="*/ 395075 w 430785"/>
              <a:gd name="connsiteY744" fmla="*/ 1805157 h 4352025"/>
              <a:gd name="connsiteX745" fmla="*/ 430784 w 430785"/>
              <a:gd name="connsiteY745" fmla="*/ 1825771 h 4352025"/>
              <a:gd name="connsiteX746" fmla="*/ 430784 w 430785"/>
              <a:gd name="connsiteY746" fmla="*/ 1854501 h 4352025"/>
              <a:gd name="connsiteX747" fmla="*/ 395075 w 430785"/>
              <a:gd name="connsiteY747" fmla="*/ 1833887 h 4352025"/>
              <a:gd name="connsiteX748" fmla="*/ 252075 w 430785"/>
              <a:gd name="connsiteY748" fmla="*/ 1788277 h 4352025"/>
              <a:gd name="connsiteX749" fmla="*/ 284213 w 430785"/>
              <a:gd name="connsiteY749" fmla="*/ 1806943 h 4352025"/>
              <a:gd name="connsiteX750" fmla="*/ 284213 w 430785"/>
              <a:gd name="connsiteY750" fmla="*/ 1835673 h 4352025"/>
              <a:gd name="connsiteX751" fmla="*/ 252075 w 430785"/>
              <a:gd name="connsiteY751" fmla="*/ 1817169 h 4352025"/>
              <a:gd name="connsiteX752" fmla="*/ 133585 w 430785"/>
              <a:gd name="connsiteY752" fmla="*/ 1785679 h 4352025"/>
              <a:gd name="connsiteX753" fmla="*/ 196401 w 430785"/>
              <a:gd name="connsiteY753" fmla="*/ 1821875 h 4352025"/>
              <a:gd name="connsiteX754" fmla="*/ 196401 w 430785"/>
              <a:gd name="connsiteY754" fmla="*/ 1850767 h 4352025"/>
              <a:gd name="connsiteX755" fmla="*/ 133585 w 430785"/>
              <a:gd name="connsiteY755" fmla="*/ 1814571 h 4352025"/>
              <a:gd name="connsiteX756" fmla="*/ 0 w 430785"/>
              <a:gd name="connsiteY756" fmla="*/ 1773292 h 4352025"/>
              <a:gd name="connsiteX757" fmla="*/ 131151 w 430785"/>
              <a:gd name="connsiteY757" fmla="*/ 1848931 h 4352025"/>
              <a:gd name="connsiteX758" fmla="*/ 131151 w 430785"/>
              <a:gd name="connsiteY758" fmla="*/ 1850443 h 4352025"/>
              <a:gd name="connsiteX759" fmla="*/ 131151 w 430785"/>
              <a:gd name="connsiteY759" fmla="*/ 1877822 h 4352025"/>
              <a:gd name="connsiteX760" fmla="*/ 131151 w 430785"/>
              <a:gd name="connsiteY760" fmla="*/ 1879335 h 4352025"/>
              <a:gd name="connsiteX761" fmla="*/ 0 w 430785"/>
              <a:gd name="connsiteY761" fmla="*/ 1803534 h 4352025"/>
              <a:gd name="connsiteX762" fmla="*/ 0 w 430785"/>
              <a:gd name="connsiteY762" fmla="*/ 1802022 h 4352025"/>
              <a:gd name="connsiteX763" fmla="*/ 0 w 430785"/>
              <a:gd name="connsiteY763" fmla="*/ 1774804 h 4352025"/>
              <a:gd name="connsiteX764" fmla="*/ 85702 w 430785"/>
              <a:gd name="connsiteY764" fmla="*/ 1758086 h 4352025"/>
              <a:gd name="connsiteX765" fmla="*/ 113458 w 430785"/>
              <a:gd name="connsiteY765" fmla="*/ 1774155 h 4352025"/>
              <a:gd name="connsiteX766" fmla="*/ 113458 w 430785"/>
              <a:gd name="connsiteY766" fmla="*/ 1802885 h 4352025"/>
              <a:gd name="connsiteX767" fmla="*/ 85702 w 430785"/>
              <a:gd name="connsiteY767" fmla="*/ 1786816 h 4352025"/>
              <a:gd name="connsiteX768" fmla="*/ 365209 w 430785"/>
              <a:gd name="connsiteY768" fmla="*/ 1722052 h 4352025"/>
              <a:gd name="connsiteX769" fmla="*/ 430784 w 430785"/>
              <a:gd name="connsiteY769" fmla="*/ 1759871 h 4352025"/>
              <a:gd name="connsiteX770" fmla="*/ 430784 w 430785"/>
              <a:gd name="connsiteY770" fmla="*/ 1788764 h 4352025"/>
              <a:gd name="connsiteX771" fmla="*/ 365209 w 430785"/>
              <a:gd name="connsiteY771" fmla="*/ 1750782 h 4352025"/>
              <a:gd name="connsiteX772" fmla="*/ 129527 w 430785"/>
              <a:gd name="connsiteY772" fmla="*/ 1717508 h 4352025"/>
              <a:gd name="connsiteX773" fmla="*/ 232110 w 430785"/>
              <a:gd name="connsiteY773" fmla="*/ 1776753 h 4352025"/>
              <a:gd name="connsiteX774" fmla="*/ 232110 w 430785"/>
              <a:gd name="connsiteY774" fmla="*/ 1805645 h 4352025"/>
              <a:gd name="connsiteX775" fmla="*/ 129527 w 430785"/>
              <a:gd name="connsiteY775" fmla="*/ 1746400 h 4352025"/>
              <a:gd name="connsiteX776" fmla="*/ 0 w 430785"/>
              <a:gd name="connsiteY776" fmla="*/ 1708581 h 4352025"/>
              <a:gd name="connsiteX777" fmla="*/ 65575 w 430785"/>
              <a:gd name="connsiteY777" fmla="*/ 1746400 h 4352025"/>
              <a:gd name="connsiteX778" fmla="*/ 65575 w 430785"/>
              <a:gd name="connsiteY778" fmla="*/ 1775292 h 4352025"/>
              <a:gd name="connsiteX779" fmla="*/ 0 w 430785"/>
              <a:gd name="connsiteY779" fmla="*/ 1737473 h 4352025"/>
              <a:gd name="connsiteX780" fmla="*/ 379168 w 430785"/>
              <a:gd name="connsiteY780" fmla="*/ 1664268 h 4352025"/>
              <a:gd name="connsiteX781" fmla="*/ 430784 w 430785"/>
              <a:gd name="connsiteY781" fmla="*/ 1694134 h 4352025"/>
              <a:gd name="connsiteX782" fmla="*/ 430784 w 430785"/>
              <a:gd name="connsiteY782" fmla="*/ 1722864 h 4352025"/>
              <a:gd name="connsiteX783" fmla="*/ 379168 w 430785"/>
              <a:gd name="connsiteY783" fmla="*/ 1692998 h 4352025"/>
              <a:gd name="connsiteX784" fmla="*/ 123035 w 430785"/>
              <a:gd name="connsiteY784" fmla="*/ 1648036 h 4352025"/>
              <a:gd name="connsiteX785" fmla="*/ 199161 w 430785"/>
              <a:gd name="connsiteY785" fmla="*/ 1692024 h 4352025"/>
              <a:gd name="connsiteX786" fmla="*/ 199161 w 430785"/>
              <a:gd name="connsiteY786" fmla="*/ 1720754 h 4352025"/>
              <a:gd name="connsiteX787" fmla="*/ 123035 w 430785"/>
              <a:gd name="connsiteY787" fmla="*/ 1676767 h 4352025"/>
              <a:gd name="connsiteX788" fmla="*/ 0 w 430785"/>
              <a:gd name="connsiteY788" fmla="*/ 1642842 h 4352025"/>
              <a:gd name="connsiteX789" fmla="*/ 109563 w 430785"/>
              <a:gd name="connsiteY789" fmla="*/ 1705984 h 4352025"/>
              <a:gd name="connsiteX790" fmla="*/ 109563 w 430785"/>
              <a:gd name="connsiteY790" fmla="*/ 1734713 h 4352025"/>
              <a:gd name="connsiteX791" fmla="*/ 0 w 430785"/>
              <a:gd name="connsiteY791" fmla="*/ 1671573 h 4352025"/>
              <a:gd name="connsiteX792" fmla="*/ 222372 w 430785"/>
              <a:gd name="connsiteY792" fmla="*/ 1639596 h 4352025"/>
              <a:gd name="connsiteX793" fmla="*/ 274151 w 430785"/>
              <a:gd name="connsiteY793" fmla="*/ 1669463 h 4352025"/>
              <a:gd name="connsiteX794" fmla="*/ 274151 w 430785"/>
              <a:gd name="connsiteY794" fmla="*/ 1698193 h 4352025"/>
              <a:gd name="connsiteX795" fmla="*/ 222372 w 430785"/>
              <a:gd name="connsiteY795" fmla="*/ 1668327 h 4352025"/>
              <a:gd name="connsiteX796" fmla="*/ 55836 w 430785"/>
              <a:gd name="connsiteY796" fmla="*/ 1609243 h 4352025"/>
              <a:gd name="connsiteX797" fmla="*/ 103070 w 430785"/>
              <a:gd name="connsiteY797" fmla="*/ 1636512 h 4352025"/>
              <a:gd name="connsiteX798" fmla="*/ 103070 w 430785"/>
              <a:gd name="connsiteY798" fmla="*/ 1665242 h 4352025"/>
              <a:gd name="connsiteX799" fmla="*/ 55836 w 430785"/>
              <a:gd name="connsiteY799" fmla="*/ 1637973 h 4352025"/>
              <a:gd name="connsiteX800" fmla="*/ 355632 w 430785"/>
              <a:gd name="connsiteY800" fmla="*/ 1584895 h 4352025"/>
              <a:gd name="connsiteX801" fmla="*/ 430784 w 430785"/>
              <a:gd name="connsiteY801" fmla="*/ 1628233 h 4352025"/>
              <a:gd name="connsiteX802" fmla="*/ 430784 w 430785"/>
              <a:gd name="connsiteY802" fmla="*/ 1657125 h 4352025"/>
              <a:gd name="connsiteX803" fmla="*/ 355632 w 430785"/>
              <a:gd name="connsiteY803" fmla="*/ 1613625 h 4352025"/>
              <a:gd name="connsiteX804" fmla="*/ 125794 w 430785"/>
              <a:gd name="connsiteY804" fmla="*/ 1583759 h 4352025"/>
              <a:gd name="connsiteX805" fmla="*/ 202407 w 430785"/>
              <a:gd name="connsiteY805" fmla="*/ 1628071 h 4352025"/>
              <a:gd name="connsiteX806" fmla="*/ 202407 w 430785"/>
              <a:gd name="connsiteY806" fmla="*/ 1656801 h 4352025"/>
              <a:gd name="connsiteX807" fmla="*/ 125794 w 430785"/>
              <a:gd name="connsiteY807" fmla="*/ 1612651 h 4352025"/>
              <a:gd name="connsiteX808" fmla="*/ 0 w 430785"/>
              <a:gd name="connsiteY808" fmla="*/ 1576942 h 4352025"/>
              <a:gd name="connsiteX809" fmla="*/ 35709 w 430785"/>
              <a:gd name="connsiteY809" fmla="*/ 1597556 h 4352025"/>
              <a:gd name="connsiteX810" fmla="*/ 35709 w 430785"/>
              <a:gd name="connsiteY810" fmla="*/ 1626448 h 4352025"/>
              <a:gd name="connsiteX811" fmla="*/ 0 w 430785"/>
              <a:gd name="connsiteY811" fmla="*/ 1605834 h 4352025"/>
              <a:gd name="connsiteX812" fmla="*/ 193155 w 430785"/>
              <a:gd name="connsiteY812" fmla="*/ 1556815 h 4352025"/>
              <a:gd name="connsiteX813" fmla="*/ 225293 w 430785"/>
              <a:gd name="connsiteY813" fmla="*/ 1575481 h 4352025"/>
              <a:gd name="connsiteX814" fmla="*/ 225293 w 430785"/>
              <a:gd name="connsiteY814" fmla="*/ 1604211 h 4352025"/>
              <a:gd name="connsiteX815" fmla="*/ 193155 w 430785"/>
              <a:gd name="connsiteY815" fmla="*/ 1585707 h 4352025"/>
              <a:gd name="connsiteX816" fmla="*/ 379168 w 430785"/>
              <a:gd name="connsiteY816" fmla="*/ 1532630 h 4352025"/>
              <a:gd name="connsiteX817" fmla="*/ 430784 w 430785"/>
              <a:gd name="connsiteY817" fmla="*/ 1562496 h 4352025"/>
              <a:gd name="connsiteX818" fmla="*/ 430784 w 430785"/>
              <a:gd name="connsiteY818" fmla="*/ 1591388 h 4352025"/>
              <a:gd name="connsiteX819" fmla="*/ 379168 w 430785"/>
              <a:gd name="connsiteY819" fmla="*/ 1561522 h 4352025"/>
              <a:gd name="connsiteX820" fmla="*/ 0 w 430785"/>
              <a:gd name="connsiteY820" fmla="*/ 1511204 h 4352025"/>
              <a:gd name="connsiteX821" fmla="*/ 105829 w 430785"/>
              <a:gd name="connsiteY821" fmla="*/ 1572234 h 4352025"/>
              <a:gd name="connsiteX822" fmla="*/ 105829 w 430785"/>
              <a:gd name="connsiteY822" fmla="*/ 1601127 h 4352025"/>
              <a:gd name="connsiteX823" fmla="*/ 0 w 430785"/>
              <a:gd name="connsiteY823" fmla="*/ 1539934 h 4352025"/>
              <a:gd name="connsiteX824" fmla="*/ 210847 w 430785"/>
              <a:gd name="connsiteY824" fmla="*/ 1501303 h 4352025"/>
              <a:gd name="connsiteX825" fmla="*/ 258081 w 430785"/>
              <a:gd name="connsiteY825" fmla="*/ 1528572 h 4352025"/>
              <a:gd name="connsiteX826" fmla="*/ 258081 w 430785"/>
              <a:gd name="connsiteY826" fmla="*/ 1557464 h 4352025"/>
              <a:gd name="connsiteX827" fmla="*/ 210847 w 430785"/>
              <a:gd name="connsiteY827" fmla="*/ 1530195 h 4352025"/>
              <a:gd name="connsiteX828" fmla="*/ 71743 w 430785"/>
              <a:gd name="connsiteY828" fmla="*/ 1486857 h 4352025"/>
              <a:gd name="connsiteX829" fmla="*/ 173028 w 430785"/>
              <a:gd name="connsiteY829" fmla="*/ 1545290 h 4352025"/>
              <a:gd name="connsiteX830" fmla="*/ 173028 w 430785"/>
              <a:gd name="connsiteY830" fmla="*/ 1574182 h 4352025"/>
              <a:gd name="connsiteX831" fmla="*/ 71743 w 430785"/>
              <a:gd name="connsiteY831" fmla="*/ 1515587 h 4352025"/>
              <a:gd name="connsiteX832" fmla="*/ 359366 w 430785"/>
              <a:gd name="connsiteY832" fmla="*/ 1455368 h 4352025"/>
              <a:gd name="connsiteX833" fmla="*/ 430785 w 430785"/>
              <a:gd name="connsiteY833" fmla="*/ 1496758 h 4352025"/>
              <a:gd name="connsiteX834" fmla="*/ 430785 w 430785"/>
              <a:gd name="connsiteY834" fmla="*/ 1525488 h 4352025"/>
              <a:gd name="connsiteX835" fmla="*/ 359366 w 430785"/>
              <a:gd name="connsiteY835" fmla="*/ 1484260 h 4352025"/>
              <a:gd name="connsiteX836" fmla="*/ 0 w 430785"/>
              <a:gd name="connsiteY836" fmla="*/ 1445304 h 4352025"/>
              <a:gd name="connsiteX837" fmla="*/ 51779 w 430785"/>
              <a:gd name="connsiteY837" fmla="*/ 1475170 h 4352025"/>
              <a:gd name="connsiteX838" fmla="*/ 51779 w 430785"/>
              <a:gd name="connsiteY838" fmla="*/ 1504062 h 4352025"/>
              <a:gd name="connsiteX839" fmla="*/ 0 w 430785"/>
              <a:gd name="connsiteY839" fmla="*/ 1474196 h 4352025"/>
              <a:gd name="connsiteX840" fmla="*/ 248829 w 430785"/>
              <a:gd name="connsiteY840" fmla="*/ 1391579 h 4352025"/>
              <a:gd name="connsiteX841" fmla="*/ 280805 w 430785"/>
              <a:gd name="connsiteY841" fmla="*/ 1410083 h 4352025"/>
              <a:gd name="connsiteX842" fmla="*/ 280805 w 430785"/>
              <a:gd name="connsiteY842" fmla="*/ 1438975 h 4352025"/>
              <a:gd name="connsiteX843" fmla="*/ 248829 w 430785"/>
              <a:gd name="connsiteY843" fmla="*/ 1420471 h 4352025"/>
              <a:gd name="connsiteX844" fmla="*/ 0 w 430785"/>
              <a:gd name="connsiteY844" fmla="*/ 1379568 h 4352025"/>
              <a:gd name="connsiteX845" fmla="*/ 190883 w 430785"/>
              <a:gd name="connsiteY845" fmla="*/ 1489779 h 4352025"/>
              <a:gd name="connsiteX846" fmla="*/ 190883 w 430785"/>
              <a:gd name="connsiteY846" fmla="*/ 1518509 h 4352025"/>
              <a:gd name="connsiteX847" fmla="*/ 0 w 430785"/>
              <a:gd name="connsiteY847" fmla="*/ 1408459 h 4352025"/>
              <a:gd name="connsiteX848" fmla="*/ 339888 w 430785"/>
              <a:gd name="connsiteY848" fmla="*/ 1378431 h 4352025"/>
              <a:gd name="connsiteX849" fmla="*/ 430784 w 430785"/>
              <a:gd name="connsiteY849" fmla="*/ 1430859 h 4352025"/>
              <a:gd name="connsiteX850" fmla="*/ 430784 w 430785"/>
              <a:gd name="connsiteY850" fmla="*/ 1459751 h 4352025"/>
              <a:gd name="connsiteX851" fmla="*/ 339888 w 430785"/>
              <a:gd name="connsiteY851" fmla="*/ 1407161 h 4352025"/>
              <a:gd name="connsiteX852" fmla="*/ 109563 w 430785"/>
              <a:gd name="connsiteY852" fmla="*/ 1376971 h 4352025"/>
              <a:gd name="connsiteX853" fmla="*/ 141539 w 430785"/>
              <a:gd name="connsiteY853" fmla="*/ 1395475 h 4352025"/>
              <a:gd name="connsiteX854" fmla="*/ 141539 w 430785"/>
              <a:gd name="connsiteY854" fmla="*/ 1424367 h 4352025"/>
              <a:gd name="connsiteX855" fmla="*/ 109563 w 430785"/>
              <a:gd name="connsiteY855" fmla="*/ 1405701 h 4352025"/>
              <a:gd name="connsiteX856" fmla="*/ 199161 w 430785"/>
              <a:gd name="connsiteY856" fmla="*/ 1363012 h 4352025"/>
              <a:gd name="connsiteX857" fmla="*/ 231299 w 430785"/>
              <a:gd name="connsiteY857" fmla="*/ 1381516 h 4352025"/>
              <a:gd name="connsiteX858" fmla="*/ 231299 w 430785"/>
              <a:gd name="connsiteY858" fmla="*/ 1410246 h 4352025"/>
              <a:gd name="connsiteX859" fmla="*/ 199161 w 430785"/>
              <a:gd name="connsiteY859" fmla="*/ 1391742 h 4352025"/>
              <a:gd name="connsiteX860" fmla="*/ 71743 w 430785"/>
              <a:gd name="connsiteY860" fmla="*/ 1355221 h 4352025"/>
              <a:gd name="connsiteX861" fmla="*/ 89435 w 430785"/>
              <a:gd name="connsiteY861" fmla="*/ 1365447 h 4352025"/>
              <a:gd name="connsiteX862" fmla="*/ 89435 w 430785"/>
              <a:gd name="connsiteY862" fmla="*/ 1394177 h 4352025"/>
              <a:gd name="connsiteX863" fmla="*/ 71743 w 430785"/>
              <a:gd name="connsiteY863" fmla="*/ 1383951 h 4352025"/>
              <a:gd name="connsiteX864" fmla="*/ 365209 w 430785"/>
              <a:gd name="connsiteY864" fmla="*/ 1329846 h 4352025"/>
              <a:gd name="connsiteX865" fmla="*/ 430784 w 430785"/>
              <a:gd name="connsiteY865" fmla="*/ 1367665 h 4352025"/>
              <a:gd name="connsiteX866" fmla="*/ 430784 w 430785"/>
              <a:gd name="connsiteY866" fmla="*/ 1396558 h 4352025"/>
              <a:gd name="connsiteX867" fmla="*/ 365209 w 430785"/>
              <a:gd name="connsiteY867" fmla="*/ 1358738 h 4352025"/>
              <a:gd name="connsiteX868" fmla="*/ 0 w 430785"/>
              <a:gd name="connsiteY868" fmla="*/ 1313830 h 4352025"/>
              <a:gd name="connsiteX869" fmla="*/ 51779 w 430785"/>
              <a:gd name="connsiteY869" fmla="*/ 1343696 h 4352025"/>
              <a:gd name="connsiteX870" fmla="*/ 51779 w 430785"/>
              <a:gd name="connsiteY870" fmla="*/ 1372426 h 4352025"/>
              <a:gd name="connsiteX871" fmla="*/ 0 w 430785"/>
              <a:gd name="connsiteY871" fmla="*/ 1342560 h 4352025"/>
              <a:gd name="connsiteX872" fmla="*/ 218476 w 430785"/>
              <a:gd name="connsiteY872" fmla="*/ 1308312 h 4352025"/>
              <a:gd name="connsiteX873" fmla="*/ 250614 w 430785"/>
              <a:gd name="connsiteY873" fmla="*/ 1326816 h 4352025"/>
              <a:gd name="connsiteX874" fmla="*/ 250614 w 430785"/>
              <a:gd name="connsiteY874" fmla="*/ 1355708 h 4352025"/>
              <a:gd name="connsiteX875" fmla="*/ 218476 w 430785"/>
              <a:gd name="connsiteY875" fmla="*/ 1337042 h 4352025"/>
              <a:gd name="connsiteX876" fmla="*/ 91546 w 430785"/>
              <a:gd name="connsiteY876" fmla="*/ 1300845 h 4352025"/>
              <a:gd name="connsiteX877" fmla="*/ 179034 w 430785"/>
              <a:gd name="connsiteY877" fmla="*/ 1351325 h 4352025"/>
              <a:gd name="connsiteX878" fmla="*/ 179034 w 430785"/>
              <a:gd name="connsiteY878" fmla="*/ 1380217 h 4352025"/>
              <a:gd name="connsiteX879" fmla="*/ 91546 w 430785"/>
              <a:gd name="connsiteY879" fmla="*/ 1329575 h 4352025"/>
              <a:gd name="connsiteX880" fmla="*/ 151278 w 430785"/>
              <a:gd name="connsiteY880" fmla="*/ 1269518 h 4352025"/>
              <a:gd name="connsiteX881" fmla="*/ 198512 w 430785"/>
              <a:gd name="connsiteY881" fmla="*/ 1296787 h 4352025"/>
              <a:gd name="connsiteX882" fmla="*/ 198512 w 430785"/>
              <a:gd name="connsiteY882" fmla="*/ 1325517 h 4352025"/>
              <a:gd name="connsiteX883" fmla="*/ 151278 w 430785"/>
              <a:gd name="connsiteY883" fmla="*/ 1298248 h 4352025"/>
              <a:gd name="connsiteX884" fmla="*/ 361638 w 430785"/>
              <a:gd name="connsiteY884" fmla="*/ 1261998 h 4352025"/>
              <a:gd name="connsiteX885" fmla="*/ 430784 w 430785"/>
              <a:gd name="connsiteY885" fmla="*/ 1301927 h 4352025"/>
              <a:gd name="connsiteX886" fmla="*/ 430784 w 430785"/>
              <a:gd name="connsiteY886" fmla="*/ 1330657 h 4352025"/>
              <a:gd name="connsiteX887" fmla="*/ 361638 w 430785"/>
              <a:gd name="connsiteY887" fmla="*/ 1290728 h 4352025"/>
              <a:gd name="connsiteX888" fmla="*/ 0 w 430785"/>
              <a:gd name="connsiteY888" fmla="*/ 1247930 h 4352025"/>
              <a:gd name="connsiteX889" fmla="*/ 71419 w 430785"/>
              <a:gd name="connsiteY889" fmla="*/ 1289158 h 4352025"/>
              <a:gd name="connsiteX890" fmla="*/ 71419 w 430785"/>
              <a:gd name="connsiteY890" fmla="*/ 1318050 h 4352025"/>
              <a:gd name="connsiteX891" fmla="*/ 0 w 430785"/>
              <a:gd name="connsiteY891" fmla="*/ 1276822 h 4352025"/>
              <a:gd name="connsiteX892" fmla="*/ 302231 w 430785"/>
              <a:gd name="connsiteY892" fmla="*/ 1227589 h 4352025"/>
              <a:gd name="connsiteX893" fmla="*/ 334207 w 430785"/>
              <a:gd name="connsiteY893" fmla="*/ 1246093 h 4352025"/>
              <a:gd name="connsiteX894" fmla="*/ 334207 w 430785"/>
              <a:gd name="connsiteY894" fmla="*/ 1274985 h 4352025"/>
              <a:gd name="connsiteX895" fmla="*/ 302231 w 430785"/>
              <a:gd name="connsiteY895" fmla="*/ 1256481 h 4352025"/>
              <a:gd name="connsiteX896" fmla="*/ 395075 w 430785"/>
              <a:gd name="connsiteY896" fmla="*/ 1215576 h 4352025"/>
              <a:gd name="connsiteX897" fmla="*/ 430784 w 430785"/>
              <a:gd name="connsiteY897" fmla="*/ 1236190 h 4352025"/>
              <a:gd name="connsiteX898" fmla="*/ 430784 w 430785"/>
              <a:gd name="connsiteY898" fmla="*/ 1264920 h 4352025"/>
              <a:gd name="connsiteX899" fmla="*/ 395075 w 430785"/>
              <a:gd name="connsiteY899" fmla="*/ 1244306 h 4352025"/>
              <a:gd name="connsiteX900" fmla="*/ 252075 w 430785"/>
              <a:gd name="connsiteY900" fmla="*/ 1198696 h 4352025"/>
              <a:gd name="connsiteX901" fmla="*/ 284213 w 430785"/>
              <a:gd name="connsiteY901" fmla="*/ 1217200 h 4352025"/>
              <a:gd name="connsiteX902" fmla="*/ 284213 w 430785"/>
              <a:gd name="connsiteY902" fmla="*/ 1246092 h 4352025"/>
              <a:gd name="connsiteX903" fmla="*/ 252075 w 430785"/>
              <a:gd name="connsiteY903" fmla="*/ 1227588 h 4352025"/>
              <a:gd name="connsiteX904" fmla="*/ 133585 w 430785"/>
              <a:gd name="connsiteY904" fmla="*/ 1196112 h 4352025"/>
              <a:gd name="connsiteX905" fmla="*/ 196401 w 430785"/>
              <a:gd name="connsiteY905" fmla="*/ 1232308 h 4352025"/>
              <a:gd name="connsiteX906" fmla="*/ 196401 w 430785"/>
              <a:gd name="connsiteY906" fmla="*/ 1261200 h 4352025"/>
              <a:gd name="connsiteX907" fmla="*/ 133585 w 430785"/>
              <a:gd name="connsiteY907" fmla="*/ 1225004 h 4352025"/>
              <a:gd name="connsiteX908" fmla="*/ 0 w 430785"/>
              <a:gd name="connsiteY908" fmla="*/ 1182193 h 4352025"/>
              <a:gd name="connsiteX909" fmla="*/ 131151 w 430785"/>
              <a:gd name="connsiteY909" fmla="*/ 1257832 h 4352025"/>
              <a:gd name="connsiteX910" fmla="*/ 131151 w 430785"/>
              <a:gd name="connsiteY910" fmla="*/ 1286724 h 4352025"/>
              <a:gd name="connsiteX911" fmla="*/ 0 w 430785"/>
              <a:gd name="connsiteY911" fmla="*/ 1210923 h 4352025"/>
              <a:gd name="connsiteX912" fmla="*/ 85702 w 430785"/>
              <a:gd name="connsiteY912" fmla="*/ 1168505 h 4352025"/>
              <a:gd name="connsiteX913" fmla="*/ 113458 w 430785"/>
              <a:gd name="connsiteY913" fmla="*/ 1184574 h 4352025"/>
              <a:gd name="connsiteX914" fmla="*/ 113458 w 430785"/>
              <a:gd name="connsiteY914" fmla="*/ 1213304 h 4352025"/>
              <a:gd name="connsiteX915" fmla="*/ 85702 w 430785"/>
              <a:gd name="connsiteY915" fmla="*/ 1197235 h 4352025"/>
              <a:gd name="connsiteX916" fmla="*/ 365209 w 430785"/>
              <a:gd name="connsiteY916" fmla="*/ 1132472 h 4352025"/>
              <a:gd name="connsiteX917" fmla="*/ 430784 w 430785"/>
              <a:gd name="connsiteY917" fmla="*/ 1170291 h 4352025"/>
              <a:gd name="connsiteX918" fmla="*/ 430784 w 430785"/>
              <a:gd name="connsiteY918" fmla="*/ 1199184 h 4352025"/>
              <a:gd name="connsiteX919" fmla="*/ 365209 w 430785"/>
              <a:gd name="connsiteY919" fmla="*/ 1161202 h 4352025"/>
              <a:gd name="connsiteX920" fmla="*/ 129527 w 430785"/>
              <a:gd name="connsiteY920" fmla="*/ 1127928 h 4352025"/>
              <a:gd name="connsiteX921" fmla="*/ 232110 w 430785"/>
              <a:gd name="connsiteY921" fmla="*/ 1187173 h 4352025"/>
              <a:gd name="connsiteX922" fmla="*/ 232110 w 430785"/>
              <a:gd name="connsiteY922" fmla="*/ 1216065 h 4352025"/>
              <a:gd name="connsiteX923" fmla="*/ 129527 w 430785"/>
              <a:gd name="connsiteY923" fmla="*/ 1156820 h 4352025"/>
              <a:gd name="connsiteX924" fmla="*/ 0 w 430785"/>
              <a:gd name="connsiteY924" fmla="*/ 1119001 h 4352025"/>
              <a:gd name="connsiteX925" fmla="*/ 65575 w 430785"/>
              <a:gd name="connsiteY925" fmla="*/ 1156820 h 4352025"/>
              <a:gd name="connsiteX926" fmla="*/ 65575 w 430785"/>
              <a:gd name="connsiteY926" fmla="*/ 1185713 h 4352025"/>
              <a:gd name="connsiteX927" fmla="*/ 0 w 430785"/>
              <a:gd name="connsiteY927" fmla="*/ 1147731 h 4352025"/>
              <a:gd name="connsiteX928" fmla="*/ 379168 w 430785"/>
              <a:gd name="connsiteY928" fmla="*/ 1074688 h 4352025"/>
              <a:gd name="connsiteX929" fmla="*/ 430784 w 430785"/>
              <a:gd name="connsiteY929" fmla="*/ 1104554 h 4352025"/>
              <a:gd name="connsiteX930" fmla="*/ 430784 w 430785"/>
              <a:gd name="connsiteY930" fmla="*/ 1133284 h 4352025"/>
              <a:gd name="connsiteX931" fmla="*/ 379168 w 430785"/>
              <a:gd name="connsiteY931" fmla="*/ 1103418 h 4352025"/>
              <a:gd name="connsiteX932" fmla="*/ 123035 w 430785"/>
              <a:gd name="connsiteY932" fmla="*/ 1058457 h 4352025"/>
              <a:gd name="connsiteX933" fmla="*/ 199161 w 430785"/>
              <a:gd name="connsiteY933" fmla="*/ 1102444 h 4352025"/>
              <a:gd name="connsiteX934" fmla="*/ 199161 w 430785"/>
              <a:gd name="connsiteY934" fmla="*/ 1131174 h 4352025"/>
              <a:gd name="connsiteX935" fmla="*/ 123035 w 430785"/>
              <a:gd name="connsiteY935" fmla="*/ 1087187 h 4352025"/>
              <a:gd name="connsiteX936" fmla="*/ 0 w 430785"/>
              <a:gd name="connsiteY936" fmla="*/ 1053263 h 4352025"/>
              <a:gd name="connsiteX937" fmla="*/ 109563 w 430785"/>
              <a:gd name="connsiteY937" fmla="*/ 1116404 h 4352025"/>
              <a:gd name="connsiteX938" fmla="*/ 109563 w 430785"/>
              <a:gd name="connsiteY938" fmla="*/ 1145133 h 4352025"/>
              <a:gd name="connsiteX939" fmla="*/ 0 w 430785"/>
              <a:gd name="connsiteY939" fmla="*/ 1081993 h 4352025"/>
              <a:gd name="connsiteX940" fmla="*/ 222372 w 430785"/>
              <a:gd name="connsiteY940" fmla="*/ 1050017 h 4352025"/>
              <a:gd name="connsiteX941" fmla="*/ 274151 w 430785"/>
              <a:gd name="connsiteY941" fmla="*/ 1079883 h 4352025"/>
              <a:gd name="connsiteX942" fmla="*/ 274151 w 430785"/>
              <a:gd name="connsiteY942" fmla="*/ 1108613 h 4352025"/>
              <a:gd name="connsiteX943" fmla="*/ 222372 w 430785"/>
              <a:gd name="connsiteY943" fmla="*/ 1078747 h 4352025"/>
              <a:gd name="connsiteX944" fmla="*/ 55836 w 430785"/>
              <a:gd name="connsiteY944" fmla="*/ 1019664 h 4352025"/>
              <a:gd name="connsiteX945" fmla="*/ 103070 w 430785"/>
              <a:gd name="connsiteY945" fmla="*/ 1046933 h 4352025"/>
              <a:gd name="connsiteX946" fmla="*/ 103070 w 430785"/>
              <a:gd name="connsiteY946" fmla="*/ 1075663 h 4352025"/>
              <a:gd name="connsiteX947" fmla="*/ 55836 w 430785"/>
              <a:gd name="connsiteY947" fmla="*/ 1048394 h 4352025"/>
              <a:gd name="connsiteX948" fmla="*/ 355632 w 430785"/>
              <a:gd name="connsiteY948" fmla="*/ 995316 h 4352025"/>
              <a:gd name="connsiteX949" fmla="*/ 430784 w 430785"/>
              <a:gd name="connsiteY949" fmla="*/ 1038654 h 4352025"/>
              <a:gd name="connsiteX950" fmla="*/ 430784 w 430785"/>
              <a:gd name="connsiteY950" fmla="*/ 1067546 h 4352025"/>
              <a:gd name="connsiteX951" fmla="*/ 355632 w 430785"/>
              <a:gd name="connsiteY951" fmla="*/ 1024046 h 4352025"/>
              <a:gd name="connsiteX952" fmla="*/ 125794 w 430785"/>
              <a:gd name="connsiteY952" fmla="*/ 994180 h 4352025"/>
              <a:gd name="connsiteX953" fmla="*/ 202407 w 430785"/>
              <a:gd name="connsiteY953" fmla="*/ 1038492 h 4352025"/>
              <a:gd name="connsiteX954" fmla="*/ 202407 w 430785"/>
              <a:gd name="connsiteY954" fmla="*/ 1067222 h 4352025"/>
              <a:gd name="connsiteX955" fmla="*/ 125794 w 430785"/>
              <a:gd name="connsiteY955" fmla="*/ 1023072 h 4352025"/>
              <a:gd name="connsiteX956" fmla="*/ 0 w 430785"/>
              <a:gd name="connsiteY956" fmla="*/ 987363 h 4352025"/>
              <a:gd name="connsiteX957" fmla="*/ 35709 w 430785"/>
              <a:gd name="connsiteY957" fmla="*/ 1007977 h 4352025"/>
              <a:gd name="connsiteX958" fmla="*/ 35709 w 430785"/>
              <a:gd name="connsiteY958" fmla="*/ 1036869 h 4352025"/>
              <a:gd name="connsiteX959" fmla="*/ 0 w 430785"/>
              <a:gd name="connsiteY959" fmla="*/ 1016255 h 4352025"/>
              <a:gd name="connsiteX960" fmla="*/ 193155 w 430785"/>
              <a:gd name="connsiteY960" fmla="*/ 967236 h 4352025"/>
              <a:gd name="connsiteX961" fmla="*/ 225293 w 430785"/>
              <a:gd name="connsiteY961" fmla="*/ 985740 h 4352025"/>
              <a:gd name="connsiteX962" fmla="*/ 225293 w 430785"/>
              <a:gd name="connsiteY962" fmla="*/ 1014632 h 4352025"/>
              <a:gd name="connsiteX963" fmla="*/ 193155 w 430785"/>
              <a:gd name="connsiteY963" fmla="*/ 996128 h 4352025"/>
              <a:gd name="connsiteX964" fmla="*/ 379168 w 430785"/>
              <a:gd name="connsiteY964" fmla="*/ 943050 h 4352025"/>
              <a:gd name="connsiteX965" fmla="*/ 430784 w 430785"/>
              <a:gd name="connsiteY965" fmla="*/ 972917 h 4352025"/>
              <a:gd name="connsiteX966" fmla="*/ 430784 w 430785"/>
              <a:gd name="connsiteY966" fmla="*/ 1001808 h 4352025"/>
              <a:gd name="connsiteX967" fmla="*/ 379168 w 430785"/>
              <a:gd name="connsiteY967" fmla="*/ 971942 h 4352025"/>
              <a:gd name="connsiteX968" fmla="*/ 0 w 430785"/>
              <a:gd name="connsiteY968" fmla="*/ 921626 h 4352025"/>
              <a:gd name="connsiteX969" fmla="*/ 105829 w 430785"/>
              <a:gd name="connsiteY969" fmla="*/ 982656 h 4352025"/>
              <a:gd name="connsiteX970" fmla="*/ 105829 w 430785"/>
              <a:gd name="connsiteY970" fmla="*/ 1011548 h 4352025"/>
              <a:gd name="connsiteX971" fmla="*/ 0 w 430785"/>
              <a:gd name="connsiteY971" fmla="*/ 950356 h 4352025"/>
              <a:gd name="connsiteX972" fmla="*/ 210847 w 430785"/>
              <a:gd name="connsiteY972" fmla="*/ 911725 h 4352025"/>
              <a:gd name="connsiteX973" fmla="*/ 258081 w 430785"/>
              <a:gd name="connsiteY973" fmla="*/ 938994 h 4352025"/>
              <a:gd name="connsiteX974" fmla="*/ 258081 w 430785"/>
              <a:gd name="connsiteY974" fmla="*/ 967886 h 4352025"/>
              <a:gd name="connsiteX975" fmla="*/ 210847 w 430785"/>
              <a:gd name="connsiteY975" fmla="*/ 940617 h 4352025"/>
              <a:gd name="connsiteX976" fmla="*/ 71743 w 430785"/>
              <a:gd name="connsiteY976" fmla="*/ 897278 h 4352025"/>
              <a:gd name="connsiteX977" fmla="*/ 173028 w 430785"/>
              <a:gd name="connsiteY977" fmla="*/ 955712 h 4352025"/>
              <a:gd name="connsiteX978" fmla="*/ 173028 w 430785"/>
              <a:gd name="connsiteY978" fmla="*/ 984441 h 4352025"/>
              <a:gd name="connsiteX979" fmla="*/ 71743 w 430785"/>
              <a:gd name="connsiteY979" fmla="*/ 926008 h 4352025"/>
              <a:gd name="connsiteX980" fmla="*/ 359366 w 430785"/>
              <a:gd name="connsiteY980" fmla="*/ 865789 h 4352025"/>
              <a:gd name="connsiteX981" fmla="*/ 430785 w 430785"/>
              <a:gd name="connsiteY981" fmla="*/ 907179 h 4352025"/>
              <a:gd name="connsiteX982" fmla="*/ 430785 w 430785"/>
              <a:gd name="connsiteY982" fmla="*/ 935909 h 4352025"/>
              <a:gd name="connsiteX983" fmla="*/ 359366 w 430785"/>
              <a:gd name="connsiteY983" fmla="*/ 894681 h 4352025"/>
              <a:gd name="connsiteX984" fmla="*/ 0 w 430785"/>
              <a:gd name="connsiteY984" fmla="*/ 855727 h 4352025"/>
              <a:gd name="connsiteX985" fmla="*/ 51779 w 430785"/>
              <a:gd name="connsiteY985" fmla="*/ 885593 h 4352025"/>
              <a:gd name="connsiteX986" fmla="*/ 51779 w 430785"/>
              <a:gd name="connsiteY986" fmla="*/ 914485 h 4352025"/>
              <a:gd name="connsiteX987" fmla="*/ 0 w 430785"/>
              <a:gd name="connsiteY987" fmla="*/ 884619 h 4352025"/>
              <a:gd name="connsiteX988" fmla="*/ 248829 w 430785"/>
              <a:gd name="connsiteY988" fmla="*/ 802000 h 4352025"/>
              <a:gd name="connsiteX989" fmla="*/ 280805 w 430785"/>
              <a:gd name="connsiteY989" fmla="*/ 820504 h 4352025"/>
              <a:gd name="connsiteX990" fmla="*/ 280805 w 430785"/>
              <a:gd name="connsiteY990" fmla="*/ 849396 h 4352025"/>
              <a:gd name="connsiteX991" fmla="*/ 248829 w 430785"/>
              <a:gd name="connsiteY991" fmla="*/ 830730 h 4352025"/>
              <a:gd name="connsiteX992" fmla="*/ 0 w 430785"/>
              <a:gd name="connsiteY992" fmla="*/ 789989 h 4352025"/>
              <a:gd name="connsiteX993" fmla="*/ 190883 w 430785"/>
              <a:gd name="connsiteY993" fmla="*/ 900201 h 4352025"/>
              <a:gd name="connsiteX994" fmla="*/ 190883 w 430785"/>
              <a:gd name="connsiteY994" fmla="*/ 928931 h 4352025"/>
              <a:gd name="connsiteX995" fmla="*/ 0 w 430785"/>
              <a:gd name="connsiteY995" fmla="*/ 818719 h 4352025"/>
              <a:gd name="connsiteX996" fmla="*/ 339888 w 430785"/>
              <a:gd name="connsiteY996" fmla="*/ 788852 h 4352025"/>
              <a:gd name="connsiteX997" fmla="*/ 430784 w 430785"/>
              <a:gd name="connsiteY997" fmla="*/ 841280 h 4352025"/>
              <a:gd name="connsiteX998" fmla="*/ 430784 w 430785"/>
              <a:gd name="connsiteY998" fmla="*/ 870172 h 4352025"/>
              <a:gd name="connsiteX999" fmla="*/ 339888 w 430785"/>
              <a:gd name="connsiteY999" fmla="*/ 817582 h 4352025"/>
              <a:gd name="connsiteX1000" fmla="*/ 109563 w 430785"/>
              <a:gd name="connsiteY1000" fmla="*/ 787392 h 4352025"/>
              <a:gd name="connsiteX1001" fmla="*/ 141539 w 430785"/>
              <a:gd name="connsiteY1001" fmla="*/ 805896 h 4352025"/>
              <a:gd name="connsiteX1002" fmla="*/ 141539 w 430785"/>
              <a:gd name="connsiteY1002" fmla="*/ 834788 h 4352025"/>
              <a:gd name="connsiteX1003" fmla="*/ 109563 w 430785"/>
              <a:gd name="connsiteY1003" fmla="*/ 816122 h 4352025"/>
              <a:gd name="connsiteX1004" fmla="*/ 199161 w 430785"/>
              <a:gd name="connsiteY1004" fmla="*/ 773433 h 4352025"/>
              <a:gd name="connsiteX1005" fmla="*/ 231299 w 430785"/>
              <a:gd name="connsiteY1005" fmla="*/ 791937 h 4352025"/>
              <a:gd name="connsiteX1006" fmla="*/ 231299 w 430785"/>
              <a:gd name="connsiteY1006" fmla="*/ 820667 h 4352025"/>
              <a:gd name="connsiteX1007" fmla="*/ 199161 w 430785"/>
              <a:gd name="connsiteY1007" fmla="*/ 802163 h 4352025"/>
              <a:gd name="connsiteX1008" fmla="*/ 71743 w 430785"/>
              <a:gd name="connsiteY1008" fmla="*/ 765642 h 4352025"/>
              <a:gd name="connsiteX1009" fmla="*/ 89435 w 430785"/>
              <a:gd name="connsiteY1009" fmla="*/ 775868 h 4352025"/>
              <a:gd name="connsiteX1010" fmla="*/ 89435 w 430785"/>
              <a:gd name="connsiteY1010" fmla="*/ 804598 h 4352025"/>
              <a:gd name="connsiteX1011" fmla="*/ 71743 w 430785"/>
              <a:gd name="connsiteY1011" fmla="*/ 794372 h 4352025"/>
              <a:gd name="connsiteX1012" fmla="*/ 365209 w 430785"/>
              <a:gd name="connsiteY1012" fmla="*/ 737238 h 4352025"/>
              <a:gd name="connsiteX1013" fmla="*/ 430784 w 430785"/>
              <a:gd name="connsiteY1013" fmla="*/ 775057 h 4352025"/>
              <a:gd name="connsiteX1014" fmla="*/ 430784 w 430785"/>
              <a:gd name="connsiteY1014" fmla="*/ 803950 h 4352025"/>
              <a:gd name="connsiteX1015" fmla="*/ 365209 w 430785"/>
              <a:gd name="connsiteY1015" fmla="*/ 766130 h 4352025"/>
              <a:gd name="connsiteX1016" fmla="*/ 0 w 430785"/>
              <a:gd name="connsiteY1016" fmla="*/ 724252 h 4352025"/>
              <a:gd name="connsiteX1017" fmla="*/ 51779 w 430785"/>
              <a:gd name="connsiteY1017" fmla="*/ 754118 h 4352025"/>
              <a:gd name="connsiteX1018" fmla="*/ 51779 w 430785"/>
              <a:gd name="connsiteY1018" fmla="*/ 782848 h 4352025"/>
              <a:gd name="connsiteX1019" fmla="*/ 0 w 430785"/>
              <a:gd name="connsiteY1019" fmla="*/ 752982 h 4352025"/>
              <a:gd name="connsiteX1020" fmla="*/ 218476 w 430785"/>
              <a:gd name="connsiteY1020" fmla="*/ 718733 h 4352025"/>
              <a:gd name="connsiteX1021" fmla="*/ 250614 w 430785"/>
              <a:gd name="connsiteY1021" fmla="*/ 737237 h 4352025"/>
              <a:gd name="connsiteX1022" fmla="*/ 250614 w 430785"/>
              <a:gd name="connsiteY1022" fmla="*/ 766129 h 4352025"/>
              <a:gd name="connsiteX1023" fmla="*/ 218476 w 430785"/>
              <a:gd name="connsiteY1023" fmla="*/ 747463 h 4352025"/>
              <a:gd name="connsiteX1024" fmla="*/ 91546 w 430785"/>
              <a:gd name="connsiteY1024" fmla="*/ 711266 h 4352025"/>
              <a:gd name="connsiteX1025" fmla="*/ 179034 w 430785"/>
              <a:gd name="connsiteY1025" fmla="*/ 761746 h 4352025"/>
              <a:gd name="connsiteX1026" fmla="*/ 179034 w 430785"/>
              <a:gd name="connsiteY1026" fmla="*/ 790638 h 4352025"/>
              <a:gd name="connsiteX1027" fmla="*/ 91546 w 430785"/>
              <a:gd name="connsiteY1027" fmla="*/ 739996 h 4352025"/>
              <a:gd name="connsiteX1028" fmla="*/ 151278 w 430785"/>
              <a:gd name="connsiteY1028" fmla="*/ 679940 h 4352025"/>
              <a:gd name="connsiteX1029" fmla="*/ 198512 w 430785"/>
              <a:gd name="connsiteY1029" fmla="*/ 707209 h 4352025"/>
              <a:gd name="connsiteX1030" fmla="*/ 198512 w 430785"/>
              <a:gd name="connsiteY1030" fmla="*/ 735939 h 4352025"/>
              <a:gd name="connsiteX1031" fmla="*/ 151278 w 430785"/>
              <a:gd name="connsiteY1031" fmla="*/ 708670 h 4352025"/>
              <a:gd name="connsiteX1032" fmla="*/ 361638 w 430785"/>
              <a:gd name="connsiteY1032" fmla="*/ 669390 h 4352025"/>
              <a:gd name="connsiteX1033" fmla="*/ 430784 w 430785"/>
              <a:gd name="connsiteY1033" fmla="*/ 709320 h 4352025"/>
              <a:gd name="connsiteX1034" fmla="*/ 430784 w 430785"/>
              <a:gd name="connsiteY1034" fmla="*/ 738212 h 4352025"/>
              <a:gd name="connsiteX1035" fmla="*/ 361638 w 430785"/>
              <a:gd name="connsiteY1035" fmla="*/ 698120 h 4352025"/>
              <a:gd name="connsiteX1036" fmla="*/ 0 w 430785"/>
              <a:gd name="connsiteY1036" fmla="*/ 658352 h 4352025"/>
              <a:gd name="connsiteX1037" fmla="*/ 71419 w 430785"/>
              <a:gd name="connsiteY1037" fmla="*/ 699580 h 4352025"/>
              <a:gd name="connsiteX1038" fmla="*/ 71419 w 430785"/>
              <a:gd name="connsiteY1038" fmla="*/ 728472 h 4352025"/>
              <a:gd name="connsiteX1039" fmla="*/ 0 w 430785"/>
              <a:gd name="connsiteY1039" fmla="*/ 687244 h 4352025"/>
              <a:gd name="connsiteX1040" fmla="*/ 302231 w 430785"/>
              <a:gd name="connsiteY1040" fmla="*/ 634979 h 4352025"/>
              <a:gd name="connsiteX1041" fmla="*/ 334207 w 430785"/>
              <a:gd name="connsiteY1041" fmla="*/ 653645 h 4352025"/>
              <a:gd name="connsiteX1042" fmla="*/ 334207 w 430785"/>
              <a:gd name="connsiteY1042" fmla="*/ 682375 h 4352025"/>
              <a:gd name="connsiteX1043" fmla="*/ 302231 w 430785"/>
              <a:gd name="connsiteY1043" fmla="*/ 663871 h 4352025"/>
              <a:gd name="connsiteX1044" fmla="*/ 395075 w 430785"/>
              <a:gd name="connsiteY1044" fmla="*/ 622968 h 4352025"/>
              <a:gd name="connsiteX1045" fmla="*/ 430784 w 430785"/>
              <a:gd name="connsiteY1045" fmla="*/ 643582 h 4352025"/>
              <a:gd name="connsiteX1046" fmla="*/ 430784 w 430785"/>
              <a:gd name="connsiteY1046" fmla="*/ 672312 h 4352025"/>
              <a:gd name="connsiteX1047" fmla="*/ 395075 w 430785"/>
              <a:gd name="connsiteY1047" fmla="*/ 651698 h 4352025"/>
              <a:gd name="connsiteX1048" fmla="*/ 252075 w 430785"/>
              <a:gd name="connsiteY1048" fmla="*/ 606087 h 4352025"/>
              <a:gd name="connsiteX1049" fmla="*/ 284213 w 430785"/>
              <a:gd name="connsiteY1049" fmla="*/ 624753 h 4352025"/>
              <a:gd name="connsiteX1050" fmla="*/ 284213 w 430785"/>
              <a:gd name="connsiteY1050" fmla="*/ 653483 h 4352025"/>
              <a:gd name="connsiteX1051" fmla="*/ 252075 w 430785"/>
              <a:gd name="connsiteY1051" fmla="*/ 634979 h 4352025"/>
              <a:gd name="connsiteX1052" fmla="*/ 133585 w 430785"/>
              <a:gd name="connsiteY1052" fmla="*/ 603489 h 4352025"/>
              <a:gd name="connsiteX1053" fmla="*/ 196401 w 430785"/>
              <a:gd name="connsiteY1053" fmla="*/ 639685 h 4352025"/>
              <a:gd name="connsiteX1054" fmla="*/ 196401 w 430785"/>
              <a:gd name="connsiteY1054" fmla="*/ 668577 h 4352025"/>
              <a:gd name="connsiteX1055" fmla="*/ 133585 w 430785"/>
              <a:gd name="connsiteY1055" fmla="*/ 632381 h 4352025"/>
              <a:gd name="connsiteX1056" fmla="*/ 0 w 430785"/>
              <a:gd name="connsiteY1056" fmla="*/ 592614 h 4352025"/>
              <a:gd name="connsiteX1057" fmla="*/ 131151 w 430785"/>
              <a:gd name="connsiteY1057" fmla="*/ 668253 h 4352025"/>
              <a:gd name="connsiteX1058" fmla="*/ 131151 w 430785"/>
              <a:gd name="connsiteY1058" fmla="*/ 697145 h 4352025"/>
              <a:gd name="connsiteX1059" fmla="*/ 0 w 430785"/>
              <a:gd name="connsiteY1059" fmla="*/ 621344 h 4352025"/>
              <a:gd name="connsiteX1060" fmla="*/ 85702 w 430785"/>
              <a:gd name="connsiteY1060" fmla="*/ 575896 h 4352025"/>
              <a:gd name="connsiteX1061" fmla="*/ 113458 w 430785"/>
              <a:gd name="connsiteY1061" fmla="*/ 591965 h 4352025"/>
              <a:gd name="connsiteX1062" fmla="*/ 113458 w 430785"/>
              <a:gd name="connsiteY1062" fmla="*/ 620695 h 4352025"/>
              <a:gd name="connsiteX1063" fmla="*/ 85702 w 430785"/>
              <a:gd name="connsiteY1063" fmla="*/ 604626 h 4352025"/>
              <a:gd name="connsiteX1064" fmla="*/ 365209 w 430785"/>
              <a:gd name="connsiteY1064" fmla="*/ 539863 h 4352025"/>
              <a:gd name="connsiteX1065" fmla="*/ 430784 w 430785"/>
              <a:gd name="connsiteY1065" fmla="*/ 577682 h 4352025"/>
              <a:gd name="connsiteX1066" fmla="*/ 430784 w 430785"/>
              <a:gd name="connsiteY1066" fmla="*/ 606575 h 4352025"/>
              <a:gd name="connsiteX1067" fmla="*/ 365209 w 430785"/>
              <a:gd name="connsiteY1067" fmla="*/ 568593 h 4352025"/>
              <a:gd name="connsiteX1068" fmla="*/ 129527 w 430785"/>
              <a:gd name="connsiteY1068" fmla="*/ 535318 h 4352025"/>
              <a:gd name="connsiteX1069" fmla="*/ 232110 w 430785"/>
              <a:gd name="connsiteY1069" fmla="*/ 594563 h 4352025"/>
              <a:gd name="connsiteX1070" fmla="*/ 232110 w 430785"/>
              <a:gd name="connsiteY1070" fmla="*/ 623455 h 4352025"/>
              <a:gd name="connsiteX1071" fmla="*/ 129527 w 430785"/>
              <a:gd name="connsiteY1071" fmla="*/ 564210 h 4352025"/>
              <a:gd name="connsiteX1072" fmla="*/ 0 w 430785"/>
              <a:gd name="connsiteY1072" fmla="*/ 526391 h 4352025"/>
              <a:gd name="connsiteX1073" fmla="*/ 65575 w 430785"/>
              <a:gd name="connsiteY1073" fmla="*/ 564210 h 4352025"/>
              <a:gd name="connsiteX1074" fmla="*/ 65575 w 430785"/>
              <a:gd name="connsiteY1074" fmla="*/ 593102 h 4352025"/>
              <a:gd name="connsiteX1075" fmla="*/ 0 w 430785"/>
              <a:gd name="connsiteY1075" fmla="*/ 555283 h 4352025"/>
              <a:gd name="connsiteX1076" fmla="*/ 379168 w 430785"/>
              <a:gd name="connsiteY1076" fmla="*/ 482079 h 4352025"/>
              <a:gd name="connsiteX1077" fmla="*/ 430784 w 430785"/>
              <a:gd name="connsiteY1077" fmla="*/ 511945 h 4352025"/>
              <a:gd name="connsiteX1078" fmla="*/ 430784 w 430785"/>
              <a:gd name="connsiteY1078" fmla="*/ 540675 h 4352025"/>
              <a:gd name="connsiteX1079" fmla="*/ 379168 w 430785"/>
              <a:gd name="connsiteY1079" fmla="*/ 510809 h 4352025"/>
              <a:gd name="connsiteX1080" fmla="*/ 123035 w 430785"/>
              <a:gd name="connsiteY1080" fmla="*/ 465847 h 4352025"/>
              <a:gd name="connsiteX1081" fmla="*/ 199161 w 430785"/>
              <a:gd name="connsiteY1081" fmla="*/ 509834 h 4352025"/>
              <a:gd name="connsiteX1082" fmla="*/ 199161 w 430785"/>
              <a:gd name="connsiteY1082" fmla="*/ 538564 h 4352025"/>
              <a:gd name="connsiteX1083" fmla="*/ 123035 w 430785"/>
              <a:gd name="connsiteY1083" fmla="*/ 494577 h 4352025"/>
              <a:gd name="connsiteX1084" fmla="*/ 0 w 430785"/>
              <a:gd name="connsiteY1084" fmla="*/ 460653 h 4352025"/>
              <a:gd name="connsiteX1085" fmla="*/ 109563 w 430785"/>
              <a:gd name="connsiteY1085" fmla="*/ 523794 h 4352025"/>
              <a:gd name="connsiteX1086" fmla="*/ 109563 w 430785"/>
              <a:gd name="connsiteY1086" fmla="*/ 552523 h 4352025"/>
              <a:gd name="connsiteX1087" fmla="*/ 0 w 430785"/>
              <a:gd name="connsiteY1087" fmla="*/ 489383 h 4352025"/>
              <a:gd name="connsiteX1088" fmla="*/ 222372 w 430785"/>
              <a:gd name="connsiteY1088" fmla="*/ 457408 h 4352025"/>
              <a:gd name="connsiteX1089" fmla="*/ 274151 w 430785"/>
              <a:gd name="connsiteY1089" fmla="*/ 487274 h 4352025"/>
              <a:gd name="connsiteX1090" fmla="*/ 274151 w 430785"/>
              <a:gd name="connsiteY1090" fmla="*/ 516004 h 4352025"/>
              <a:gd name="connsiteX1091" fmla="*/ 222372 w 430785"/>
              <a:gd name="connsiteY1091" fmla="*/ 486138 h 4352025"/>
              <a:gd name="connsiteX1092" fmla="*/ 55836 w 430785"/>
              <a:gd name="connsiteY1092" fmla="*/ 427054 h 4352025"/>
              <a:gd name="connsiteX1093" fmla="*/ 103070 w 430785"/>
              <a:gd name="connsiteY1093" fmla="*/ 454323 h 4352025"/>
              <a:gd name="connsiteX1094" fmla="*/ 103070 w 430785"/>
              <a:gd name="connsiteY1094" fmla="*/ 483053 h 4352025"/>
              <a:gd name="connsiteX1095" fmla="*/ 55836 w 430785"/>
              <a:gd name="connsiteY1095" fmla="*/ 455784 h 4352025"/>
              <a:gd name="connsiteX1096" fmla="*/ 355632 w 430785"/>
              <a:gd name="connsiteY1096" fmla="*/ 402706 h 4352025"/>
              <a:gd name="connsiteX1097" fmla="*/ 430784 w 430785"/>
              <a:gd name="connsiteY1097" fmla="*/ 446044 h 4352025"/>
              <a:gd name="connsiteX1098" fmla="*/ 430784 w 430785"/>
              <a:gd name="connsiteY1098" fmla="*/ 474936 h 4352025"/>
              <a:gd name="connsiteX1099" fmla="*/ 355632 w 430785"/>
              <a:gd name="connsiteY1099" fmla="*/ 431436 h 4352025"/>
              <a:gd name="connsiteX1100" fmla="*/ 125794 w 430785"/>
              <a:gd name="connsiteY1100" fmla="*/ 401571 h 4352025"/>
              <a:gd name="connsiteX1101" fmla="*/ 202407 w 430785"/>
              <a:gd name="connsiteY1101" fmla="*/ 445883 h 4352025"/>
              <a:gd name="connsiteX1102" fmla="*/ 202407 w 430785"/>
              <a:gd name="connsiteY1102" fmla="*/ 474613 h 4352025"/>
              <a:gd name="connsiteX1103" fmla="*/ 125794 w 430785"/>
              <a:gd name="connsiteY1103" fmla="*/ 430463 h 4352025"/>
              <a:gd name="connsiteX1104" fmla="*/ 0 w 430785"/>
              <a:gd name="connsiteY1104" fmla="*/ 394754 h 4352025"/>
              <a:gd name="connsiteX1105" fmla="*/ 35709 w 430785"/>
              <a:gd name="connsiteY1105" fmla="*/ 415368 h 4352025"/>
              <a:gd name="connsiteX1106" fmla="*/ 35709 w 430785"/>
              <a:gd name="connsiteY1106" fmla="*/ 444260 h 4352025"/>
              <a:gd name="connsiteX1107" fmla="*/ 0 w 430785"/>
              <a:gd name="connsiteY1107" fmla="*/ 423646 h 4352025"/>
              <a:gd name="connsiteX1108" fmla="*/ 193155 w 430785"/>
              <a:gd name="connsiteY1108" fmla="*/ 374627 h 4352025"/>
              <a:gd name="connsiteX1109" fmla="*/ 225293 w 430785"/>
              <a:gd name="connsiteY1109" fmla="*/ 393293 h 4352025"/>
              <a:gd name="connsiteX1110" fmla="*/ 225293 w 430785"/>
              <a:gd name="connsiteY1110" fmla="*/ 422023 h 4352025"/>
              <a:gd name="connsiteX1111" fmla="*/ 193155 w 430785"/>
              <a:gd name="connsiteY1111" fmla="*/ 403519 h 4352025"/>
              <a:gd name="connsiteX1112" fmla="*/ 379168 w 430785"/>
              <a:gd name="connsiteY1112" fmla="*/ 350441 h 4352025"/>
              <a:gd name="connsiteX1113" fmla="*/ 430784 w 430785"/>
              <a:gd name="connsiteY1113" fmla="*/ 380307 h 4352025"/>
              <a:gd name="connsiteX1114" fmla="*/ 430784 w 430785"/>
              <a:gd name="connsiteY1114" fmla="*/ 409199 h 4352025"/>
              <a:gd name="connsiteX1115" fmla="*/ 379168 w 430785"/>
              <a:gd name="connsiteY1115" fmla="*/ 379333 h 4352025"/>
              <a:gd name="connsiteX1116" fmla="*/ 0 w 430785"/>
              <a:gd name="connsiteY1116" fmla="*/ 329016 h 4352025"/>
              <a:gd name="connsiteX1117" fmla="*/ 105829 w 430785"/>
              <a:gd name="connsiteY1117" fmla="*/ 390046 h 4352025"/>
              <a:gd name="connsiteX1118" fmla="*/ 105829 w 430785"/>
              <a:gd name="connsiteY1118" fmla="*/ 418939 h 4352025"/>
              <a:gd name="connsiteX1119" fmla="*/ 0 w 430785"/>
              <a:gd name="connsiteY1119" fmla="*/ 357746 h 4352025"/>
              <a:gd name="connsiteX1120" fmla="*/ 210847 w 430785"/>
              <a:gd name="connsiteY1120" fmla="*/ 319115 h 4352025"/>
              <a:gd name="connsiteX1121" fmla="*/ 258081 w 430785"/>
              <a:gd name="connsiteY1121" fmla="*/ 346384 h 4352025"/>
              <a:gd name="connsiteX1122" fmla="*/ 258081 w 430785"/>
              <a:gd name="connsiteY1122" fmla="*/ 375276 h 4352025"/>
              <a:gd name="connsiteX1123" fmla="*/ 210847 w 430785"/>
              <a:gd name="connsiteY1123" fmla="*/ 348007 h 4352025"/>
              <a:gd name="connsiteX1124" fmla="*/ 71743 w 430785"/>
              <a:gd name="connsiteY1124" fmla="*/ 304669 h 4352025"/>
              <a:gd name="connsiteX1125" fmla="*/ 173028 w 430785"/>
              <a:gd name="connsiteY1125" fmla="*/ 363102 h 4352025"/>
              <a:gd name="connsiteX1126" fmla="*/ 173028 w 430785"/>
              <a:gd name="connsiteY1126" fmla="*/ 391994 h 4352025"/>
              <a:gd name="connsiteX1127" fmla="*/ 71743 w 430785"/>
              <a:gd name="connsiteY1127" fmla="*/ 333399 h 4352025"/>
              <a:gd name="connsiteX1128" fmla="*/ 359366 w 430785"/>
              <a:gd name="connsiteY1128" fmla="*/ 273179 h 4352025"/>
              <a:gd name="connsiteX1129" fmla="*/ 430785 w 430785"/>
              <a:gd name="connsiteY1129" fmla="*/ 314569 h 4352025"/>
              <a:gd name="connsiteX1130" fmla="*/ 430785 w 430785"/>
              <a:gd name="connsiteY1130" fmla="*/ 343299 h 4352025"/>
              <a:gd name="connsiteX1131" fmla="*/ 359366 w 430785"/>
              <a:gd name="connsiteY1131" fmla="*/ 302071 h 4352025"/>
              <a:gd name="connsiteX1132" fmla="*/ 0 w 430785"/>
              <a:gd name="connsiteY1132" fmla="*/ 263116 h 4352025"/>
              <a:gd name="connsiteX1133" fmla="*/ 51779 w 430785"/>
              <a:gd name="connsiteY1133" fmla="*/ 292982 h 4352025"/>
              <a:gd name="connsiteX1134" fmla="*/ 51779 w 430785"/>
              <a:gd name="connsiteY1134" fmla="*/ 321874 h 4352025"/>
              <a:gd name="connsiteX1135" fmla="*/ 0 w 430785"/>
              <a:gd name="connsiteY1135" fmla="*/ 292008 h 4352025"/>
              <a:gd name="connsiteX1136" fmla="*/ 248829 w 430785"/>
              <a:gd name="connsiteY1136" fmla="*/ 209390 h 4352025"/>
              <a:gd name="connsiteX1137" fmla="*/ 280805 w 430785"/>
              <a:gd name="connsiteY1137" fmla="*/ 227894 h 4352025"/>
              <a:gd name="connsiteX1138" fmla="*/ 280805 w 430785"/>
              <a:gd name="connsiteY1138" fmla="*/ 256786 h 4352025"/>
              <a:gd name="connsiteX1139" fmla="*/ 248829 w 430785"/>
              <a:gd name="connsiteY1139" fmla="*/ 238282 h 4352025"/>
              <a:gd name="connsiteX1140" fmla="*/ 0 w 430785"/>
              <a:gd name="connsiteY1140" fmla="*/ 197379 h 4352025"/>
              <a:gd name="connsiteX1141" fmla="*/ 190883 w 430785"/>
              <a:gd name="connsiteY1141" fmla="*/ 307591 h 4352025"/>
              <a:gd name="connsiteX1142" fmla="*/ 190883 w 430785"/>
              <a:gd name="connsiteY1142" fmla="*/ 336321 h 4352025"/>
              <a:gd name="connsiteX1143" fmla="*/ 0 w 430785"/>
              <a:gd name="connsiteY1143" fmla="*/ 226271 h 4352025"/>
              <a:gd name="connsiteX1144" fmla="*/ 339888 w 430785"/>
              <a:gd name="connsiteY1144" fmla="*/ 196242 h 4352025"/>
              <a:gd name="connsiteX1145" fmla="*/ 430784 w 430785"/>
              <a:gd name="connsiteY1145" fmla="*/ 248670 h 4352025"/>
              <a:gd name="connsiteX1146" fmla="*/ 430784 w 430785"/>
              <a:gd name="connsiteY1146" fmla="*/ 277562 h 4352025"/>
              <a:gd name="connsiteX1147" fmla="*/ 339888 w 430785"/>
              <a:gd name="connsiteY1147" fmla="*/ 224972 h 4352025"/>
              <a:gd name="connsiteX1148" fmla="*/ 109563 w 430785"/>
              <a:gd name="connsiteY1148" fmla="*/ 194782 h 4352025"/>
              <a:gd name="connsiteX1149" fmla="*/ 141539 w 430785"/>
              <a:gd name="connsiteY1149" fmla="*/ 213286 h 4352025"/>
              <a:gd name="connsiteX1150" fmla="*/ 141539 w 430785"/>
              <a:gd name="connsiteY1150" fmla="*/ 242178 h 4352025"/>
              <a:gd name="connsiteX1151" fmla="*/ 109563 w 430785"/>
              <a:gd name="connsiteY1151" fmla="*/ 223512 h 4352025"/>
              <a:gd name="connsiteX1152" fmla="*/ 199161 w 430785"/>
              <a:gd name="connsiteY1152" fmla="*/ 180823 h 4352025"/>
              <a:gd name="connsiteX1153" fmla="*/ 231299 w 430785"/>
              <a:gd name="connsiteY1153" fmla="*/ 199327 h 4352025"/>
              <a:gd name="connsiteX1154" fmla="*/ 231299 w 430785"/>
              <a:gd name="connsiteY1154" fmla="*/ 228057 h 4352025"/>
              <a:gd name="connsiteX1155" fmla="*/ 199161 w 430785"/>
              <a:gd name="connsiteY1155" fmla="*/ 209553 h 4352025"/>
              <a:gd name="connsiteX1156" fmla="*/ 71743 w 430785"/>
              <a:gd name="connsiteY1156" fmla="*/ 173032 h 4352025"/>
              <a:gd name="connsiteX1157" fmla="*/ 89435 w 430785"/>
              <a:gd name="connsiteY1157" fmla="*/ 183258 h 4352025"/>
              <a:gd name="connsiteX1158" fmla="*/ 89435 w 430785"/>
              <a:gd name="connsiteY1158" fmla="*/ 211988 h 4352025"/>
              <a:gd name="connsiteX1159" fmla="*/ 71743 w 430785"/>
              <a:gd name="connsiteY1159" fmla="*/ 201762 h 4352025"/>
              <a:gd name="connsiteX1160" fmla="*/ 0 w 430785"/>
              <a:gd name="connsiteY1160" fmla="*/ 131641 h 4352025"/>
              <a:gd name="connsiteX1161" fmla="*/ 51779 w 430785"/>
              <a:gd name="connsiteY1161" fmla="*/ 161507 h 4352025"/>
              <a:gd name="connsiteX1162" fmla="*/ 51779 w 430785"/>
              <a:gd name="connsiteY1162" fmla="*/ 190237 h 4352025"/>
              <a:gd name="connsiteX1163" fmla="*/ 0 w 430785"/>
              <a:gd name="connsiteY1163" fmla="*/ 160371 h 4352025"/>
              <a:gd name="connsiteX1164" fmla="*/ 218476 w 430785"/>
              <a:gd name="connsiteY1164" fmla="*/ 126124 h 4352025"/>
              <a:gd name="connsiteX1165" fmla="*/ 250614 w 430785"/>
              <a:gd name="connsiteY1165" fmla="*/ 144628 h 4352025"/>
              <a:gd name="connsiteX1166" fmla="*/ 250614 w 430785"/>
              <a:gd name="connsiteY1166" fmla="*/ 173520 h 4352025"/>
              <a:gd name="connsiteX1167" fmla="*/ 218476 w 430785"/>
              <a:gd name="connsiteY1167" fmla="*/ 154854 h 4352025"/>
              <a:gd name="connsiteX1168" fmla="*/ 91546 w 430785"/>
              <a:gd name="connsiteY1168" fmla="*/ 118656 h 4352025"/>
              <a:gd name="connsiteX1169" fmla="*/ 179034 w 430785"/>
              <a:gd name="connsiteY1169" fmla="*/ 169136 h 4352025"/>
              <a:gd name="connsiteX1170" fmla="*/ 179034 w 430785"/>
              <a:gd name="connsiteY1170" fmla="*/ 198028 h 4352025"/>
              <a:gd name="connsiteX1171" fmla="*/ 91546 w 430785"/>
              <a:gd name="connsiteY1171" fmla="*/ 147386 h 4352025"/>
              <a:gd name="connsiteX1172" fmla="*/ 151278 w 430785"/>
              <a:gd name="connsiteY1172" fmla="*/ 87325 h 4352025"/>
              <a:gd name="connsiteX1173" fmla="*/ 198512 w 430785"/>
              <a:gd name="connsiteY1173" fmla="*/ 114599 h 4352025"/>
              <a:gd name="connsiteX1174" fmla="*/ 198512 w 430785"/>
              <a:gd name="connsiteY1174" fmla="*/ 143329 h 4352025"/>
              <a:gd name="connsiteX1175" fmla="*/ 151278 w 430785"/>
              <a:gd name="connsiteY1175" fmla="*/ 116060 h 4352025"/>
              <a:gd name="connsiteX1176" fmla="*/ 0 w 430785"/>
              <a:gd name="connsiteY1176" fmla="*/ 65737 h 4352025"/>
              <a:gd name="connsiteX1177" fmla="*/ 71419 w 430785"/>
              <a:gd name="connsiteY1177" fmla="*/ 106970 h 4352025"/>
              <a:gd name="connsiteX1178" fmla="*/ 71419 w 430785"/>
              <a:gd name="connsiteY1178" fmla="*/ 135862 h 4352025"/>
              <a:gd name="connsiteX1179" fmla="*/ 0 w 430785"/>
              <a:gd name="connsiteY1179" fmla="*/ 94633 h 4352025"/>
              <a:gd name="connsiteX1180" fmla="*/ 0 w 430785"/>
              <a:gd name="connsiteY1180" fmla="*/ 0 h 4352025"/>
              <a:gd name="connsiteX1181" fmla="*/ 131151 w 430785"/>
              <a:gd name="connsiteY1181" fmla="*/ 75639 h 4352025"/>
              <a:gd name="connsiteX1182" fmla="*/ 131151 w 430785"/>
              <a:gd name="connsiteY1182" fmla="*/ 104536 h 4352025"/>
              <a:gd name="connsiteX1183" fmla="*/ 0 w 430785"/>
              <a:gd name="connsiteY1183" fmla="*/ 28731 h 435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Lst>
            <a:rect l="l" t="t" r="r" b="b"/>
            <a:pathLst>
              <a:path w="430785" h="4352025">
                <a:moveTo>
                  <a:pt x="365209" y="4285313"/>
                </a:moveTo>
                <a:lnTo>
                  <a:pt x="430784" y="4323132"/>
                </a:lnTo>
                <a:lnTo>
                  <a:pt x="430784" y="4352025"/>
                </a:lnTo>
                <a:lnTo>
                  <a:pt x="365209" y="4314205"/>
                </a:lnTo>
                <a:close/>
                <a:moveTo>
                  <a:pt x="361638" y="4217465"/>
                </a:moveTo>
                <a:lnTo>
                  <a:pt x="430784" y="4257394"/>
                </a:lnTo>
                <a:lnTo>
                  <a:pt x="430784" y="4286124"/>
                </a:lnTo>
                <a:lnTo>
                  <a:pt x="361638" y="4246195"/>
                </a:lnTo>
                <a:close/>
                <a:moveTo>
                  <a:pt x="302231" y="4183055"/>
                </a:moveTo>
                <a:lnTo>
                  <a:pt x="334207" y="4201559"/>
                </a:lnTo>
                <a:lnTo>
                  <a:pt x="334207" y="4230451"/>
                </a:lnTo>
                <a:lnTo>
                  <a:pt x="302231" y="4211947"/>
                </a:lnTo>
                <a:close/>
                <a:moveTo>
                  <a:pt x="395075" y="4171043"/>
                </a:moveTo>
                <a:lnTo>
                  <a:pt x="430784" y="4191657"/>
                </a:lnTo>
                <a:lnTo>
                  <a:pt x="430784" y="4220387"/>
                </a:lnTo>
                <a:lnTo>
                  <a:pt x="395075" y="4199773"/>
                </a:lnTo>
                <a:close/>
                <a:moveTo>
                  <a:pt x="252075" y="4154162"/>
                </a:moveTo>
                <a:lnTo>
                  <a:pt x="284213" y="4172666"/>
                </a:lnTo>
                <a:lnTo>
                  <a:pt x="284213" y="4201558"/>
                </a:lnTo>
                <a:lnTo>
                  <a:pt x="252075" y="4183054"/>
                </a:lnTo>
                <a:close/>
                <a:moveTo>
                  <a:pt x="133585" y="4151565"/>
                </a:moveTo>
                <a:lnTo>
                  <a:pt x="196401" y="4187761"/>
                </a:lnTo>
                <a:lnTo>
                  <a:pt x="196401" y="4216653"/>
                </a:lnTo>
                <a:lnTo>
                  <a:pt x="133585" y="4180457"/>
                </a:lnTo>
                <a:close/>
                <a:moveTo>
                  <a:pt x="85702" y="4123972"/>
                </a:moveTo>
                <a:lnTo>
                  <a:pt x="113458" y="4140041"/>
                </a:lnTo>
                <a:lnTo>
                  <a:pt x="113458" y="4168771"/>
                </a:lnTo>
                <a:lnTo>
                  <a:pt x="85702" y="4152702"/>
                </a:lnTo>
                <a:close/>
                <a:moveTo>
                  <a:pt x="365209" y="4087938"/>
                </a:moveTo>
                <a:lnTo>
                  <a:pt x="430784" y="4125757"/>
                </a:lnTo>
                <a:lnTo>
                  <a:pt x="430784" y="4154650"/>
                </a:lnTo>
                <a:lnTo>
                  <a:pt x="365209" y="4116668"/>
                </a:lnTo>
                <a:close/>
                <a:moveTo>
                  <a:pt x="129527" y="4083393"/>
                </a:moveTo>
                <a:lnTo>
                  <a:pt x="232110" y="4142638"/>
                </a:lnTo>
                <a:lnTo>
                  <a:pt x="232110" y="4171530"/>
                </a:lnTo>
                <a:lnTo>
                  <a:pt x="129527" y="4112285"/>
                </a:lnTo>
                <a:close/>
                <a:moveTo>
                  <a:pt x="0" y="4074466"/>
                </a:moveTo>
                <a:lnTo>
                  <a:pt x="65575" y="4112285"/>
                </a:lnTo>
                <a:lnTo>
                  <a:pt x="65575" y="4141178"/>
                </a:lnTo>
                <a:lnTo>
                  <a:pt x="0" y="4103196"/>
                </a:lnTo>
                <a:close/>
                <a:moveTo>
                  <a:pt x="379168" y="4030154"/>
                </a:moveTo>
                <a:lnTo>
                  <a:pt x="430784" y="4060020"/>
                </a:lnTo>
                <a:lnTo>
                  <a:pt x="430784" y="4088750"/>
                </a:lnTo>
                <a:lnTo>
                  <a:pt x="379168" y="4058884"/>
                </a:lnTo>
                <a:close/>
                <a:moveTo>
                  <a:pt x="123035" y="4013922"/>
                </a:moveTo>
                <a:lnTo>
                  <a:pt x="199161" y="4057909"/>
                </a:lnTo>
                <a:lnTo>
                  <a:pt x="199161" y="4086639"/>
                </a:lnTo>
                <a:lnTo>
                  <a:pt x="123035" y="4042652"/>
                </a:lnTo>
                <a:close/>
                <a:moveTo>
                  <a:pt x="0" y="4008728"/>
                </a:moveTo>
                <a:lnTo>
                  <a:pt x="109563" y="4071869"/>
                </a:lnTo>
                <a:lnTo>
                  <a:pt x="109563" y="4100598"/>
                </a:lnTo>
                <a:lnTo>
                  <a:pt x="0" y="4037458"/>
                </a:lnTo>
                <a:close/>
                <a:moveTo>
                  <a:pt x="222372" y="4005482"/>
                </a:moveTo>
                <a:lnTo>
                  <a:pt x="274151" y="4035348"/>
                </a:lnTo>
                <a:lnTo>
                  <a:pt x="274151" y="4064078"/>
                </a:lnTo>
                <a:lnTo>
                  <a:pt x="222372" y="4034212"/>
                </a:lnTo>
                <a:close/>
                <a:moveTo>
                  <a:pt x="55836" y="3975129"/>
                </a:moveTo>
                <a:lnTo>
                  <a:pt x="103070" y="4002398"/>
                </a:lnTo>
                <a:lnTo>
                  <a:pt x="103070" y="4031128"/>
                </a:lnTo>
                <a:lnTo>
                  <a:pt x="55836" y="4003859"/>
                </a:lnTo>
                <a:close/>
                <a:moveTo>
                  <a:pt x="355632" y="3950782"/>
                </a:moveTo>
                <a:lnTo>
                  <a:pt x="430784" y="3994120"/>
                </a:lnTo>
                <a:lnTo>
                  <a:pt x="430784" y="4023012"/>
                </a:lnTo>
                <a:lnTo>
                  <a:pt x="355632" y="3979512"/>
                </a:lnTo>
                <a:close/>
                <a:moveTo>
                  <a:pt x="125794" y="3949645"/>
                </a:moveTo>
                <a:lnTo>
                  <a:pt x="202407" y="3993957"/>
                </a:lnTo>
                <a:lnTo>
                  <a:pt x="202407" y="4022687"/>
                </a:lnTo>
                <a:lnTo>
                  <a:pt x="125794" y="3978537"/>
                </a:lnTo>
                <a:close/>
                <a:moveTo>
                  <a:pt x="0" y="3942828"/>
                </a:moveTo>
                <a:lnTo>
                  <a:pt x="35709" y="3963442"/>
                </a:lnTo>
                <a:lnTo>
                  <a:pt x="35709" y="3992334"/>
                </a:lnTo>
                <a:lnTo>
                  <a:pt x="0" y="3971720"/>
                </a:lnTo>
                <a:close/>
                <a:moveTo>
                  <a:pt x="193155" y="3922701"/>
                </a:moveTo>
                <a:lnTo>
                  <a:pt x="225293" y="3941205"/>
                </a:lnTo>
                <a:lnTo>
                  <a:pt x="225293" y="3970097"/>
                </a:lnTo>
                <a:lnTo>
                  <a:pt x="193155" y="3951593"/>
                </a:lnTo>
                <a:close/>
                <a:moveTo>
                  <a:pt x="379168" y="3898516"/>
                </a:moveTo>
                <a:lnTo>
                  <a:pt x="430784" y="3928382"/>
                </a:lnTo>
                <a:lnTo>
                  <a:pt x="430784" y="3957274"/>
                </a:lnTo>
                <a:lnTo>
                  <a:pt x="379168" y="3927408"/>
                </a:lnTo>
                <a:close/>
                <a:moveTo>
                  <a:pt x="0" y="3877091"/>
                </a:moveTo>
                <a:lnTo>
                  <a:pt x="105829" y="3938121"/>
                </a:lnTo>
                <a:lnTo>
                  <a:pt x="105829" y="3967013"/>
                </a:lnTo>
                <a:lnTo>
                  <a:pt x="0" y="3905821"/>
                </a:lnTo>
                <a:close/>
                <a:moveTo>
                  <a:pt x="210847" y="3867189"/>
                </a:moveTo>
                <a:lnTo>
                  <a:pt x="258081" y="3894458"/>
                </a:lnTo>
                <a:lnTo>
                  <a:pt x="258081" y="3923350"/>
                </a:lnTo>
                <a:lnTo>
                  <a:pt x="210847" y="3896081"/>
                </a:lnTo>
                <a:close/>
                <a:moveTo>
                  <a:pt x="71743" y="3852743"/>
                </a:moveTo>
                <a:lnTo>
                  <a:pt x="173028" y="3911176"/>
                </a:lnTo>
                <a:lnTo>
                  <a:pt x="173028" y="3939906"/>
                </a:lnTo>
                <a:lnTo>
                  <a:pt x="71743" y="3881473"/>
                </a:lnTo>
                <a:close/>
                <a:moveTo>
                  <a:pt x="359366" y="3821254"/>
                </a:moveTo>
                <a:lnTo>
                  <a:pt x="430785" y="3862644"/>
                </a:lnTo>
                <a:lnTo>
                  <a:pt x="430785" y="3891374"/>
                </a:lnTo>
                <a:lnTo>
                  <a:pt x="359366" y="3850146"/>
                </a:lnTo>
                <a:close/>
                <a:moveTo>
                  <a:pt x="0" y="3811191"/>
                </a:moveTo>
                <a:lnTo>
                  <a:pt x="51779" y="3841057"/>
                </a:lnTo>
                <a:lnTo>
                  <a:pt x="51779" y="3869949"/>
                </a:lnTo>
                <a:lnTo>
                  <a:pt x="0" y="3840083"/>
                </a:lnTo>
                <a:close/>
                <a:moveTo>
                  <a:pt x="248829" y="3757464"/>
                </a:moveTo>
                <a:lnTo>
                  <a:pt x="280805" y="3775968"/>
                </a:lnTo>
                <a:lnTo>
                  <a:pt x="280805" y="3804860"/>
                </a:lnTo>
                <a:lnTo>
                  <a:pt x="248829" y="3786194"/>
                </a:lnTo>
                <a:close/>
                <a:moveTo>
                  <a:pt x="0" y="3745453"/>
                </a:moveTo>
                <a:lnTo>
                  <a:pt x="190883" y="3855665"/>
                </a:lnTo>
                <a:lnTo>
                  <a:pt x="190883" y="3884395"/>
                </a:lnTo>
                <a:lnTo>
                  <a:pt x="0" y="3774183"/>
                </a:lnTo>
                <a:close/>
                <a:moveTo>
                  <a:pt x="339888" y="3744317"/>
                </a:moveTo>
                <a:lnTo>
                  <a:pt x="430784" y="3796745"/>
                </a:lnTo>
                <a:lnTo>
                  <a:pt x="430784" y="3825637"/>
                </a:lnTo>
                <a:lnTo>
                  <a:pt x="339888" y="3773047"/>
                </a:lnTo>
                <a:close/>
                <a:moveTo>
                  <a:pt x="109563" y="3742856"/>
                </a:moveTo>
                <a:lnTo>
                  <a:pt x="141539" y="3761360"/>
                </a:lnTo>
                <a:lnTo>
                  <a:pt x="141539" y="3790252"/>
                </a:lnTo>
                <a:lnTo>
                  <a:pt x="109563" y="3771586"/>
                </a:lnTo>
                <a:close/>
                <a:moveTo>
                  <a:pt x="199161" y="3728897"/>
                </a:moveTo>
                <a:lnTo>
                  <a:pt x="231299" y="3747401"/>
                </a:lnTo>
                <a:lnTo>
                  <a:pt x="231299" y="3776131"/>
                </a:lnTo>
                <a:lnTo>
                  <a:pt x="199161" y="3757627"/>
                </a:lnTo>
                <a:close/>
                <a:moveTo>
                  <a:pt x="71743" y="3721106"/>
                </a:moveTo>
                <a:lnTo>
                  <a:pt x="89435" y="3731332"/>
                </a:lnTo>
                <a:lnTo>
                  <a:pt x="89435" y="3760062"/>
                </a:lnTo>
                <a:lnTo>
                  <a:pt x="71743" y="3749836"/>
                </a:lnTo>
                <a:close/>
                <a:moveTo>
                  <a:pt x="365209" y="3692701"/>
                </a:moveTo>
                <a:lnTo>
                  <a:pt x="430784" y="3730520"/>
                </a:lnTo>
                <a:lnTo>
                  <a:pt x="430784" y="3759413"/>
                </a:lnTo>
                <a:lnTo>
                  <a:pt x="365209" y="3721593"/>
                </a:lnTo>
                <a:close/>
                <a:moveTo>
                  <a:pt x="0" y="3679716"/>
                </a:moveTo>
                <a:lnTo>
                  <a:pt x="51779" y="3709582"/>
                </a:lnTo>
                <a:lnTo>
                  <a:pt x="51779" y="3738312"/>
                </a:lnTo>
                <a:lnTo>
                  <a:pt x="0" y="3708446"/>
                </a:lnTo>
                <a:close/>
                <a:moveTo>
                  <a:pt x="218476" y="3674197"/>
                </a:moveTo>
                <a:lnTo>
                  <a:pt x="250614" y="3692701"/>
                </a:lnTo>
                <a:lnTo>
                  <a:pt x="250614" y="3721593"/>
                </a:lnTo>
                <a:lnTo>
                  <a:pt x="218476" y="3702927"/>
                </a:lnTo>
                <a:close/>
                <a:moveTo>
                  <a:pt x="91546" y="3666730"/>
                </a:moveTo>
                <a:lnTo>
                  <a:pt x="179034" y="3717210"/>
                </a:lnTo>
                <a:lnTo>
                  <a:pt x="179034" y="3746102"/>
                </a:lnTo>
                <a:lnTo>
                  <a:pt x="91546" y="3695460"/>
                </a:lnTo>
                <a:close/>
                <a:moveTo>
                  <a:pt x="151278" y="3635404"/>
                </a:moveTo>
                <a:lnTo>
                  <a:pt x="198512" y="3662673"/>
                </a:lnTo>
                <a:lnTo>
                  <a:pt x="198512" y="3691403"/>
                </a:lnTo>
                <a:lnTo>
                  <a:pt x="151278" y="3664134"/>
                </a:lnTo>
                <a:close/>
                <a:moveTo>
                  <a:pt x="361638" y="3624853"/>
                </a:moveTo>
                <a:lnTo>
                  <a:pt x="430784" y="3664783"/>
                </a:lnTo>
                <a:lnTo>
                  <a:pt x="430784" y="3693675"/>
                </a:lnTo>
                <a:lnTo>
                  <a:pt x="361638" y="3653583"/>
                </a:lnTo>
                <a:close/>
                <a:moveTo>
                  <a:pt x="0" y="3613816"/>
                </a:moveTo>
                <a:lnTo>
                  <a:pt x="71419" y="3655044"/>
                </a:lnTo>
                <a:lnTo>
                  <a:pt x="71419" y="3683936"/>
                </a:lnTo>
                <a:lnTo>
                  <a:pt x="0" y="3642708"/>
                </a:lnTo>
                <a:close/>
                <a:moveTo>
                  <a:pt x="302231" y="3590442"/>
                </a:moveTo>
                <a:lnTo>
                  <a:pt x="334207" y="3609108"/>
                </a:lnTo>
                <a:lnTo>
                  <a:pt x="334207" y="3637838"/>
                </a:lnTo>
                <a:lnTo>
                  <a:pt x="302231" y="3619334"/>
                </a:lnTo>
                <a:close/>
                <a:moveTo>
                  <a:pt x="395075" y="3578431"/>
                </a:moveTo>
                <a:lnTo>
                  <a:pt x="430784" y="3599045"/>
                </a:lnTo>
                <a:lnTo>
                  <a:pt x="430784" y="3627775"/>
                </a:lnTo>
                <a:lnTo>
                  <a:pt x="395075" y="3607161"/>
                </a:lnTo>
                <a:close/>
                <a:moveTo>
                  <a:pt x="252075" y="3561550"/>
                </a:moveTo>
                <a:lnTo>
                  <a:pt x="284213" y="3580216"/>
                </a:lnTo>
                <a:lnTo>
                  <a:pt x="284213" y="3608946"/>
                </a:lnTo>
                <a:lnTo>
                  <a:pt x="252075" y="3590442"/>
                </a:lnTo>
                <a:close/>
                <a:moveTo>
                  <a:pt x="133585" y="3558953"/>
                </a:moveTo>
                <a:lnTo>
                  <a:pt x="196401" y="3595149"/>
                </a:lnTo>
                <a:lnTo>
                  <a:pt x="196401" y="3624041"/>
                </a:lnTo>
                <a:lnTo>
                  <a:pt x="133585" y="3587845"/>
                </a:lnTo>
                <a:close/>
                <a:moveTo>
                  <a:pt x="0" y="3548078"/>
                </a:moveTo>
                <a:lnTo>
                  <a:pt x="131151" y="3623717"/>
                </a:lnTo>
                <a:lnTo>
                  <a:pt x="131151" y="3652609"/>
                </a:lnTo>
                <a:lnTo>
                  <a:pt x="0" y="3576808"/>
                </a:lnTo>
                <a:close/>
                <a:moveTo>
                  <a:pt x="85702" y="3531360"/>
                </a:moveTo>
                <a:lnTo>
                  <a:pt x="113458" y="3547429"/>
                </a:lnTo>
                <a:lnTo>
                  <a:pt x="113458" y="3576159"/>
                </a:lnTo>
                <a:lnTo>
                  <a:pt x="85702" y="3560090"/>
                </a:lnTo>
                <a:close/>
                <a:moveTo>
                  <a:pt x="365209" y="3495326"/>
                </a:moveTo>
                <a:lnTo>
                  <a:pt x="430784" y="3533145"/>
                </a:lnTo>
                <a:lnTo>
                  <a:pt x="430784" y="3562038"/>
                </a:lnTo>
                <a:lnTo>
                  <a:pt x="365209" y="3524056"/>
                </a:lnTo>
                <a:close/>
                <a:moveTo>
                  <a:pt x="129527" y="3490781"/>
                </a:moveTo>
                <a:lnTo>
                  <a:pt x="232110" y="3550026"/>
                </a:lnTo>
                <a:lnTo>
                  <a:pt x="232110" y="3578918"/>
                </a:lnTo>
                <a:lnTo>
                  <a:pt x="129527" y="3519673"/>
                </a:lnTo>
                <a:close/>
                <a:moveTo>
                  <a:pt x="0" y="3481854"/>
                </a:moveTo>
                <a:lnTo>
                  <a:pt x="65575" y="3519673"/>
                </a:lnTo>
                <a:lnTo>
                  <a:pt x="65575" y="3548565"/>
                </a:lnTo>
                <a:lnTo>
                  <a:pt x="0" y="3510746"/>
                </a:lnTo>
                <a:close/>
                <a:moveTo>
                  <a:pt x="379168" y="3437542"/>
                </a:moveTo>
                <a:lnTo>
                  <a:pt x="430784" y="3467408"/>
                </a:lnTo>
                <a:lnTo>
                  <a:pt x="430784" y="3496138"/>
                </a:lnTo>
                <a:lnTo>
                  <a:pt x="379168" y="3466272"/>
                </a:lnTo>
                <a:close/>
                <a:moveTo>
                  <a:pt x="123035" y="3421310"/>
                </a:moveTo>
                <a:lnTo>
                  <a:pt x="199161" y="3465297"/>
                </a:lnTo>
                <a:lnTo>
                  <a:pt x="199161" y="3494027"/>
                </a:lnTo>
                <a:lnTo>
                  <a:pt x="123035" y="3450040"/>
                </a:lnTo>
                <a:close/>
                <a:moveTo>
                  <a:pt x="0" y="3416116"/>
                </a:moveTo>
                <a:lnTo>
                  <a:pt x="109563" y="3479257"/>
                </a:lnTo>
                <a:lnTo>
                  <a:pt x="109563" y="3507986"/>
                </a:lnTo>
                <a:lnTo>
                  <a:pt x="0" y="3444846"/>
                </a:lnTo>
                <a:close/>
                <a:moveTo>
                  <a:pt x="222372" y="3412870"/>
                </a:moveTo>
                <a:lnTo>
                  <a:pt x="274151" y="3442736"/>
                </a:lnTo>
                <a:lnTo>
                  <a:pt x="274151" y="3471466"/>
                </a:lnTo>
                <a:lnTo>
                  <a:pt x="222372" y="3441600"/>
                </a:lnTo>
                <a:close/>
                <a:moveTo>
                  <a:pt x="55836" y="3382517"/>
                </a:moveTo>
                <a:lnTo>
                  <a:pt x="103070" y="3409786"/>
                </a:lnTo>
                <a:lnTo>
                  <a:pt x="103070" y="3438516"/>
                </a:lnTo>
                <a:lnTo>
                  <a:pt x="55836" y="3411247"/>
                </a:lnTo>
                <a:close/>
                <a:moveTo>
                  <a:pt x="355632" y="3358169"/>
                </a:moveTo>
                <a:lnTo>
                  <a:pt x="430784" y="3401507"/>
                </a:lnTo>
                <a:lnTo>
                  <a:pt x="430784" y="3430399"/>
                </a:lnTo>
                <a:lnTo>
                  <a:pt x="355632" y="3386899"/>
                </a:lnTo>
                <a:close/>
                <a:moveTo>
                  <a:pt x="125794" y="3357033"/>
                </a:moveTo>
                <a:lnTo>
                  <a:pt x="202407" y="3401345"/>
                </a:lnTo>
                <a:lnTo>
                  <a:pt x="202407" y="3430075"/>
                </a:lnTo>
                <a:lnTo>
                  <a:pt x="125794" y="3385925"/>
                </a:lnTo>
                <a:close/>
                <a:moveTo>
                  <a:pt x="0" y="3350216"/>
                </a:moveTo>
                <a:lnTo>
                  <a:pt x="35709" y="3370830"/>
                </a:lnTo>
                <a:lnTo>
                  <a:pt x="35709" y="3399722"/>
                </a:lnTo>
                <a:lnTo>
                  <a:pt x="0" y="3379108"/>
                </a:lnTo>
                <a:close/>
                <a:moveTo>
                  <a:pt x="193155" y="3330089"/>
                </a:moveTo>
                <a:lnTo>
                  <a:pt x="225293" y="3348755"/>
                </a:lnTo>
                <a:lnTo>
                  <a:pt x="225293" y="3377485"/>
                </a:lnTo>
                <a:lnTo>
                  <a:pt x="193155" y="3358981"/>
                </a:lnTo>
                <a:close/>
                <a:moveTo>
                  <a:pt x="379168" y="3305904"/>
                </a:moveTo>
                <a:lnTo>
                  <a:pt x="430784" y="3335770"/>
                </a:lnTo>
                <a:lnTo>
                  <a:pt x="430784" y="3364662"/>
                </a:lnTo>
                <a:lnTo>
                  <a:pt x="379168" y="3334796"/>
                </a:lnTo>
                <a:close/>
                <a:moveTo>
                  <a:pt x="0" y="3284478"/>
                </a:moveTo>
                <a:lnTo>
                  <a:pt x="105829" y="3345508"/>
                </a:lnTo>
                <a:lnTo>
                  <a:pt x="105829" y="3374401"/>
                </a:lnTo>
                <a:lnTo>
                  <a:pt x="0" y="3313208"/>
                </a:lnTo>
                <a:close/>
                <a:moveTo>
                  <a:pt x="210847" y="3274577"/>
                </a:moveTo>
                <a:lnTo>
                  <a:pt x="258081" y="3301846"/>
                </a:lnTo>
                <a:lnTo>
                  <a:pt x="258081" y="3330738"/>
                </a:lnTo>
                <a:lnTo>
                  <a:pt x="210847" y="3303469"/>
                </a:lnTo>
                <a:close/>
                <a:moveTo>
                  <a:pt x="71743" y="3260131"/>
                </a:moveTo>
                <a:lnTo>
                  <a:pt x="173028" y="3318564"/>
                </a:lnTo>
                <a:lnTo>
                  <a:pt x="173028" y="3347456"/>
                </a:lnTo>
                <a:lnTo>
                  <a:pt x="71743" y="3288861"/>
                </a:lnTo>
                <a:close/>
                <a:moveTo>
                  <a:pt x="359366" y="3228642"/>
                </a:moveTo>
                <a:lnTo>
                  <a:pt x="430785" y="3270032"/>
                </a:lnTo>
                <a:lnTo>
                  <a:pt x="430785" y="3298762"/>
                </a:lnTo>
                <a:lnTo>
                  <a:pt x="359366" y="3257534"/>
                </a:lnTo>
                <a:close/>
                <a:moveTo>
                  <a:pt x="0" y="3218578"/>
                </a:moveTo>
                <a:lnTo>
                  <a:pt x="51779" y="3248444"/>
                </a:lnTo>
                <a:lnTo>
                  <a:pt x="51779" y="3277336"/>
                </a:lnTo>
                <a:lnTo>
                  <a:pt x="0" y="3247470"/>
                </a:lnTo>
                <a:close/>
                <a:moveTo>
                  <a:pt x="248829" y="3164852"/>
                </a:moveTo>
                <a:lnTo>
                  <a:pt x="280805" y="3183356"/>
                </a:lnTo>
                <a:lnTo>
                  <a:pt x="280805" y="3212248"/>
                </a:lnTo>
                <a:lnTo>
                  <a:pt x="248829" y="3193744"/>
                </a:lnTo>
                <a:close/>
                <a:moveTo>
                  <a:pt x="0" y="3152841"/>
                </a:moveTo>
                <a:lnTo>
                  <a:pt x="190883" y="3263053"/>
                </a:lnTo>
                <a:lnTo>
                  <a:pt x="190883" y="3291783"/>
                </a:lnTo>
                <a:lnTo>
                  <a:pt x="0" y="3181733"/>
                </a:lnTo>
                <a:close/>
                <a:moveTo>
                  <a:pt x="339888" y="3151705"/>
                </a:moveTo>
                <a:lnTo>
                  <a:pt x="430784" y="3204133"/>
                </a:lnTo>
                <a:lnTo>
                  <a:pt x="430784" y="3233025"/>
                </a:lnTo>
                <a:lnTo>
                  <a:pt x="339888" y="3180435"/>
                </a:lnTo>
                <a:close/>
                <a:moveTo>
                  <a:pt x="109563" y="3150244"/>
                </a:moveTo>
                <a:lnTo>
                  <a:pt x="141539" y="3168748"/>
                </a:lnTo>
                <a:lnTo>
                  <a:pt x="141539" y="3197640"/>
                </a:lnTo>
                <a:lnTo>
                  <a:pt x="109563" y="3178974"/>
                </a:lnTo>
                <a:close/>
                <a:moveTo>
                  <a:pt x="199161" y="3136285"/>
                </a:moveTo>
                <a:lnTo>
                  <a:pt x="231299" y="3154789"/>
                </a:lnTo>
                <a:lnTo>
                  <a:pt x="231299" y="3183519"/>
                </a:lnTo>
                <a:lnTo>
                  <a:pt x="199161" y="3165015"/>
                </a:lnTo>
                <a:close/>
                <a:moveTo>
                  <a:pt x="71743" y="3128494"/>
                </a:moveTo>
                <a:lnTo>
                  <a:pt x="89435" y="3138720"/>
                </a:lnTo>
                <a:lnTo>
                  <a:pt x="89435" y="3167450"/>
                </a:lnTo>
                <a:lnTo>
                  <a:pt x="71743" y="3157224"/>
                </a:lnTo>
                <a:close/>
                <a:moveTo>
                  <a:pt x="365209" y="3103126"/>
                </a:moveTo>
                <a:lnTo>
                  <a:pt x="430784" y="3140945"/>
                </a:lnTo>
                <a:lnTo>
                  <a:pt x="430784" y="3169838"/>
                </a:lnTo>
                <a:lnTo>
                  <a:pt x="365209" y="3132018"/>
                </a:lnTo>
                <a:close/>
                <a:moveTo>
                  <a:pt x="0" y="3087103"/>
                </a:moveTo>
                <a:lnTo>
                  <a:pt x="51779" y="3116969"/>
                </a:lnTo>
                <a:lnTo>
                  <a:pt x="51779" y="3145699"/>
                </a:lnTo>
                <a:lnTo>
                  <a:pt x="0" y="3115833"/>
                </a:lnTo>
                <a:close/>
                <a:moveTo>
                  <a:pt x="218476" y="3081585"/>
                </a:moveTo>
                <a:lnTo>
                  <a:pt x="250614" y="3100089"/>
                </a:lnTo>
                <a:lnTo>
                  <a:pt x="250614" y="3128981"/>
                </a:lnTo>
                <a:lnTo>
                  <a:pt x="218476" y="3110315"/>
                </a:lnTo>
                <a:close/>
                <a:moveTo>
                  <a:pt x="91546" y="3074118"/>
                </a:moveTo>
                <a:lnTo>
                  <a:pt x="179034" y="3124598"/>
                </a:lnTo>
                <a:lnTo>
                  <a:pt x="179034" y="3153490"/>
                </a:lnTo>
                <a:lnTo>
                  <a:pt x="91546" y="3102848"/>
                </a:lnTo>
                <a:close/>
                <a:moveTo>
                  <a:pt x="151278" y="3042791"/>
                </a:moveTo>
                <a:lnTo>
                  <a:pt x="198512" y="3070060"/>
                </a:lnTo>
                <a:lnTo>
                  <a:pt x="198512" y="3098790"/>
                </a:lnTo>
                <a:lnTo>
                  <a:pt x="151278" y="3071521"/>
                </a:lnTo>
                <a:close/>
                <a:moveTo>
                  <a:pt x="361638" y="3035278"/>
                </a:moveTo>
                <a:lnTo>
                  <a:pt x="430784" y="3075207"/>
                </a:lnTo>
                <a:lnTo>
                  <a:pt x="430784" y="3103937"/>
                </a:lnTo>
                <a:lnTo>
                  <a:pt x="361638" y="3064008"/>
                </a:lnTo>
                <a:close/>
                <a:moveTo>
                  <a:pt x="0" y="3021203"/>
                </a:moveTo>
                <a:lnTo>
                  <a:pt x="71419" y="3062431"/>
                </a:lnTo>
                <a:lnTo>
                  <a:pt x="71419" y="3091323"/>
                </a:lnTo>
                <a:lnTo>
                  <a:pt x="0" y="3050095"/>
                </a:lnTo>
                <a:close/>
                <a:moveTo>
                  <a:pt x="302231" y="3000868"/>
                </a:moveTo>
                <a:lnTo>
                  <a:pt x="334207" y="3019372"/>
                </a:lnTo>
                <a:lnTo>
                  <a:pt x="334207" y="3048264"/>
                </a:lnTo>
                <a:lnTo>
                  <a:pt x="302231" y="3029760"/>
                </a:lnTo>
                <a:close/>
                <a:moveTo>
                  <a:pt x="395075" y="2988856"/>
                </a:moveTo>
                <a:lnTo>
                  <a:pt x="430784" y="3009470"/>
                </a:lnTo>
                <a:lnTo>
                  <a:pt x="430784" y="3038200"/>
                </a:lnTo>
                <a:lnTo>
                  <a:pt x="395075" y="3017586"/>
                </a:lnTo>
                <a:close/>
                <a:moveTo>
                  <a:pt x="252075" y="2971975"/>
                </a:moveTo>
                <a:lnTo>
                  <a:pt x="284213" y="2990479"/>
                </a:lnTo>
                <a:lnTo>
                  <a:pt x="284213" y="3019371"/>
                </a:lnTo>
                <a:lnTo>
                  <a:pt x="252075" y="3000867"/>
                </a:lnTo>
                <a:close/>
                <a:moveTo>
                  <a:pt x="133585" y="2969378"/>
                </a:moveTo>
                <a:lnTo>
                  <a:pt x="196401" y="3005574"/>
                </a:lnTo>
                <a:lnTo>
                  <a:pt x="196401" y="3034466"/>
                </a:lnTo>
                <a:lnTo>
                  <a:pt x="133585" y="2998270"/>
                </a:lnTo>
                <a:close/>
                <a:moveTo>
                  <a:pt x="0" y="2955466"/>
                </a:moveTo>
                <a:lnTo>
                  <a:pt x="131151" y="3031105"/>
                </a:lnTo>
                <a:lnTo>
                  <a:pt x="131151" y="3059997"/>
                </a:lnTo>
                <a:lnTo>
                  <a:pt x="0" y="2984196"/>
                </a:lnTo>
                <a:close/>
                <a:moveTo>
                  <a:pt x="85702" y="2941785"/>
                </a:moveTo>
                <a:lnTo>
                  <a:pt x="113458" y="2957854"/>
                </a:lnTo>
                <a:lnTo>
                  <a:pt x="113458" y="2986584"/>
                </a:lnTo>
                <a:lnTo>
                  <a:pt x="85702" y="2970515"/>
                </a:lnTo>
                <a:close/>
                <a:moveTo>
                  <a:pt x="365209" y="2905751"/>
                </a:moveTo>
                <a:lnTo>
                  <a:pt x="430784" y="2943570"/>
                </a:lnTo>
                <a:lnTo>
                  <a:pt x="430784" y="2972463"/>
                </a:lnTo>
                <a:lnTo>
                  <a:pt x="365209" y="2934481"/>
                </a:lnTo>
                <a:close/>
                <a:moveTo>
                  <a:pt x="129527" y="2901206"/>
                </a:moveTo>
                <a:lnTo>
                  <a:pt x="232110" y="2960451"/>
                </a:lnTo>
                <a:lnTo>
                  <a:pt x="232110" y="2989343"/>
                </a:lnTo>
                <a:lnTo>
                  <a:pt x="129527" y="2930098"/>
                </a:lnTo>
                <a:close/>
                <a:moveTo>
                  <a:pt x="0" y="2892279"/>
                </a:moveTo>
                <a:lnTo>
                  <a:pt x="65575" y="2930098"/>
                </a:lnTo>
                <a:lnTo>
                  <a:pt x="65575" y="2958991"/>
                </a:lnTo>
                <a:lnTo>
                  <a:pt x="0" y="2921009"/>
                </a:lnTo>
                <a:close/>
                <a:moveTo>
                  <a:pt x="379168" y="2847967"/>
                </a:moveTo>
                <a:lnTo>
                  <a:pt x="430784" y="2877833"/>
                </a:lnTo>
                <a:lnTo>
                  <a:pt x="430784" y="2906563"/>
                </a:lnTo>
                <a:lnTo>
                  <a:pt x="379168" y="2876697"/>
                </a:lnTo>
                <a:close/>
                <a:moveTo>
                  <a:pt x="123035" y="2831735"/>
                </a:moveTo>
                <a:lnTo>
                  <a:pt x="199161" y="2875722"/>
                </a:lnTo>
                <a:lnTo>
                  <a:pt x="199161" y="2904452"/>
                </a:lnTo>
                <a:lnTo>
                  <a:pt x="123035" y="2860465"/>
                </a:lnTo>
                <a:close/>
                <a:moveTo>
                  <a:pt x="0" y="2826541"/>
                </a:moveTo>
                <a:lnTo>
                  <a:pt x="109563" y="2889682"/>
                </a:lnTo>
                <a:lnTo>
                  <a:pt x="109563" y="2918411"/>
                </a:lnTo>
                <a:lnTo>
                  <a:pt x="0" y="2855271"/>
                </a:lnTo>
                <a:close/>
                <a:moveTo>
                  <a:pt x="222372" y="2823295"/>
                </a:moveTo>
                <a:lnTo>
                  <a:pt x="274151" y="2853161"/>
                </a:lnTo>
                <a:lnTo>
                  <a:pt x="274151" y="2881891"/>
                </a:lnTo>
                <a:lnTo>
                  <a:pt x="222372" y="2852025"/>
                </a:lnTo>
                <a:close/>
                <a:moveTo>
                  <a:pt x="55836" y="2792942"/>
                </a:moveTo>
                <a:lnTo>
                  <a:pt x="103070" y="2820211"/>
                </a:lnTo>
                <a:lnTo>
                  <a:pt x="103070" y="2848941"/>
                </a:lnTo>
                <a:lnTo>
                  <a:pt x="55836" y="2821672"/>
                </a:lnTo>
                <a:close/>
                <a:moveTo>
                  <a:pt x="355632" y="2768595"/>
                </a:moveTo>
                <a:lnTo>
                  <a:pt x="430784" y="2811933"/>
                </a:lnTo>
                <a:lnTo>
                  <a:pt x="430784" y="2840825"/>
                </a:lnTo>
                <a:lnTo>
                  <a:pt x="355632" y="2797325"/>
                </a:lnTo>
                <a:close/>
                <a:moveTo>
                  <a:pt x="125794" y="2767458"/>
                </a:moveTo>
                <a:lnTo>
                  <a:pt x="202407" y="2811770"/>
                </a:lnTo>
                <a:lnTo>
                  <a:pt x="202407" y="2840500"/>
                </a:lnTo>
                <a:lnTo>
                  <a:pt x="125794" y="2796350"/>
                </a:lnTo>
                <a:close/>
                <a:moveTo>
                  <a:pt x="0" y="2760641"/>
                </a:moveTo>
                <a:lnTo>
                  <a:pt x="35709" y="2781255"/>
                </a:lnTo>
                <a:lnTo>
                  <a:pt x="35709" y="2810147"/>
                </a:lnTo>
                <a:lnTo>
                  <a:pt x="0" y="2789533"/>
                </a:lnTo>
                <a:close/>
                <a:moveTo>
                  <a:pt x="193155" y="2740514"/>
                </a:moveTo>
                <a:lnTo>
                  <a:pt x="225293" y="2759018"/>
                </a:lnTo>
                <a:lnTo>
                  <a:pt x="225293" y="2787910"/>
                </a:lnTo>
                <a:lnTo>
                  <a:pt x="193155" y="2769406"/>
                </a:lnTo>
                <a:close/>
                <a:moveTo>
                  <a:pt x="379168" y="2716330"/>
                </a:moveTo>
                <a:lnTo>
                  <a:pt x="430784" y="2746195"/>
                </a:lnTo>
                <a:lnTo>
                  <a:pt x="430784" y="2775087"/>
                </a:lnTo>
                <a:lnTo>
                  <a:pt x="379168" y="2745221"/>
                </a:lnTo>
                <a:close/>
                <a:moveTo>
                  <a:pt x="0" y="2694905"/>
                </a:moveTo>
                <a:lnTo>
                  <a:pt x="105829" y="2755934"/>
                </a:lnTo>
                <a:lnTo>
                  <a:pt x="105829" y="2784826"/>
                </a:lnTo>
                <a:lnTo>
                  <a:pt x="0" y="2723635"/>
                </a:lnTo>
                <a:close/>
                <a:moveTo>
                  <a:pt x="210847" y="2685004"/>
                </a:moveTo>
                <a:lnTo>
                  <a:pt x="258081" y="2712272"/>
                </a:lnTo>
                <a:lnTo>
                  <a:pt x="258081" y="2741163"/>
                </a:lnTo>
                <a:lnTo>
                  <a:pt x="210847" y="2713894"/>
                </a:lnTo>
                <a:close/>
                <a:moveTo>
                  <a:pt x="71743" y="2670558"/>
                </a:moveTo>
                <a:lnTo>
                  <a:pt x="173028" y="2728990"/>
                </a:lnTo>
                <a:lnTo>
                  <a:pt x="173028" y="2757719"/>
                </a:lnTo>
                <a:lnTo>
                  <a:pt x="71743" y="2699287"/>
                </a:lnTo>
                <a:close/>
                <a:moveTo>
                  <a:pt x="359366" y="2639069"/>
                </a:moveTo>
                <a:lnTo>
                  <a:pt x="430785" y="2680459"/>
                </a:lnTo>
                <a:lnTo>
                  <a:pt x="430785" y="2709188"/>
                </a:lnTo>
                <a:lnTo>
                  <a:pt x="359366" y="2667961"/>
                </a:lnTo>
                <a:close/>
                <a:moveTo>
                  <a:pt x="0" y="2629007"/>
                </a:moveTo>
                <a:lnTo>
                  <a:pt x="51779" y="2658872"/>
                </a:lnTo>
                <a:lnTo>
                  <a:pt x="51779" y="2687764"/>
                </a:lnTo>
                <a:lnTo>
                  <a:pt x="0" y="2657898"/>
                </a:lnTo>
                <a:close/>
                <a:moveTo>
                  <a:pt x="248829" y="2575282"/>
                </a:moveTo>
                <a:lnTo>
                  <a:pt x="280805" y="2593785"/>
                </a:lnTo>
                <a:lnTo>
                  <a:pt x="280805" y="2622677"/>
                </a:lnTo>
                <a:lnTo>
                  <a:pt x="248829" y="2604011"/>
                </a:lnTo>
                <a:close/>
                <a:moveTo>
                  <a:pt x="0" y="2563271"/>
                </a:moveTo>
                <a:lnTo>
                  <a:pt x="190883" y="2673480"/>
                </a:lnTo>
                <a:lnTo>
                  <a:pt x="190883" y="2702209"/>
                </a:lnTo>
                <a:lnTo>
                  <a:pt x="0" y="2592000"/>
                </a:lnTo>
                <a:close/>
                <a:moveTo>
                  <a:pt x="339888" y="2562134"/>
                </a:moveTo>
                <a:lnTo>
                  <a:pt x="430784" y="2614561"/>
                </a:lnTo>
                <a:lnTo>
                  <a:pt x="430784" y="2643452"/>
                </a:lnTo>
                <a:lnTo>
                  <a:pt x="339888" y="2590864"/>
                </a:lnTo>
                <a:close/>
                <a:moveTo>
                  <a:pt x="109563" y="2560674"/>
                </a:moveTo>
                <a:lnTo>
                  <a:pt x="141539" y="2579178"/>
                </a:lnTo>
                <a:lnTo>
                  <a:pt x="141539" y="2608069"/>
                </a:lnTo>
                <a:lnTo>
                  <a:pt x="109563" y="2589403"/>
                </a:lnTo>
                <a:close/>
                <a:moveTo>
                  <a:pt x="199161" y="2546715"/>
                </a:moveTo>
                <a:lnTo>
                  <a:pt x="231299" y="2565219"/>
                </a:lnTo>
                <a:lnTo>
                  <a:pt x="231299" y="2593948"/>
                </a:lnTo>
                <a:lnTo>
                  <a:pt x="199161" y="2575445"/>
                </a:lnTo>
                <a:close/>
                <a:moveTo>
                  <a:pt x="71743" y="2538924"/>
                </a:moveTo>
                <a:lnTo>
                  <a:pt x="89435" y="2549150"/>
                </a:lnTo>
                <a:lnTo>
                  <a:pt x="89435" y="2577879"/>
                </a:lnTo>
                <a:lnTo>
                  <a:pt x="71743" y="2567654"/>
                </a:lnTo>
                <a:close/>
                <a:moveTo>
                  <a:pt x="365209" y="2510521"/>
                </a:moveTo>
                <a:lnTo>
                  <a:pt x="430784" y="2548339"/>
                </a:lnTo>
                <a:lnTo>
                  <a:pt x="430784" y="2549851"/>
                </a:lnTo>
                <a:lnTo>
                  <a:pt x="430784" y="2577231"/>
                </a:lnTo>
                <a:lnTo>
                  <a:pt x="430784" y="2578744"/>
                </a:lnTo>
                <a:lnTo>
                  <a:pt x="365209" y="2540924"/>
                </a:lnTo>
                <a:lnTo>
                  <a:pt x="365209" y="2539411"/>
                </a:lnTo>
                <a:lnTo>
                  <a:pt x="365209" y="2512032"/>
                </a:lnTo>
                <a:close/>
                <a:moveTo>
                  <a:pt x="0" y="2497536"/>
                </a:moveTo>
                <a:lnTo>
                  <a:pt x="51779" y="2527401"/>
                </a:lnTo>
                <a:lnTo>
                  <a:pt x="51779" y="2556130"/>
                </a:lnTo>
                <a:lnTo>
                  <a:pt x="0" y="2526265"/>
                </a:lnTo>
                <a:close/>
                <a:moveTo>
                  <a:pt x="218476" y="2492017"/>
                </a:moveTo>
                <a:lnTo>
                  <a:pt x="250614" y="2510521"/>
                </a:lnTo>
                <a:lnTo>
                  <a:pt x="250614" y="2539411"/>
                </a:lnTo>
                <a:lnTo>
                  <a:pt x="218476" y="2520746"/>
                </a:lnTo>
                <a:close/>
                <a:moveTo>
                  <a:pt x="91546" y="2484549"/>
                </a:moveTo>
                <a:lnTo>
                  <a:pt x="179034" y="2535029"/>
                </a:lnTo>
                <a:lnTo>
                  <a:pt x="179034" y="2563920"/>
                </a:lnTo>
                <a:lnTo>
                  <a:pt x="91546" y="2513279"/>
                </a:lnTo>
                <a:close/>
                <a:moveTo>
                  <a:pt x="151278" y="2453225"/>
                </a:moveTo>
                <a:lnTo>
                  <a:pt x="198512" y="2480494"/>
                </a:lnTo>
                <a:lnTo>
                  <a:pt x="198512" y="2509222"/>
                </a:lnTo>
                <a:lnTo>
                  <a:pt x="151278" y="2481954"/>
                </a:lnTo>
                <a:close/>
                <a:moveTo>
                  <a:pt x="361638" y="2442673"/>
                </a:moveTo>
                <a:lnTo>
                  <a:pt x="430784" y="2482603"/>
                </a:lnTo>
                <a:lnTo>
                  <a:pt x="430784" y="2484113"/>
                </a:lnTo>
                <a:lnTo>
                  <a:pt x="430784" y="2511495"/>
                </a:lnTo>
                <a:lnTo>
                  <a:pt x="430784" y="2512843"/>
                </a:lnTo>
                <a:lnTo>
                  <a:pt x="361638" y="2472914"/>
                </a:lnTo>
                <a:lnTo>
                  <a:pt x="361638" y="2471404"/>
                </a:lnTo>
                <a:lnTo>
                  <a:pt x="361638" y="2444184"/>
                </a:lnTo>
                <a:close/>
                <a:moveTo>
                  <a:pt x="0" y="2431635"/>
                </a:moveTo>
                <a:lnTo>
                  <a:pt x="71419" y="2472864"/>
                </a:lnTo>
                <a:lnTo>
                  <a:pt x="71419" y="2501756"/>
                </a:lnTo>
                <a:lnTo>
                  <a:pt x="0" y="2460528"/>
                </a:lnTo>
                <a:close/>
                <a:moveTo>
                  <a:pt x="302231" y="2408259"/>
                </a:moveTo>
                <a:lnTo>
                  <a:pt x="334207" y="2426926"/>
                </a:lnTo>
                <a:lnTo>
                  <a:pt x="334207" y="2428279"/>
                </a:lnTo>
                <a:lnTo>
                  <a:pt x="334207" y="2455660"/>
                </a:lnTo>
                <a:lnTo>
                  <a:pt x="334207" y="2457171"/>
                </a:lnTo>
                <a:lnTo>
                  <a:pt x="302231" y="2438667"/>
                </a:lnTo>
                <a:lnTo>
                  <a:pt x="302231" y="2437153"/>
                </a:lnTo>
                <a:lnTo>
                  <a:pt x="302231" y="2409775"/>
                </a:lnTo>
                <a:close/>
                <a:moveTo>
                  <a:pt x="395075" y="2396248"/>
                </a:moveTo>
                <a:lnTo>
                  <a:pt x="430784" y="2416860"/>
                </a:lnTo>
                <a:lnTo>
                  <a:pt x="430784" y="2418376"/>
                </a:lnTo>
                <a:lnTo>
                  <a:pt x="430784" y="2445595"/>
                </a:lnTo>
                <a:lnTo>
                  <a:pt x="430784" y="2447106"/>
                </a:lnTo>
                <a:lnTo>
                  <a:pt x="395075" y="2426492"/>
                </a:lnTo>
                <a:lnTo>
                  <a:pt x="395075" y="2424979"/>
                </a:lnTo>
                <a:lnTo>
                  <a:pt x="395075" y="2397762"/>
                </a:lnTo>
                <a:close/>
                <a:moveTo>
                  <a:pt x="252075" y="2379368"/>
                </a:moveTo>
                <a:lnTo>
                  <a:pt x="284213" y="2398033"/>
                </a:lnTo>
                <a:lnTo>
                  <a:pt x="284213" y="2399385"/>
                </a:lnTo>
                <a:lnTo>
                  <a:pt x="284213" y="2426766"/>
                </a:lnTo>
                <a:lnTo>
                  <a:pt x="284213" y="2428278"/>
                </a:lnTo>
                <a:lnTo>
                  <a:pt x="252075" y="2409774"/>
                </a:lnTo>
                <a:lnTo>
                  <a:pt x="252075" y="2408259"/>
                </a:lnTo>
                <a:lnTo>
                  <a:pt x="252075" y="2380881"/>
                </a:lnTo>
                <a:close/>
                <a:moveTo>
                  <a:pt x="133585" y="2376770"/>
                </a:moveTo>
                <a:lnTo>
                  <a:pt x="196401" y="2412967"/>
                </a:lnTo>
                <a:lnTo>
                  <a:pt x="196401" y="2414480"/>
                </a:lnTo>
                <a:lnTo>
                  <a:pt x="196401" y="2441861"/>
                </a:lnTo>
                <a:lnTo>
                  <a:pt x="196401" y="2443372"/>
                </a:lnTo>
                <a:lnTo>
                  <a:pt x="133585" y="2407176"/>
                </a:lnTo>
                <a:lnTo>
                  <a:pt x="133585" y="2405663"/>
                </a:lnTo>
                <a:lnTo>
                  <a:pt x="133585" y="2378284"/>
                </a:lnTo>
                <a:close/>
                <a:moveTo>
                  <a:pt x="0" y="2365896"/>
                </a:moveTo>
                <a:lnTo>
                  <a:pt x="131151" y="2441537"/>
                </a:lnTo>
                <a:lnTo>
                  <a:pt x="131151" y="2470429"/>
                </a:lnTo>
                <a:lnTo>
                  <a:pt x="0" y="2394624"/>
                </a:lnTo>
                <a:close/>
                <a:moveTo>
                  <a:pt x="85702" y="2349180"/>
                </a:moveTo>
                <a:lnTo>
                  <a:pt x="113458" y="2365247"/>
                </a:lnTo>
                <a:lnTo>
                  <a:pt x="113458" y="2366760"/>
                </a:lnTo>
                <a:lnTo>
                  <a:pt x="113458" y="2393975"/>
                </a:lnTo>
                <a:lnTo>
                  <a:pt x="113458" y="2395490"/>
                </a:lnTo>
                <a:lnTo>
                  <a:pt x="85702" y="2379421"/>
                </a:lnTo>
                <a:lnTo>
                  <a:pt x="85702" y="2377908"/>
                </a:lnTo>
                <a:lnTo>
                  <a:pt x="85702" y="2350691"/>
                </a:lnTo>
                <a:close/>
                <a:moveTo>
                  <a:pt x="365209" y="2313147"/>
                </a:moveTo>
                <a:lnTo>
                  <a:pt x="430784" y="2350965"/>
                </a:lnTo>
                <a:lnTo>
                  <a:pt x="430784" y="2352476"/>
                </a:lnTo>
                <a:lnTo>
                  <a:pt x="430784" y="2379855"/>
                </a:lnTo>
                <a:lnTo>
                  <a:pt x="430784" y="2381369"/>
                </a:lnTo>
                <a:lnTo>
                  <a:pt x="365209" y="2343388"/>
                </a:lnTo>
                <a:lnTo>
                  <a:pt x="365209" y="2341876"/>
                </a:lnTo>
                <a:lnTo>
                  <a:pt x="365209" y="2314657"/>
                </a:lnTo>
                <a:close/>
                <a:moveTo>
                  <a:pt x="129527" y="2308603"/>
                </a:moveTo>
                <a:lnTo>
                  <a:pt x="232110" y="2367845"/>
                </a:lnTo>
                <a:lnTo>
                  <a:pt x="232110" y="2369358"/>
                </a:lnTo>
                <a:lnTo>
                  <a:pt x="232110" y="2396735"/>
                </a:lnTo>
                <a:lnTo>
                  <a:pt x="232110" y="2398250"/>
                </a:lnTo>
                <a:lnTo>
                  <a:pt x="129527" y="2339005"/>
                </a:lnTo>
                <a:lnTo>
                  <a:pt x="129527" y="2337494"/>
                </a:lnTo>
                <a:lnTo>
                  <a:pt x="129527" y="2310113"/>
                </a:lnTo>
                <a:close/>
                <a:moveTo>
                  <a:pt x="0" y="2299676"/>
                </a:moveTo>
                <a:lnTo>
                  <a:pt x="65575" y="2337494"/>
                </a:lnTo>
                <a:lnTo>
                  <a:pt x="65575" y="2339005"/>
                </a:lnTo>
                <a:lnTo>
                  <a:pt x="65575" y="2366384"/>
                </a:lnTo>
                <a:lnTo>
                  <a:pt x="65575" y="2367898"/>
                </a:lnTo>
                <a:lnTo>
                  <a:pt x="0" y="2329916"/>
                </a:lnTo>
                <a:lnTo>
                  <a:pt x="0" y="2328568"/>
                </a:lnTo>
                <a:lnTo>
                  <a:pt x="0" y="2301187"/>
                </a:lnTo>
                <a:close/>
                <a:moveTo>
                  <a:pt x="379168" y="2255364"/>
                </a:moveTo>
                <a:lnTo>
                  <a:pt x="430784" y="2285232"/>
                </a:lnTo>
                <a:lnTo>
                  <a:pt x="430784" y="2286739"/>
                </a:lnTo>
                <a:lnTo>
                  <a:pt x="430784" y="2313959"/>
                </a:lnTo>
                <a:lnTo>
                  <a:pt x="430784" y="2315469"/>
                </a:lnTo>
                <a:lnTo>
                  <a:pt x="379168" y="2285604"/>
                </a:lnTo>
                <a:lnTo>
                  <a:pt x="379168" y="2284096"/>
                </a:lnTo>
                <a:lnTo>
                  <a:pt x="379168" y="2256874"/>
                </a:lnTo>
                <a:close/>
                <a:moveTo>
                  <a:pt x="123035" y="2239134"/>
                </a:moveTo>
                <a:lnTo>
                  <a:pt x="199161" y="2283122"/>
                </a:lnTo>
                <a:lnTo>
                  <a:pt x="199161" y="2284630"/>
                </a:lnTo>
                <a:lnTo>
                  <a:pt x="199161" y="2311849"/>
                </a:lnTo>
                <a:lnTo>
                  <a:pt x="199161" y="2313359"/>
                </a:lnTo>
                <a:lnTo>
                  <a:pt x="123035" y="2269373"/>
                </a:lnTo>
                <a:lnTo>
                  <a:pt x="123035" y="2267865"/>
                </a:lnTo>
                <a:lnTo>
                  <a:pt x="123035" y="2240642"/>
                </a:lnTo>
                <a:close/>
                <a:moveTo>
                  <a:pt x="0" y="2233939"/>
                </a:moveTo>
                <a:lnTo>
                  <a:pt x="109563" y="2297080"/>
                </a:lnTo>
                <a:lnTo>
                  <a:pt x="109563" y="2298590"/>
                </a:lnTo>
                <a:lnTo>
                  <a:pt x="109563" y="2325808"/>
                </a:lnTo>
                <a:lnTo>
                  <a:pt x="109563" y="2327318"/>
                </a:lnTo>
                <a:lnTo>
                  <a:pt x="0" y="2264179"/>
                </a:lnTo>
                <a:lnTo>
                  <a:pt x="0" y="2262671"/>
                </a:lnTo>
                <a:lnTo>
                  <a:pt x="0" y="2235449"/>
                </a:lnTo>
                <a:close/>
                <a:moveTo>
                  <a:pt x="222372" y="2230691"/>
                </a:moveTo>
                <a:lnTo>
                  <a:pt x="274151" y="2260562"/>
                </a:lnTo>
                <a:lnTo>
                  <a:pt x="274151" y="2262070"/>
                </a:lnTo>
                <a:lnTo>
                  <a:pt x="274151" y="2289290"/>
                </a:lnTo>
                <a:lnTo>
                  <a:pt x="274151" y="2290800"/>
                </a:lnTo>
                <a:lnTo>
                  <a:pt x="222372" y="2260933"/>
                </a:lnTo>
                <a:lnTo>
                  <a:pt x="222372" y="2259425"/>
                </a:lnTo>
                <a:lnTo>
                  <a:pt x="222372" y="2232203"/>
                </a:lnTo>
                <a:close/>
                <a:moveTo>
                  <a:pt x="55836" y="2200333"/>
                </a:moveTo>
                <a:lnTo>
                  <a:pt x="103070" y="2227605"/>
                </a:lnTo>
                <a:lnTo>
                  <a:pt x="103070" y="2229117"/>
                </a:lnTo>
                <a:lnTo>
                  <a:pt x="103070" y="2256340"/>
                </a:lnTo>
                <a:lnTo>
                  <a:pt x="103070" y="2257848"/>
                </a:lnTo>
                <a:lnTo>
                  <a:pt x="55836" y="2230580"/>
                </a:lnTo>
                <a:lnTo>
                  <a:pt x="55836" y="2229066"/>
                </a:lnTo>
                <a:lnTo>
                  <a:pt x="55836" y="2201849"/>
                </a:lnTo>
                <a:close/>
                <a:moveTo>
                  <a:pt x="355632" y="2175992"/>
                </a:moveTo>
                <a:lnTo>
                  <a:pt x="430784" y="2219322"/>
                </a:lnTo>
                <a:lnTo>
                  <a:pt x="430784" y="2220840"/>
                </a:lnTo>
                <a:lnTo>
                  <a:pt x="430784" y="2248221"/>
                </a:lnTo>
                <a:lnTo>
                  <a:pt x="430784" y="2249731"/>
                </a:lnTo>
                <a:lnTo>
                  <a:pt x="355632" y="2206231"/>
                </a:lnTo>
                <a:lnTo>
                  <a:pt x="355632" y="2204714"/>
                </a:lnTo>
                <a:lnTo>
                  <a:pt x="355632" y="2177501"/>
                </a:lnTo>
                <a:close/>
                <a:moveTo>
                  <a:pt x="125794" y="2174857"/>
                </a:moveTo>
                <a:lnTo>
                  <a:pt x="202407" y="2219161"/>
                </a:lnTo>
                <a:lnTo>
                  <a:pt x="202407" y="2220677"/>
                </a:lnTo>
                <a:lnTo>
                  <a:pt x="202407" y="2247898"/>
                </a:lnTo>
                <a:lnTo>
                  <a:pt x="202407" y="2249408"/>
                </a:lnTo>
                <a:lnTo>
                  <a:pt x="125794" y="2205256"/>
                </a:lnTo>
                <a:lnTo>
                  <a:pt x="125794" y="2203741"/>
                </a:lnTo>
                <a:lnTo>
                  <a:pt x="125794" y="2176365"/>
                </a:lnTo>
                <a:close/>
                <a:moveTo>
                  <a:pt x="0" y="2168040"/>
                </a:moveTo>
                <a:lnTo>
                  <a:pt x="35709" y="2188649"/>
                </a:lnTo>
                <a:lnTo>
                  <a:pt x="35709" y="2190162"/>
                </a:lnTo>
                <a:lnTo>
                  <a:pt x="35709" y="2217536"/>
                </a:lnTo>
                <a:lnTo>
                  <a:pt x="35709" y="2219053"/>
                </a:lnTo>
                <a:lnTo>
                  <a:pt x="0" y="2198439"/>
                </a:lnTo>
                <a:lnTo>
                  <a:pt x="0" y="2196925"/>
                </a:lnTo>
                <a:lnTo>
                  <a:pt x="0" y="2169553"/>
                </a:lnTo>
                <a:close/>
                <a:moveTo>
                  <a:pt x="193155" y="2147913"/>
                </a:moveTo>
                <a:lnTo>
                  <a:pt x="225293" y="2166579"/>
                </a:lnTo>
                <a:lnTo>
                  <a:pt x="225293" y="2167930"/>
                </a:lnTo>
                <a:lnTo>
                  <a:pt x="225293" y="2195303"/>
                </a:lnTo>
                <a:lnTo>
                  <a:pt x="225293" y="2196816"/>
                </a:lnTo>
                <a:lnTo>
                  <a:pt x="193155" y="2178313"/>
                </a:lnTo>
                <a:lnTo>
                  <a:pt x="193155" y="2176800"/>
                </a:lnTo>
                <a:lnTo>
                  <a:pt x="193155" y="2149426"/>
                </a:lnTo>
                <a:close/>
                <a:moveTo>
                  <a:pt x="379168" y="2123728"/>
                </a:moveTo>
                <a:lnTo>
                  <a:pt x="430784" y="2153594"/>
                </a:lnTo>
                <a:lnTo>
                  <a:pt x="430784" y="2155106"/>
                </a:lnTo>
                <a:lnTo>
                  <a:pt x="430784" y="2182481"/>
                </a:lnTo>
                <a:lnTo>
                  <a:pt x="430784" y="2183993"/>
                </a:lnTo>
                <a:lnTo>
                  <a:pt x="379168" y="2154132"/>
                </a:lnTo>
                <a:lnTo>
                  <a:pt x="379168" y="2152619"/>
                </a:lnTo>
                <a:lnTo>
                  <a:pt x="379168" y="2125240"/>
                </a:lnTo>
                <a:close/>
                <a:moveTo>
                  <a:pt x="0" y="2102302"/>
                </a:moveTo>
                <a:lnTo>
                  <a:pt x="105829" y="2163332"/>
                </a:lnTo>
                <a:lnTo>
                  <a:pt x="105829" y="2164846"/>
                </a:lnTo>
                <a:lnTo>
                  <a:pt x="105829" y="2192218"/>
                </a:lnTo>
                <a:lnTo>
                  <a:pt x="105829" y="2193733"/>
                </a:lnTo>
                <a:lnTo>
                  <a:pt x="0" y="2132546"/>
                </a:lnTo>
                <a:lnTo>
                  <a:pt x="0" y="2131032"/>
                </a:lnTo>
                <a:lnTo>
                  <a:pt x="0" y="2103816"/>
                </a:lnTo>
                <a:close/>
                <a:moveTo>
                  <a:pt x="210847" y="2092402"/>
                </a:moveTo>
                <a:lnTo>
                  <a:pt x="258081" y="2119670"/>
                </a:lnTo>
                <a:lnTo>
                  <a:pt x="258081" y="2121183"/>
                </a:lnTo>
                <a:lnTo>
                  <a:pt x="258081" y="2148562"/>
                </a:lnTo>
                <a:lnTo>
                  <a:pt x="258081" y="2150075"/>
                </a:lnTo>
                <a:lnTo>
                  <a:pt x="210847" y="2122806"/>
                </a:lnTo>
                <a:lnTo>
                  <a:pt x="210847" y="2121294"/>
                </a:lnTo>
                <a:lnTo>
                  <a:pt x="210847" y="2093914"/>
                </a:lnTo>
                <a:close/>
                <a:moveTo>
                  <a:pt x="71743" y="2077956"/>
                </a:moveTo>
                <a:lnTo>
                  <a:pt x="173028" y="2136388"/>
                </a:lnTo>
                <a:lnTo>
                  <a:pt x="173028" y="2137901"/>
                </a:lnTo>
                <a:lnTo>
                  <a:pt x="173028" y="2165280"/>
                </a:lnTo>
                <a:lnTo>
                  <a:pt x="173028" y="2166631"/>
                </a:lnTo>
                <a:lnTo>
                  <a:pt x="71743" y="2108198"/>
                </a:lnTo>
                <a:lnTo>
                  <a:pt x="71743" y="2106685"/>
                </a:lnTo>
                <a:lnTo>
                  <a:pt x="71743" y="2079468"/>
                </a:lnTo>
                <a:close/>
                <a:moveTo>
                  <a:pt x="359366" y="2046466"/>
                </a:moveTo>
                <a:lnTo>
                  <a:pt x="430785" y="2087856"/>
                </a:lnTo>
                <a:lnTo>
                  <a:pt x="430785" y="2089368"/>
                </a:lnTo>
                <a:lnTo>
                  <a:pt x="430785" y="2116586"/>
                </a:lnTo>
                <a:lnTo>
                  <a:pt x="430785" y="2118098"/>
                </a:lnTo>
                <a:lnTo>
                  <a:pt x="359366" y="2076870"/>
                </a:lnTo>
                <a:lnTo>
                  <a:pt x="359366" y="2075358"/>
                </a:lnTo>
                <a:lnTo>
                  <a:pt x="359366" y="2047978"/>
                </a:lnTo>
                <a:close/>
                <a:moveTo>
                  <a:pt x="0" y="2036403"/>
                </a:moveTo>
                <a:lnTo>
                  <a:pt x="51779" y="2066268"/>
                </a:lnTo>
                <a:lnTo>
                  <a:pt x="51779" y="2067782"/>
                </a:lnTo>
                <a:lnTo>
                  <a:pt x="51779" y="2095161"/>
                </a:lnTo>
                <a:lnTo>
                  <a:pt x="51779" y="2096674"/>
                </a:lnTo>
                <a:lnTo>
                  <a:pt x="0" y="2066808"/>
                </a:lnTo>
                <a:lnTo>
                  <a:pt x="0" y="2065295"/>
                </a:lnTo>
                <a:lnTo>
                  <a:pt x="0" y="2037916"/>
                </a:lnTo>
                <a:close/>
                <a:moveTo>
                  <a:pt x="248829" y="1982676"/>
                </a:moveTo>
                <a:lnTo>
                  <a:pt x="280805" y="2001181"/>
                </a:lnTo>
                <a:lnTo>
                  <a:pt x="280805" y="2002693"/>
                </a:lnTo>
                <a:lnTo>
                  <a:pt x="280805" y="2030074"/>
                </a:lnTo>
                <a:lnTo>
                  <a:pt x="280805" y="2031585"/>
                </a:lnTo>
                <a:lnTo>
                  <a:pt x="248829" y="2012920"/>
                </a:lnTo>
                <a:lnTo>
                  <a:pt x="248829" y="2011569"/>
                </a:lnTo>
                <a:lnTo>
                  <a:pt x="248829" y="1984189"/>
                </a:lnTo>
                <a:close/>
                <a:moveTo>
                  <a:pt x="0" y="1970665"/>
                </a:moveTo>
                <a:lnTo>
                  <a:pt x="190883" y="2080878"/>
                </a:lnTo>
                <a:lnTo>
                  <a:pt x="190883" y="2082390"/>
                </a:lnTo>
                <a:lnTo>
                  <a:pt x="190883" y="2109608"/>
                </a:lnTo>
                <a:lnTo>
                  <a:pt x="190883" y="2111120"/>
                </a:lnTo>
                <a:lnTo>
                  <a:pt x="0" y="2000908"/>
                </a:lnTo>
                <a:lnTo>
                  <a:pt x="0" y="1999558"/>
                </a:lnTo>
                <a:lnTo>
                  <a:pt x="0" y="1972178"/>
                </a:lnTo>
                <a:close/>
                <a:moveTo>
                  <a:pt x="339888" y="1969528"/>
                </a:moveTo>
                <a:lnTo>
                  <a:pt x="430784" y="2021957"/>
                </a:lnTo>
                <a:lnTo>
                  <a:pt x="430784" y="2023469"/>
                </a:lnTo>
                <a:lnTo>
                  <a:pt x="430784" y="2050848"/>
                </a:lnTo>
                <a:lnTo>
                  <a:pt x="430784" y="2052361"/>
                </a:lnTo>
                <a:lnTo>
                  <a:pt x="339888" y="1999771"/>
                </a:lnTo>
                <a:lnTo>
                  <a:pt x="339888" y="1998259"/>
                </a:lnTo>
                <a:lnTo>
                  <a:pt x="339888" y="1971041"/>
                </a:lnTo>
                <a:close/>
                <a:moveTo>
                  <a:pt x="109563" y="1968068"/>
                </a:moveTo>
                <a:lnTo>
                  <a:pt x="141539" y="1986573"/>
                </a:lnTo>
                <a:lnTo>
                  <a:pt x="141539" y="1988085"/>
                </a:lnTo>
                <a:lnTo>
                  <a:pt x="141539" y="2015465"/>
                </a:lnTo>
                <a:lnTo>
                  <a:pt x="141539" y="2016977"/>
                </a:lnTo>
                <a:lnTo>
                  <a:pt x="109563" y="1998311"/>
                </a:lnTo>
                <a:lnTo>
                  <a:pt x="109563" y="1996799"/>
                </a:lnTo>
                <a:lnTo>
                  <a:pt x="109563" y="1969581"/>
                </a:lnTo>
                <a:close/>
                <a:moveTo>
                  <a:pt x="199161" y="1954110"/>
                </a:moveTo>
                <a:lnTo>
                  <a:pt x="231299" y="1972614"/>
                </a:lnTo>
                <a:lnTo>
                  <a:pt x="231299" y="1974126"/>
                </a:lnTo>
                <a:lnTo>
                  <a:pt x="231299" y="2001344"/>
                </a:lnTo>
                <a:lnTo>
                  <a:pt x="231299" y="2002856"/>
                </a:lnTo>
                <a:lnTo>
                  <a:pt x="199161" y="1984352"/>
                </a:lnTo>
                <a:lnTo>
                  <a:pt x="199161" y="1982839"/>
                </a:lnTo>
                <a:lnTo>
                  <a:pt x="199161" y="1955622"/>
                </a:lnTo>
                <a:close/>
                <a:moveTo>
                  <a:pt x="71743" y="1946319"/>
                </a:moveTo>
                <a:lnTo>
                  <a:pt x="89435" y="1956544"/>
                </a:lnTo>
                <a:lnTo>
                  <a:pt x="89435" y="1958057"/>
                </a:lnTo>
                <a:lnTo>
                  <a:pt x="89435" y="1985275"/>
                </a:lnTo>
                <a:lnTo>
                  <a:pt x="89435" y="1986787"/>
                </a:lnTo>
                <a:lnTo>
                  <a:pt x="71743" y="1976561"/>
                </a:lnTo>
                <a:lnTo>
                  <a:pt x="71743" y="1975049"/>
                </a:lnTo>
                <a:lnTo>
                  <a:pt x="71743" y="1947831"/>
                </a:lnTo>
                <a:close/>
                <a:moveTo>
                  <a:pt x="365209" y="1919427"/>
                </a:moveTo>
                <a:lnTo>
                  <a:pt x="430784" y="1957246"/>
                </a:lnTo>
                <a:lnTo>
                  <a:pt x="430784" y="1986139"/>
                </a:lnTo>
                <a:lnTo>
                  <a:pt x="365209" y="1948319"/>
                </a:lnTo>
                <a:close/>
                <a:moveTo>
                  <a:pt x="0" y="1904928"/>
                </a:moveTo>
                <a:lnTo>
                  <a:pt x="51779" y="1934794"/>
                </a:lnTo>
                <a:lnTo>
                  <a:pt x="51779" y="1936307"/>
                </a:lnTo>
                <a:lnTo>
                  <a:pt x="51779" y="1963523"/>
                </a:lnTo>
                <a:lnTo>
                  <a:pt x="51779" y="1965037"/>
                </a:lnTo>
                <a:lnTo>
                  <a:pt x="0" y="1935171"/>
                </a:lnTo>
                <a:lnTo>
                  <a:pt x="0" y="1933658"/>
                </a:lnTo>
                <a:lnTo>
                  <a:pt x="0" y="1906441"/>
                </a:lnTo>
                <a:close/>
                <a:moveTo>
                  <a:pt x="218476" y="1899410"/>
                </a:moveTo>
                <a:lnTo>
                  <a:pt x="250614" y="1917914"/>
                </a:lnTo>
                <a:lnTo>
                  <a:pt x="250614" y="1919427"/>
                </a:lnTo>
                <a:lnTo>
                  <a:pt x="250614" y="1946806"/>
                </a:lnTo>
                <a:lnTo>
                  <a:pt x="250614" y="1948319"/>
                </a:lnTo>
                <a:lnTo>
                  <a:pt x="218476" y="1929652"/>
                </a:lnTo>
                <a:lnTo>
                  <a:pt x="218476" y="1928140"/>
                </a:lnTo>
                <a:lnTo>
                  <a:pt x="218476" y="1900923"/>
                </a:lnTo>
                <a:close/>
                <a:moveTo>
                  <a:pt x="91546" y="1891943"/>
                </a:moveTo>
                <a:lnTo>
                  <a:pt x="179034" y="1942423"/>
                </a:lnTo>
                <a:lnTo>
                  <a:pt x="179034" y="1943935"/>
                </a:lnTo>
                <a:lnTo>
                  <a:pt x="179034" y="1971315"/>
                </a:lnTo>
                <a:lnTo>
                  <a:pt x="179034" y="1972827"/>
                </a:lnTo>
                <a:lnTo>
                  <a:pt x="91546" y="1922185"/>
                </a:lnTo>
                <a:lnTo>
                  <a:pt x="91546" y="1920673"/>
                </a:lnTo>
                <a:lnTo>
                  <a:pt x="91546" y="1893455"/>
                </a:lnTo>
                <a:close/>
                <a:moveTo>
                  <a:pt x="151278" y="1860617"/>
                </a:moveTo>
                <a:lnTo>
                  <a:pt x="198512" y="1887885"/>
                </a:lnTo>
                <a:lnTo>
                  <a:pt x="198512" y="1889399"/>
                </a:lnTo>
                <a:lnTo>
                  <a:pt x="198512" y="1916615"/>
                </a:lnTo>
                <a:lnTo>
                  <a:pt x="198512" y="1918129"/>
                </a:lnTo>
                <a:lnTo>
                  <a:pt x="151278" y="1890860"/>
                </a:lnTo>
                <a:lnTo>
                  <a:pt x="151278" y="1889346"/>
                </a:lnTo>
                <a:lnTo>
                  <a:pt x="151278" y="1862130"/>
                </a:lnTo>
                <a:close/>
                <a:moveTo>
                  <a:pt x="361638" y="1851579"/>
                </a:moveTo>
                <a:lnTo>
                  <a:pt x="430784" y="1891509"/>
                </a:lnTo>
                <a:lnTo>
                  <a:pt x="430784" y="1920401"/>
                </a:lnTo>
                <a:lnTo>
                  <a:pt x="361638" y="1880309"/>
                </a:lnTo>
                <a:close/>
                <a:moveTo>
                  <a:pt x="0" y="1839029"/>
                </a:moveTo>
                <a:lnTo>
                  <a:pt x="71419" y="1880256"/>
                </a:lnTo>
                <a:lnTo>
                  <a:pt x="71419" y="1881770"/>
                </a:lnTo>
                <a:lnTo>
                  <a:pt x="71419" y="1909148"/>
                </a:lnTo>
                <a:lnTo>
                  <a:pt x="71419" y="1910661"/>
                </a:lnTo>
                <a:lnTo>
                  <a:pt x="0" y="1869434"/>
                </a:lnTo>
                <a:lnTo>
                  <a:pt x="0" y="1867920"/>
                </a:lnTo>
                <a:lnTo>
                  <a:pt x="0" y="1840542"/>
                </a:lnTo>
                <a:close/>
                <a:moveTo>
                  <a:pt x="302231" y="1817169"/>
                </a:moveTo>
                <a:lnTo>
                  <a:pt x="334207" y="1835835"/>
                </a:lnTo>
                <a:lnTo>
                  <a:pt x="334207" y="1864564"/>
                </a:lnTo>
                <a:lnTo>
                  <a:pt x="302231" y="1846060"/>
                </a:lnTo>
                <a:close/>
                <a:moveTo>
                  <a:pt x="395075" y="1805157"/>
                </a:moveTo>
                <a:lnTo>
                  <a:pt x="430784" y="1825771"/>
                </a:lnTo>
                <a:lnTo>
                  <a:pt x="430784" y="1854501"/>
                </a:lnTo>
                <a:lnTo>
                  <a:pt x="395075" y="1833887"/>
                </a:lnTo>
                <a:close/>
                <a:moveTo>
                  <a:pt x="252075" y="1788277"/>
                </a:moveTo>
                <a:lnTo>
                  <a:pt x="284213" y="1806943"/>
                </a:lnTo>
                <a:lnTo>
                  <a:pt x="284213" y="1835673"/>
                </a:lnTo>
                <a:lnTo>
                  <a:pt x="252075" y="1817169"/>
                </a:lnTo>
                <a:close/>
                <a:moveTo>
                  <a:pt x="133585" y="1785679"/>
                </a:moveTo>
                <a:lnTo>
                  <a:pt x="196401" y="1821875"/>
                </a:lnTo>
                <a:lnTo>
                  <a:pt x="196401" y="1850767"/>
                </a:lnTo>
                <a:lnTo>
                  <a:pt x="133585" y="1814571"/>
                </a:lnTo>
                <a:close/>
                <a:moveTo>
                  <a:pt x="0" y="1773292"/>
                </a:moveTo>
                <a:lnTo>
                  <a:pt x="131151" y="1848931"/>
                </a:lnTo>
                <a:lnTo>
                  <a:pt x="131151" y="1850443"/>
                </a:lnTo>
                <a:lnTo>
                  <a:pt x="131151" y="1877822"/>
                </a:lnTo>
                <a:lnTo>
                  <a:pt x="131151" y="1879335"/>
                </a:lnTo>
                <a:lnTo>
                  <a:pt x="0" y="1803534"/>
                </a:lnTo>
                <a:lnTo>
                  <a:pt x="0" y="1802022"/>
                </a:lnTo>
                <a:lnTo>
                  <a:pt x="0" y="1774804"/>
                </a:lnTo>
                <a:close/>
                <a:moveTo>
                  <a:pt x="85702" y="1758086"/>
                </a:moveTo>
                <a:lnTo>
                  <a:pt x="113458" y="1774155"/>
                </a:lnTo>
                <a:lnTo>
                  <a:pt x="113458" y="1802885"/>
                </a:lnTo>
                <a:lnTo>
                  <a:pt x="85702" y="1786816"/>
                </a:lnTo>
                <a:close/>
                <a:moveTo>
                  <a:pt x="365209" y="1722052"/>
                </a:moveTo>
                <a:lnTo>
                  <a:pt x="430784" y="1759871"/>
                </a:lnTo>
                <a:lnTo>
                  <a:pt x="430784" y="1788764"/>
                </a:lnTo>
                <a:lnTo>
                  <a:pt x="365209" y="1750782"/>
                </a:lnTo>
                <a:close/>
                <a:moveTo>
                  <a:pt x="129527" y="1717508"/>
                </a:moveTo>
                <a:lnTo>
                  <a:pt x="232110" y="1776753"/>
                </a:lnTo>
                <a:lnTo>
                  <a:pt x="232110" y="1805645"/>
                </a:lnTo>
                <a:lnTo>
                  <a:pt x="129527" y="1746400"/>
                </a:lnTo>
                <a:close/>
                <a:moveTo>
                  <a:pt x="0" y="1708581"/>
                </a:moveTo>
                <a:lnTo>
                  <a:pt x="65575" y="1746400"/>
                </a:lnTo>
                <a:lnTo>
                  <a:pt x="65575" y="1775292"/>
                </a:lnTo>
                <a:lnTo>
                  <a:pt x="0" y="1737473"/>
                </a:lnTo>
                <a:close/>
                <a:moveTo>
                  <a:pt x="379168" y="1664268"/>
                </a:moveTo>
                <a:lnTo>
                  <a:pt x="430784" y="1694134"/>
                </a:lnTo>
                <a:lnTo>
                  <a:pt x="430784" y="1722864"/>
                </a:lnTo>
                <a:lnTo>
                  <a:pt x="379168" y="1692998"/>
                </a:lnTo>
                <a:close/>
                <a:moveTo>
                  <a:pt x="123035" y="1648036"/>
                </a:moveTo>
                <a:lnTo>
                  <a:pt x="199161" y="1692024"/>
                </a:lnTo>
                <a:lnTo>
                  <a:pt x="199161" y="1720754"/>
                </a:lnTo>
                <a:lnTo>
                  <a:pt x="123035" y="1676767"/>
                </a:lnTo>
                <a:close/>
                <a:moveTo>
                  <a:pt x="0" y="1642842"/>
                </a:moveTo>
                <a:lnTo>
                  <a:pt x="109563" y="1705984"/>
                </a:lnTo>
                <a:lnTo>
                  <a:pt x="109563" y="1734713"/>
                </a:lnTo>
                <a:lnTo>
                  <a:pt x="0" y="1671573"/>
                </a:lnTo>
                <a:close/>
                <a:moveTo>
                  <a:pt x="222372" y="1639596"/>
                </a:moveTo>
                <a:lnTo>
                  <a:pt x="274151" y="1669463"/>
                </a:lnTo>
                <a:lnTo>
                  <a:pt x="274151" y="1698193"/>
                </a:lnTo>
                <a:lnTo>
                  <a:pt x="222372" y="1668327"/>
                </a:lnTo>
                <a:close/>
                <a:moveTo>
                  <a:pt x="55836" y="1609243"/>
                </a:moveTo>
                <a:lnTo>
                  <a:pt x="103070" y="1636512"/>
                </a:lnTo>
                <a:lnTo>
                  <a:pt x="103070" y="1665242"/>
                </a:lnTo>
                <a:lnTo>
                  <a:pt x="55836" y="1637973"/>
                </a:lnTo>
                <a:close/>
                <a:moveTo>
                  <a:pt x="355632" y="1584895"/>
                </a:moveTo>
                <a:lnTo>
                  <a:pt x="430784" y="1628233"/>
                </a:lnTo>
                <a:lnTo>
                  <a:pt x="430784" y="1657125"/>
                </a:lnTo>
                <a:lnTo>
                  <a:pt x="355632" y="1613625"/>
                </a:lnTo>
                <a:close/>
                <a:moveTo>
                  <a:pt x="125794" y="1583759"/>
                </a:moveTo>
                <a:lnTo>
                  <a:pt x="202407" y="1628071"/>
                </a:lnTo>
                <a:lnTo>
                  <a:pt x="202407" y="1656801"/>
                </a:lnTo>
                <a:lnTo>
                  <a:pt x="125794" y="1612651"/>
                </a:lnTo>
                <a:close/>
                <a:moveTo>
                  <a:pt x="0" y="1576942"/>
                </a:moveTo>
                <a:lnTo>
                  <a:pt x="35709" y="1597556"/>
                </a:lnTo>
                <a:lnTo>
                  <a:pt x="35709" y="1626448"/>
                </a:lnTo>
                <a:lnTo>
                  <a:pt x="0" y="1605834"/>
                </a:lnTo>
                <a:close/>
                <a:moveTo>
                  <a:pt x="193155" y="1556815"/>
                </a:moveTo>
                <a:lnTo>
                  <a:pt x="225293" y="1575481"/>
                </a:lnTo>
                <a:lnTo>
                  <a:pt x="225293" y="1604211"/>
                </a:lnTo>
                <a:lnTo>
                  <a:pt x="193155" y="1585707"/>
                </a:lnTo>
                <a:close/>
                <a:moveTo>
                  <a:pt x="379168" y="1532630"/>
                </a:moveTo>
                <a:lnTo>
                  <a:pt x="430784" y="1562496"/>
                </a:lnTo>
                <a:lnTo>
                  <a:pt x="430784" y="1591388"/>
                </a:lnTo>
                <a:lnTo>
                  <a:pt x="379168" y="1561522"/>
                </a:lnTo>
                <a:close/>
                <a:moveTo>
                  <a:pt x="0" y="1511204"/>
                </a:moveTo>
                <a:lnTo>
                  <a:pt x="105829" y="1572234"/>
                </a:lnTo>
                <a:lnTo>
                  <a:pt x="105829" y="1601127"/>
                </a:lnTo>
                <a:lnTo>
                  <a:pt x="0" y="1539934"/>
                </a:lnTo>
                <a:close/>
                <a:moveTo>
                  <a:pt x="210847" y="1501303"/>
                </a:moveTo>
                <a:lnTo>
                  <a:pt x="258081" y="1528572"/>
                </a:lnTo>
                <a:lnTo>
                  <a:pt x="258081" y="1557464"/>
                </a:lnTo>
                <a:lnTo>
                  <a:pt x="210847" y="1530195"/>
                </a:lnTo>
                <a:close/>
                <a:moveTo>
                  <a:pt x="71743" y="1486857"/>
                </a:moveTo>
                <a:lnTo>
                  <a:pt x="173028" y="1545290"/>
                </a:lnTo>
                <a:lnTo>
                  <a:pt x="173028" y="1574182"/>
                </a:lnTo>
                <a:lnTo>
                  <a:pt x="71743" y="1515587"/>
                </a:lnTo>
                <a:close/>
                <a:moveTo>
                  <a:pt x="359366" y="1455368"/>
                </a:moveTo>
                <a:lnTo>
                  <a:pt x="430785" y="1496758"/>
                </a:lnTo>
                <a:lnTo>
                  <a:pt x="430785" y="1525488"/>
                </a:lnTo>
                <a:lnTo>
                  <a:pt x="359366" y="1484260"/>
                </a:lnTo>
                <a:close/>
                <a:moveTo>
                  <a:pt x="0" y="1445304"/>
                </a:moveTo>
                <a:lnTo>
                  <a:pt x="51779" y="1475170"/>
                </a:lnTo>
                <a:lnTo>
                  <a:pt x="51779" y="1504062"/>
                </a:lnTo>
                <a:lnTo>
                  <a:pt x="0" y="1474196"/>
                </a:lnTo>
                <a:close/>
                <a:moveTo>
                  <a:pt x="248829" y="1391579"/>
                </a:moveTo>
                <a:lnTo>
                  <a:pt x="280805" y="1410083"/>
                </a:lnTo>
                <a:lnTo>
                  <a:pt x="280805" y="1438975"/>
                </a:lnTo>
                <a:lnTo>
                  <a:pt x="248829" y="1420471"/>
                </a:lnTo>
                <a:close/>
                <a:moveTo>
                  <a:pt x="0" y="1379568"/>
                </a:moveTo>
                <a:lnTo>
                  <a:pt x="190883" y="1489779"/>
                </a:lnTo>
                <a:lnTo>
                  <a:pt x="190883" y="1518509"/>
                </a:lnTo>
                <a:lnTo>
                  <a:pt x="0" y="1408459"/>
                </a:lnTo>
                <a:close/>
                <a:moveTo>
                  <a:pt x="339888" y="1378431"/>
                </a:moveTo>
                <a:lnTo>
                  <a:pt x="430784" y="1430859"/>
                </a:lnTo>
                <a:lnTo>
                  <a:pt x="430784" y="1459751"/>
                </a:lnTo>
                <a:lnTo>
                  <a:pt x="339888" y="1407161"/>
                </a:lnTo>
                <a:close/>
                <a:moveTo>
                  <a:pt x="109563" y="1376971"/>
                </a:moveTo>
                <a:lnTo>
                  <a:pt x="141539" y="1395475"/>
                </a:lnTo>
                <a:lnTo>
                  <a:pt x="141539" y="1424367"/>
                </a:lnTo>
                <a:lnTo>
                  <a:pt x="109563" y="1405701"/>
                </a:lnTo>
                <a:close/>
                <a:moveTo>
                  <a:pt x="199161" y="1363012"/>
                </a:moveTo>
                <a:lnTo>
                  <a:pt x="231299" y="1381516"/>
                </a:lnTo>
                <a:lnTo>
                  <a:pt x="231299" y="1410246"/>
                </a:lnTo>
                <a:lnTo>
                  <a:pt x="199161" y="1391742"/>
                </a:lnTo>
                <a:close/>
                <a:moveTo>
                  <a:pt x="71743" y="1355221"/>
                </a:moveTo>
                <a:lnTo>
                  <a:pt x="89435" y="1365447"/>
                </a:lnTo>
                <a:lnTo>
                  <a:pt x="89435" y="1394177"/>
                </a:lnTo>
                <a:lnTo>
                  <a:pt x="71743" y="1383951"/>
                </a:lnTo>
                <a:close/>
                <a:moveTo>
                  <a:pt x="365209" y="1329846"/>
                </a:moveTo>
                <a:lnTo>
                  <a:pt x="430784" y="1367665"/>
                </a:lnTo>
                <a:lnTo>
                  <a:pt x="430784" y="1396558"/>
                </a:lnTo>
                <a:lnTo>
                  <a:pt x="365209" y="1358738"/>
                </a:lnTo>
                <a:close/>
                <a:moveTo>
                  <a:pt x="0" y="1313830"/>
                </a:moveTo>
                <a:lnTo>
                  <a:pt x="51779" y="1343696"/>
                </a:lnTo>
                <a:lnTo>
                  <a:pt x="51779" y="1372426"/>
                </a:lnTo>
                <a:lnTo>
                  <a:pt x="0" y="1342560"/>
                </a:lnTo>
                <a:close/>
                <a:moveTo>
                  <a:pt x="218476" y="1308312"/>
                </a:moveTo>
                <a:lnTo>
                  <a:pt x="250614" y="1326816"/>
                </a:lnTo>
                <a:lnTo>
                  <a:pt x="250614" y="1355708"/>
                </a:lnTo>
                <a:lnTo>
                  <a:pt x="218476" y="1337042"/>
                </a:lnTo>
                <a:close/>
                <a:moveTo>
                  <a:pt x="91546" y="1300845"/>
                </a:moveTo>
                <a:lnTo>
                  <a:pt x="179034" y="1351325"/>
                </a:lnTo>
                <a:lnTo>
                  <a:pt x="179034" y="1380217"/>
                </a:lnTo>
                <a:lnTo>
                  <a:pt x="91546" y="1329575"/>
                </a:lnTo>
                <a:close/>
                <a:moveTo>
                  <a:pt x="151278" y="1269518"/>
                </a:moveTo>
                <a:lnTo>
                  <a:pt x="198512" y="1296787"/>
                </a:lnTo>
                <a:lnTo>
                  <a:pt x="198512" y="1325517"/>
                </a:lnTo>
                <a:lnTo>
                  <a:pt x="151278" y="1298248"/>
                </a:lnTo>
                <a:close/>
                <a:moveTo>
                  <a:pt x="361638" y="1261998"/>
                </a:moveTo>
                <a:lnTo>
                  <a:pt x="430784" y="1301927"/>
                </a:lnTo>
                <a:lnTo>
                  <a:pt x="430784" y="1330657"/>
                </a:lnTo>
                <a:lnTo>
                  <a:pt x="361638" y="1290728"/>
                </a:lnTo>
                <a:close/>
                <a:moveTo>
                  <a:pt x="0" y="1247930"/>
                </a:moveTo>
                <a:lnTo>
                  <a:pt x="71419" y="1289158"/>
                </a:lnTo>
                <a:lnTo>
                  <a:pt x="71419" y="1318050"/>
                </a:lnTo>
                <a:lnTo>
                  <a:pt x="0" y="1276822"/>
                </a:lnTo>
                <a:close/>
                <a:moveTo>
                  <a:pt x="302231" y="1227589"/>
                </a:moveTo>
                <a:lnTo>
                  <a:pt x="334207" y="1246093"/>
                </a:lnTo>
                <a:lnTo>
                  <a:pt x="334207" y="1274985"/>
                </a:lnTo>
                <a:lnTo>
                  <a:pt x="302231" y="1256481"/>
                </a:lnTo>
                <a:close/>
                <a:moveTo>
                  <a:pt x="395075" y="1215576"/>
                </a:moveTo>
                <a:lnTo>
                  <a:pt x="430784" y="1236190"/>
                </a:lnTo>
                <a:lnTo>
                  <a:pt x="430784" y="1264920"/>
                </a:lnTo>
                <a:lnTo>
                  <a:pt x="395075" y="1244306"/>
                </a:lnTo>
                <a:close/>
                <a:moveTo>
                  <a:pt x="252075" y="1198696"/>
                </a:moveTo>
                <a:lnTo>
                  <a:pt x="284213" y="1217200"/>
                </a:lnTo>
                <a:lnTo>
                  <a:pt x="284213" y="1246092"/>
                </a:lnTo>
                <a:lnTo>
                  <a:pt x="252075" y="1227588"/>
                </a:lnTo>
                <a:close/>
                <a:moveTo>
                  <a:pt x="133585" y="1196112"/>
                </a:moveTo>
                <a:lnTo>
                  <a:pt x="196401" y="1232308"/>
                </a:lnTo>
                <a:lnTo>
                  <a:pt x="196401" y="1261200"/>
                </a:lnTo>
                <a:lnTo>
                  <a:pt x="133585" y="1225004"/>
                </a:lnTo>
                <a:close/>
                <a:moveTo>
                  <a:pt x="0" y="1182193"/>
                </a:moveTo>
                <a:lnTo>
                  <a:pt x="131151" y="1257832"/>
                </a:lnTo>
                <a:lnTo>
                  <a:pt x="131151" y="1286724"/>
                </a:lnTo>
                <a:lnTo>
                  <a:pt x="0" y="1210923"/>
                </a:lnTo>
                <a:close/>
                <a:moveTo>
                  <a:pt x="85702" y="1168505"/>
                </a:moveTo>
                <a:lnTo>
                  <a:pt x="113458" y="1184574"/>
                </a:lnTo>
                <a:lnTo>
                  <a:pt x="113458" y="1213304"/>
                </a:lnTo>
                <a:lnTo>
                  <a:pt x="85702" y="1197235"/>
                </a:lnTo>
                <a:close/>
                <a:moveTo>
                  <a:pt x="365209" y="1132472"/>
                </a:moveTo>
                <a:lnTo>
                  <a:pt x="430784" y="1170291"/>
                </a:lnTo>
                <a:lnTo>
                  <a:pt x="430784" y="1199184"/>
                </a:lnTo>
                <a:lnTo>
                  <a:pt x="365209" y="1161202"/>
                </a:lnTo>
                <a:close/>
                <a:moveTo>
                  <a:pt x="129527" y="1127928"/>
                </a:moveTo>
                <a:lnTo>
                  <a:pt x="232110" y="1187173"/>
                </a:lnTo>
                <a:lnTo>
                  <a:pt x="232110" y="1216065"/>
                </a:lnTo>
                <a:lnTo>
                  <a:pt x="129527" y="1156820"/>
                </a:lnTo>
                <a:close/>
                <a:moveTo>
                  <a:pt x="0" y="1119001"/>
                </a:moveTo>
                <a:lnTo>
                  <a:pt x="65575" y="1156820"/>
                </a:lnTo>
                <a:lnTo>
                  <a:pt x="65575" y="1185713"/>
                </a:lnTo>
                <a:lnTo>
                  <a:pt x="0" y="1147731"/>
                </a:lnTo>
                <a:close/>
                <a:moveTo>
                  <a:pt x="379168" y="1074688"/>
                </a:moveTo>
                <a:lnTo>
                  <a:pt x="430784" y="1104554"/>
                </a:lnTo>
                <a:lnTo>
                  <a:pt x="430784" y="1133284"/>
                </a:lnTo>
                <a:lnTo>
                  <a:pt x="379168" y="1103418"/>
                </a:lnTo>
                <a:close/>
                <a:moveTo>
                  <a:pt x="123035" y="1058457"/>
                </a:moveTo>
                <a:lnTo>
                  <a:pt x="199161" y="1102444"/>
                </a:lnTo>
                <a:lnTo>
                  <a:pt x="199161" y="1131174"/>
                </a:lnTo>
                <a:lnTo>
                  <a:pt x="123035" y="1087187"/>
                </a:lnTo>
                <a:close/>
                <a:moveTo>
                  <a:pt x="0" y="1053263"/>
                </a:moveTo>
                <a:lnTo>
                  <a:pt x="109563" y="1116404"/>
                </a:lnTo>
                <a:lnTo>
                  <a:pt x="109563" y="1145133"/>
                </a:lnTo>
                <a:lnTo>
                  <a:pt x="0" y="1081993"/>
                </a:lnTo>
                <a:close/>
                <a:moveTo>
                  <a:pt x="222372" y="1050017"/>
                </a:moveTo>
                <a:lnTo>
                  <a:pt x="274151" y="1079883"/>
                </a:lnTo>
                <a:lnTo>
                  <a:pt x="274151" y="1108613"/>
                </a:lnTo>
                <a:lnTo>
                  <a:pt x="222372" y="1078747"/>
                </a:lnTo>
                <a:close/>
                <a:moveTo>
                  <a:pt x="55836" y="1019664"/>
                </a:moveTo>
                <a:lnTo>
                  <a:pt x="103070" y="1046933"/>
                </a:lnTo>
                <a:lnTo>
                  <a:pt x="103070" y="1075663"/>
                </a:lnTo>
                <a:lnTo>
                  <a:pt x="55836" y="1048394"/>
                </a:lnTo>
                <a:close/>
                <a:moveTo>
                  <a:pt x="355632" y="995316"/>
                </a:moveTo>
                <a:lnTo>
                  <a:pt x="430784" y="1038654"/>
                </a:lnTo>
                <a:lnTo>
                  <a:pt x="430784" y="1067546"/>
                </a:lnTo>
                <a:lnTo>
                  <a:pt x="355632" y="1024046"/>
                </a:lnTo>
                <a:close/>
                <a:moveTo>
                  <a:pt x="125794" y="994180"/>
                </a:moveTo>
                <a:lnTo>
                  <a:pt x="202407" y="1038492"/>
                </a:lnTo>
                <a:lnTo>
                  <a:pt x="202407" y="1067222"/>
                </a:lnTo>
                <a:lnTo>
                  <a:pt x="125794" y="1023072"/>
                </a:lnTo>
                <a:close/>
                <a:moveTo>
                  <a:pt x="0" y="987363"/>
                </a:moveTo>
                <a:lnTo>
                  <a:pt x="35709" y="1007977"/>
                </a:lnTo>
                <a:lnTo>
                  <a:pt x="35709" y="1036869"/>
                </a:lnTo>
                <a:lnTo>
                  <a:pt x="0" y="1016255"/>
                </a:lnTo>
                <a:close/>
                <a:moveTo>
                  <a:pt x="193155" y="967236"/>
                </a:moveTo>
                <a:lnTo>
                  <a:pt x="225293" y="985740"/>
                </a:lnTo>
                <a:lnTo>
                  <a:pt x="225293" y="1014632"/>
                </a:lnTo>
                <a:lnTo>
                  <a:pt x="193155" y="996128"/>
                </a:lnTo>
                <a:close/>
                <a:moveTo>
                  <a:pt x="379168" y="943050"/>
                </a:moveTo>
                <a:lnTo>
                  <a:pt x="430784" y="972917"/>
                </a:lnTo>
                <a:lnTo>
                  <a:pt x="430784" y="1001808"/>
                </a:lnTo>
                <a:lnTo>
                  <a:pt x="379168" y="971942"/>
                </a:lnTo>
                <a:close/>
                <a:moveTo>
                  <a:pt x="0" y="921626"/>
                </a:moveTo>
                <a:lnTo>
                  <a:pt x="105829" y="982656"/>
                </a:lnTo>
                <a:lnTo>
                  <a:pt x="105829" y="1011548"/>
                </a:lnTo>
                <a:lnTo>
                  <a:pt x="0" y="950356"/>
                </a:lnTo>
                <a:close/>
                <a:moveTo>
                  <a:pt x="210847" y="911725"/>
                </a:moveTo>
                <a:lnTo>
                  <a:pt x="258081" y="938994"/>
                </a:lnTo>
                <a:lnTo>
                  <a:pt x="258081" y="967886"/>
                </a:lnTo>
                <a:lnTo>
                  <a:pt x="210847" y="940617"/>
                </a:lnTo>
                <a:close/>
                <a:moveTo>
                  <a:pt x="71743" y="897278"/>
                </a:moveTo>
                <a:lnTo>
                  <a:pt x="173028" y="955712"/>
                </a:lnTo>
                <a:lnTo>
                  <a:pt x="173028" y="984441"/>
                </a:lnTo>
                <a:lnTo>
                  <a:pt x="71743" y="926008"/>
                </a:lnTo>
                <a:close/>
                <a:moveTo>
                  <a:pt x="359366" y="865789"/>
                </a:moveTo>
                <a:lnTo>
                  <a:pt x="430785" y="907179"/>
                </a:lnTo>
                <a:lnTo>
                  <a:pt x="430785" y="935909"/>
                </a:lnTo>
                <a:lnTo>
                  <a:pt x="359366" y="894681"/>
                </a:lnTo>
                <a:close/>
                <a:moveTo>
                  <a:pt x="0" y="855727"/>
                </a:moveTo>
                <a:lnTo>
                  <a:pt x="51779" y="885593"/>
                </a:lnTo>
                <a:lnTo>
                  <a:pt x="51779" y="914485"/>
                </a:lnTo>
                <a:lnTo>
                  <a:pt x="0" y="884619"/>
                </a:lnTo>
                <a:close/>
                <a:moveTo>
                  <a:pt x="248829" y="802000"/>
                </a:moveTo>
                <a:lnTo>
                  <a:pt x="280805" y="820504"/>
                </a:lnTo>
                <a:lnTo>
                  <a:pt x="280805" y="849396"/>
                </a:lnTo>
                <a:lnTo>
                  <a:pt x="248829" y="830730"/>
                </a:lnTo>
                <a:close/>
                <a:moveTo>
                  <a:pt x="0" y="789989"/>
                </a:moveTo>
                <a:lnTo>
                  <a:pt x="190883" y="900201"/>
                </a:lnTo>
                <a:lnTo>
                  <a:pt x="190883" y="928931"/>
                </a:lnTo>
                <a:lnTo>
                  <a:pt x="0" y="818719"/>
                </a:lnTo>
                <a:close/>
                <a:moveTo>
                  <a:pt x="339888" y="788852"/>
                </a:moveTo>
                <a:lnTo>
                  <a:pt x="430784" y="841280"/>
                </a:lnTo>
                <a:lnTo>
                  <a:pt x="430784" y="870172"/>
                </a:lnTo>
                <a:lnTo>
                  <a:pt x="339888" y="817582"/>
                </a:lnTo>
                <a:close/>
                <a:moveTo>
                  <a:pt x="109563" y="787392"/>
                </a:moveTo>
                <a:lnTo>
                  <a:pt x="141539" y="805896"/>
                </a:lnTo>
                <a:lnTo>
                  <a:pt x="141539" y="834788"/>
                </a:lnTo>
                <a:lnTo>
                  <a:pt x="109563" y="816122"/>
                </a:lnTo>
                <a:close/>
                <a:moveTo>
                  <a:pt x="199161" y="773433"/>
                </a:moveTo>
                <a:lnTo>
                  <a:pt x="231299" y="791937"/>
                </a:lnTo>
                <a:lnTo>
                  <a:pt x="231299" y="820667"/>
                </a:lnTo>
                <a:lnTo>
                  <a:pt x="199161" y="802163"/>
                </a:lnTo>
                <a:close/>
                <a:moveTo>
                  <a:pt x="71743" y="765642"/>
                </a:moveTo>
                <a:lnTo>
                  <a:pt x="89435" y="775868"/>
                </a:lnTo>
                <a:lnTo>
                  <a:pt x="89435" y="804598"/>
                </a:lnTo>
                <a:lnTo>
                  <a:pt x="71743" y="794372"/>
                </a:lnTo>
                <a:close/>
                <a:moveTo>
                  <a:pt x="365209" y="737238"/>
                </a:moveTo>
                <a:lnTo>
                  <a:pt x="430784" y="775057"/>
                </a:lnTo>
                <a:lnTo>
                  <a:pt x="430784" y="803950"/>
                </a:lnTo>
                <a:lnTo>
                  <a:pt x="365209" y="766130"/>
                </a:lnTo>
                <a:close/>
                <a:moveTo>
                  <a:pt x="0" y="724252"/>
                </a:moveTo>
                <a:lnTo>
                  <a:pt x="51779" y="754118"/>
                </a:lnTo>
                <a:lnTo>
                  <a:pt x="51779" y="782848"/>
                </a:lnTo>
                <a:lnTo>
                  <a:pt x="0" y="752982"/>
                </a:lnTo>
                <a:close/>
                <a:moveTo>
                  <a:pt x="218476" y="718733"/>
                </a:moveTo>
                <a:lnTo>
                  <a:pt x="250614" y="737237"/>
                </a:lnTo>
                <a:lnTo>
                  <a:pt x="250614" y="766129"/>
                </a:lnTo>
                <a:lnTo>
                  <a:pt x="218476" y="747463"/>
                </a:lnTo>
                <a:close/>
                <a:moveTo>
                  <a:pt x="91546" y="711266"/>
                </a:moveTo>
                <a:lnTo>
                  <a:pt x="179034" y="761746"/>
                </a:lnTo>
                <a:lnTo>
                  <a:pt x="179034" y="790638"/>
                </a:lnTo>
                <a:lnTo>
                  <a:pt x="91546" y="739996"/>
                </a:lnTo>
                <a:close/>
                <a:moveTo>
                  <a:pt x="151278" y="679940"/>
                </a:moveTo>
                <a:lnTo>
                  <a:pt x="198512" y="707209"/>
                </a:lnTo>
                <a:lnTo>
                  <a:pt x="198512" y="735939"/>
                </a:lnTo>
                <a:lnTo>
                  <a:pt x="151278" y="708670"/>
                </a:lnTo>
                <a:close/>
                <a:moveTo>
                  <a:pt x="361638" y="669390"/>
                </a:moveTo>
                <a:lnTo>
                  <a:pt x="430784" y="709320"/>
                </a:lnTo>
                <a:lnTo>
                  <a:pt x="430784" y="738212"/>
                </a:lnTo>
                <a:lnTo>
                  <a:pt x="361638" y="698120"/>
                </a:lnTo>
                <a:close/>
                <a:moveTo>
                  <a:pt x="0" y="658352"/>
                </a:moveTo>
                <a:lnTo>
                  <a:pt x="71419" y="699580"/>
                </a:lnTo>
                <a:lnTo>
                  <a:pt x="71419" y="728472"/>
                </a:lnTo>
                <a:lnTo>
                  <a:pt x="0" y="687244"/>
                </a:lnTo>
                <a:close/>
                <a:moveTo>
                  <a:pt x="302231" y="634979"/>
                </a:moveTo>
                <a:lnTo>
                  <a:pt x="334207" y="653645"/>
                </a:lnTo>
                <a:lnTo>
                  <a:pt x="334207" y="682375"/>
                </a:lnTo>
                <a:lnTo>
                  <a:pt x="302231" y="663871"/>
                </a:lnTo>
                <a:close/>
                <a:moveTo>
                  <a:pt x="395075" y="622968"/>
                </a:moveTo>
                <a:lnTo>
                  <a:pt x="430784" y="643582"/>
                </a:lnTo>
                <a:lnTo>
                  <a:pt x="430784" y="672312"/>
                </a:lnTo>
                <a:lnTo>
                  <a:pt x="395075" y="651698"/>
                </a:lnTo>
                <a:close/>
                <a:moveTo>
                  <a:pt x="252075" y="606087"/>
                </a:moveTo>
                <a:lnTo>
                  <a:pt x="284213" y="624753"/>
                </a:lnTo>
                <a:lnTo>
                  <a:pt x="284213" y="653483"/>
                </a:lnTo>
                <a:lnTo>
                  <a:pt x="252075" y="634979"/>
                </a:lnTo>
                <a:close/>
                <a:moveTo>
                  <a:pt x="133585" y="603489"/>
                </a:moveTo>
                <a:lnTo>
                  <a:pt x="196401" y="639685"/>
                </a:lnTo>
                <a:lnTo>
                  <a:pt x="196401" y="668577"/>
                </a:lnTo>
                <a:lnTo>
                  <a:pt x="133585" y="632381"/>
                </a:lnTo>
                <a:close/>
                <a:moveTo>
                  <a:pt x="0" y="592614"/>
                </a:moveTo>
                <a:lnTo>
                  <a:pt x="131151" y="668253"/>
                </a:lnTo>
                <a:lnTo>
                  <a:pt x="131151" y="697145"/>
                </a:lnTo>
                <a:lnTo>
                  <a:pt x="0" y="621344"/>
                </a:lnTo>
                <a:close/>
                <a:moveTo>
                  <a:pt x="85702" y="575896"/>
                </a:moveTo>
                <a:lnTo>
                  <a:pt x="113458" y="591965"/>
                </a:lnTo>
                <a:lnTo>
                  <a:pt x="113458" y="620695"/>
                </a:lnTo>
                <a:lnTo>
                  <a:pt x="85702" y="604626"/>
                </a:lnTo>
                <a:close/>
                <a:moveTo>
                  <a:pt x="365209" y="539863"/>
                </a:moveTo>
                <a:lnTo>
                  <a:pt x="430784" y="577682"/>
                </a:lnTo>
                <a:lnTo>
                  <a:pt x="430784" y="606575"/>
                </a:lnTo>
                <a:lnTo>
                  <a:pt x="365209" y="568593"/>
                </a:lnTo>
                <a:close/>
                <a:moveTo>
                  <a:pt x="129527" y="535318"/>
                </a:moveTo>
                <a:lnTo>
                  <a:pt x="232110" y="594563"/>
                </a:lnTo>
                <a:lnTo>
                  <a:pt x="232110" y="623455"/>
                </a:lnTo>
                <a:lnTo>
                  <a:pt x="129527" y="564210"/>
                </a:lnTo>
                <a:close/>
                <a:moveTo>
                  <a:pt x="0" y="526391"/>
                </a:moveTo>
                <a:lnTo>
                  <a:pt x="65575" y="564210"/>
                </a:lnTo>
                <a:lnTo>
                  <a:pt x="65575" y="593102"/>
                </a:lnTo>
                <a:lnTo>
                  <a:pt x="0" y="555283"/>
                </a:lnTo>
                <a:close/>
                <a:moveTo>
                  <a:pt x="379168" y="482079"/>
                </a:moveTo>
                <a:lnTo>
                  <a:pt x="430784" y="511945"/>
                </a:lnTo>
                <a:lnTo>
                  <a:pt x="430784" y="540675"/>
                </a:lnTo>
                <a:lnTo>
                  <a:pt x="379168" y="510809"/>
                </a:lnTo>
                <a:close/>
                <a:moveTo>
                  <a:pt x="123035" y="465847"/>
                </a:moveTo>
                <a:lnTo>
                  <a:pt x="199161" y="509834"/>
                </a:lnTo>
                <a:lnTo>
                  <a:pt x="199161" y="538564"/>
                </a:lnTo>
                <a:lnTo>
                  <a:pt x="123035" y="494577"/>
                </a:lnTo>
                <a:close/>
                <a:moveTo>
                  <a:pt x="0" y="460653"/>
                </a:moveTo>
                <a:lnTo>
                  <a:pt x="109563" y="523794"/>
                </a:lnTo>
                <a:lnTo>
                  <a:pt x="109563" y="552523"/>
                </a:lnTo>
                <a:lnTo>
                  <a:pt x="0" y="489383"/>
                </a:lnTo>
                <a:close/>
                <a:moveTo>
                  <a:pt x="222372" y="457408"/>
                </a:moveTo>
                <a:lnTo>
                  <a:pt x="274151" y="487274"/>
                </a:lnTo>
                <a:lnTo>
                  <a:pt x="274151" y="516004"/>
                </a:lnTo>
                <a:lnTo>
                  <a:pt x="222372" y="486138"/>
                </a:lnTo>
                <a:close/>
                <a:moveTo>
                  <a:pt x="55836" y="427054"/>
                </a:moveTo>
                <a:lnTo>
                  <a:pt x="103070" y="454323"/>
                </a:lnTo>
                <a:lnTo>
                  <a:pt x="103070" y="483053"/>
                </a:lnTo>
                <a:lnTo>
                  <a:pt x="55836" y="455784"/>
                </a:lnTo>
                <a:close/>
                <a:moveTo>
                  <a:pt x="355632" y="402706"/>
                </a:moveTo>
                <a:lnTo>
                  <a:pt x="430784" y="446044"/>
                </a:lnTo>
                <a:lnTo>
                  <a:pt x="430784" y="474936"/>
                </a:lnTo>
                <a:lnTo>
                  <a:pt x="355632" y="431436"/>
                </a:lnTo>
                <a:close/>
                <a:moveTo>
                  <a:pt x="125794" y="401571"/>
                </a:moveTo>
                <a:lnTo>
                  <a:pt x="202407" y="445883"/>
                </a:lnTo>
                <a:lnTo>
                  <a:pt x="202407" y="474613"/>
                </a:lnTo>
                <a:lnTo>
                  <a:pt x="125794" y="430463"/>
                </a:lnTo>
                <a:close/>
                <a:moveTo>
                  <a:pt x="0" y="394754"/>
                </a:moveTo>
                <a:lnTo>
                  <a:pt x="35709" y="415368"/>
                </a:lnTo>
                <a:lnTo>
                  <a:pt x="35709" y="444260"/>
                </a:lnTo>
                <a:lnTo>
                  <a:pt x="0" y="423646"/>
                </a:lnTo>
                <a:close/>
                <a:moveTo>
                  <a:pt x="193155" y="374627"/>
                </a:moveTo>
                <a:lnTo>
                  <a:pt x="225293" y="393293"/>
                </a:lnTo>
                <a:lnTo>
                  <a:pt x="225293" y="422023"/>
                </a:lnTo>
                <a:lnTo>
                  <a:pt x="193155" y="403519"/>
                </a:lnTo>
                <a:close/>
                <a:moveTo>
                  <a:pt x="379168" y="350441"/>
                </a:moveTo>
                <a:lnTo>
                  <a:pt x="430784" y="380307"/>
                </a:lnTo>
                <a:lnTo>
                  <a:pt x="430784" y="409199"/>
                </a:lnTo>
                <a:lnTo>
                  <a:pt x="379168" y="379333"/>
                </a:lnTo>
                <a:close/>
                <a:moveTo>
                  <a:pt x="0" y="329016"/>
                </a:moveTo>
                <a:lnTo>
                  <a:pt x="105829" y="390046"/>
                </a:lnTo>
                <a:lnTo>
                  <a:pt x="105829" y="418939"/>
                </a:lnTo>
                <a:lnTo>
                  <a:pt x="0" y="357746"/>
                </a:lnTo>
                <a:close/>
                <a:moveTo>
                  <a:pt x="210847" y="319115"/>
                </a:moveTo>
                <a:lnTo>
                  <a:pt x="258081" y="346384"/>
                </a:lnTo>
                <a:lnTo>
                  <a:pt x="258081" y="375276"/>
                </a:lnTo>
                <a:lnTo>
                  <a:pt x="210847" y="348007"/>
                </a:lnTo>
                <a:close/>
                <a:moveTo>
                  <a:pt x="71743" y="304669"/>
                </a:moveTo>
                <a:lnTo>
                  <a:pt x="173028" y="363102"/>
                </a:lnTo>
                <a:lnTo>
                  <a:pt x="173028" y="391994"/>
                </a:lnTo>
                <a:lnTo>
                  <a:pt x="71743" y="333399"/>
                </a:lnTo>
                <a:close/>
                <a:moveTo>
                  <a:pt x="359366" y="273179"/>
                </a:moveTo>
                <a:lnTo>
                  <a:pt x="430785" y="314569"/>
                </a:lnTo>
                <a:lnTo>
                  <a:pt x="430785" y="343299"/>
                </a:lnTo>
                <a:lnTo>
                  <a:pt x="359366" y="302071"/>
                </a:lnTo>
                <a:close/>
                <a:moveTo>
                  <a:pt x="0" y="263116"/>
                </a:moveTo>
                <a:lnTo>
                  <a:pt x="51779" y="292982"/>
                </a:lnTo>
                <a:lnTo>
                  <a:pt x="51779" y="321874"/>
                </a:lnTo>
                <a:lnTo>
                  <a:pt x="0" y="292008"/>
                </a:lnTo>
                <a:close/>
                <a:moveTo>
                  <a:pt x="248829" y="209390"/>
                </a:moveTo>
                <a:lnTo>
                  <a:pt x="280805" y="227894"/>
                </a:lnTo>
                <a:lnTo>
                  <a:pt x="280805" y="256786"/>
                </a:lnTo>
                <a:lnTo>
                  <a:pt x="248829" y="238282"/>
                </a:lnTo>
                <a:close/>
                <a:moveTo>
                  <a:pt x="0" y="197379"/>
                </a:moveTo>
                <a:lnTo>
                  <a:pt x="190883" y="307591"/>
                </a:lnTo>
                <a:lnTo>
                  <a:pt x="190883" y="336321"/>
                </a:lnTo>
                <a:lnTo>
                  <a:pt x="0" y="226271"/>
                </a:lnTo>
                <a:close/>
                <a:moveTo>
                  <a:pt x="339888" y="196242"/>
                </a:moveTo>
                <a:lnTo>
                  <a:pt x="430784" y="248670"/>
                </a:lnTo>
                <a:lnTo>
                  <a:pt x="430784" y="277562"/>
                </a:lnTo>
                <a:lnTo>
                  <a:pt x="339888" y="224972"/>
                </a:lnTo>
                <a:close/>
                <a:moveTo>
                  <a:pt x="109563" y="194782"/>
                </a:moveTo>
                <a:lnTo>
                  <a:pt x="141539" y="213286"/>
                </a:lnTo>
                <a:lnTo>
                  <a:pt x="141539" y="242178"/>
                </a:lnTo>
                <a:lnTo>
                  <a:pt x="109563" y="223512"/>
                </a:lnTo>
                <a:close/>
                <a:moveTo>
                  <a:pt x="199161" y="180823"/>
                </a:moveTo>
                <a:lnTo>
                  <a:pt x="231299" y="199327"/>
                </a:lnTo>
                <a:lnTo>
                  <a:pt x="231299" y="228057"/>
                </a:lnTo>
                <a:lnTo>
                  <a:pt x="199161" y="209553"/>
                </a:lnTo>
                <a:close/>
                <a:moveTo>
                  <a:pt x="71743" y="173032"/>
                </a:moveTo>
                <a:lnTo>
                  <a:pt x="89435" y="183258"/>
                </a:lnTo>
                <a:lnTo>
                  <a:pt x="89435" y="211988"/>
                </a:lnTo>
                <a:lnTo>
                  <a:pt x="71743" y="201762"/>
                </a:lnTo>
                <a:close/>
                <a:moveTo>
                  <a:pt x="0" y="131641"/>
                </a:moveTo>
                <a:lnTo>
                  <a:pt x="51779" y="161507"/>
                </a:lnTo>
                <a:lnTo>
                  <a:pt x="51779" y="190237"/>
                </a:lnTo>
                <a:lnTo>
                  <a:pt x="0" y="160371"/>
                </a:lnTo>
                <a:close/>
                <a:moveTo>
                  <a:pt x="218476" y="126124"/>
                </a:moveTo>
                <a:lnTo>
                  <a:pt x="250614" y="144628"/>
                </a:lnTo>
                <a:lnTo>
                  <a:pt x="250614" y="173520"/>
                </a:lnTo>
                <a:lnTo>
                  <a:pt x="218476" y="154854"/>
                </a:lnTo>
                <a:close/>
                <a:moveTo>
                  <a:pt x="91546" y="118656"/>
                </a:moveTo>
                <a:lnTo>
                  <a:pt x="179034" y="169136"/>
                </a:lnTo>
                <a:lnTo>
                  <a:pt x="179034" y="198028"/>
                </a:lnTo>
                <a:lnTo>
                  <a:pt x="91546" y="147386"/>
                </a:lnTo>
                <a:close/>
                <a:moveTo>
                  <a:pt x="151278" y="87325"/>
                </a:moveTo>
                <a:lnTo>
                  <a:pt x="198512" y="114599"/>
                </a:lnTo>
                <a:lnTo>
                  <a:pt x="198512" y="143329"/>
                </a:lnTo>
                <a:lnTo>
                  <a:pt x="151278" y="116060"/>
                </a:lnTo>
                <a:close/>
                <a:moveTo>
                  <a:pt x="0" y="65737"/>
                </a:moveTo>
                <a:lnTo>
                  <a:pt x="71419" y="106970"/>
                </a:lnTo>
                <a:lnTo>
                  <a:pt x="71419" y="135862"/>
                </a:lnTo>
                <a:lnTo>
                  <a:pt x="0" y="94633"/>
                </a:lnTo>
                <a:close/>
                <a:moveTo>
                  <a:pt x="0" y="0"/>
                </a:moveTo>
                <a:lnTo>
                  <a:pt x="131151" y="75639"/>
                </a:lnTo>
                <a:lnTo>
                  <a:pt x="131151" y="104536"/>
                </a:lnTo>
                <a:lnTo>
                  <a:pt x="0" y="28731"/>
                </a:lnTo>
                <a:close/>
              </a:path>
            </a:pathLst>
          </a:custGeom>
          <a:gradFill>
            <a:gsLst>
              <a:gs pos="0">
                <a:srgbClr val="1472D2"/>
              </a:gs>
              <a:gs pos="99000">
                <a:schemeClr val="bg2">
                  <a:lumMod val="40000"/>
                  <a:lumOff val="60000"/>
                </a:schemeClr>
              </a:gs>
            </a:gsLst>
            <a:lin ang="18900000" scaled="1"/>
          </a:gradFill>
          <a:ln w="0" cap="flat">
            <a:noFill/>
            <a:prstDash val="solid"/>
            <a:miter/>
          </a:ln>
        </p:spPr>
        <p:txBody>
          <a:bodyPr rtlCol="0" anchor="ctr"/>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lang="en-US" sz="1620" b="0" i="0" u="none" strike="noStrike" kern="1200" cap="none" spc="0" normalizeH="0" baseline="0" noProof="0">
              <a:ln>
                <a:noFill/>
              </a:ln>
              <a:solidFill>
                <a:srgbClr val="FFFFFF"/>
              </a:solidFill>
              <a:effectLst/>
              <a:uLnTx/>
              <a:uFillTx/>
              <a:latin typeface="Segoe UI Regular" panose="020F0502020204030204"/>
              <a:ea typeface="+mn-ea"/>
              <a:cs typeface="+mn-cs"/>
            </a:endParaRPr>
          </a:p>
        </p:txBody>
      </p:sp>
      <p:sp>
        <p:nvSpPr>
          <p:cNvPr id="16" name="Freeform: Shape 15">
            <a:extLst>
              <a:ext uri="{FF2B5EF4-FFF2-40B4-BE49-F238E27FC236}">
                <a16:creationId xmlns:a16="http://schemas.microsoft.com/office/drawing/2014/main" id="{125CF018-B112-C398-A3A3-DB44E6B52C33}"/>
              </a:ext>
              <a:ext uri="{C183D7F6-B498-43B3-948B-1728B52AA6E4}">
                <adec:decorative xmlns:adec="http://schemas.microsoft.com/office/drawing/2017/decorative" val="1"/>
              </a:ext>
            </a:extLst>
          </p:cNvPr>
          <p:cNvSpPr/>
          <p:nvPr/>
        </p:nvSpPr>
        <p:spPr>
          <a:xfrm>
            <a:off x="5224682" y="673209"/>
            <a:ext cx="387707" cy="3916823"/>
          </a:xfrm>
          <a:custGeom>
            <a:avLst/>
            <a:gdLst>
              <a:gd name="connsiteX0" fmla="*/ 365209 w 430785"/>
              <a:gd name="connsiteY0" fmla="*/ 4285313 h 4352025"/>
              <a:gd name="connsiteX1" fmla="*/ 430784 w 430785"/>
              <a:gd name="connsiteY1" fmla="*/ 4323132 h 4352025"/>
              <a:gd name="connsiteX2" fmla="*/ 430784 w 430785"/>
              <a:gd name="connsiteY2" fmla="*/ 4352025 h 4352025"/>
              <a:gd name="connsiteX3" fmla="*/ 365209 w 430785"/>
              <a:gd name="connsiteY3" fmla="*/ 4314205 h 4352025"/>
              <a:gd name="connsiteX4" fmla="*/ 361638 w 430785"/>
              <a:gd name="connsiteY4" fmla="*/ 4217465 h 4352025"/>
              <a:gd name="connsiteX5" fmla="*/ 430784 w 430785"/>
              <a:gd name="connsiteY5" fmla="*/ 4257394 h 4352025"/>
              <a:gd name="connsiteX6" fmla="*/ 430784 w 430785"/>
              <a:gd name="connsiteY6" fmla="*/ 4286124 h 4352025"/>
              <a:gd name="connsiteX7" fmla="*/ 361638 w 430785"/>
              <a:gd name="connsiteY7" fmla="*/ 4246195 h 4352025"/>
              <a:gd name="connsiteX8" fmla="*/ 302231 w 430785"/>
              <a:gd name="connsiteY8" fmla="*/ 4183055 h 4352025"/>
              <a:gd name="connsiteX9" fmla="*/ 334207 w 430785"/>
              <a:gd name="connsiteY9" fmla="*/ 4201559 h 4352025"/>
              <a:gd name="connsiteX10" fmla="*/ 334207 w 430785"/>
              <a:gd name="connsiteY10" fmla="*/ 4230451 h 4352025"/>
              <a:gd name="connsiteX11" fmla="*/ 302231 w 430785"/>
              <a:gd name="connsiteY11" fmla="*/ 4211947 h 4352025"/>
              <a:gd name="connsiteX12" fmla="*/ 395075 w 430785"/>
              <a:gd name="connsiteY12" fmla="*/ 4171043 h 4352025"/>
              <a:gd name="connsiteX13" fmla="*/ 430784 w 430785"/>
              <a:gd name="connsiteY13" fmla="*/ 4191657 h 4352025"/>
              <a:gd name="connsiteX14" fmla="*/ 430784 w 430785"/>
              <a:gd name="connsiteY14" fmla="*/ 4220387 h 4352025"/>
              <a:gd name="connsiteX15" fmla="*/ 395075 w 430785"/>
              <a:gd name="connsiteY15" fmla="*/ 4199773 h 4352025"/>
              <a:gd name="connsiteX16" fmla="*/ 252075 w 430785"/>
              <a:gd name="connsiteY16" fmla="*/ 4154162 h 4352025"/>
              <a:gd name="connsiteX17" fmla="*/ 284213 w 430785"/>
              <a:gd name="connsiteY17" fmla="*/ 4172666 h 4352025"/>
              <a:gd name="connsiteX18" fmla="*/ 284213 w 430785"/>
              <a:gd name="connsiteY18" fmla="*/ 4201558 h 4352025"/>
              <a:gd name="connsiteX19" fmla="*/ 252075 w 430785"/>
              <a:gd name="connsiteY19" fmla="*/ 4183054 h 4352025"/>
              <a:gd name="connsiteX20" fmla="*/ 133585 w 430785"/>
              <a:gd name="connsiteY20" fmla="*/ 4151565 h 4352025"/>
              <a:gd name="connsiteX21" fmla="*/ 196401 w 430785"/>
              <a:gd name="connsiteY21" fmla="*/ 4187761 h 4352025"/>
              <a:gd name="connsiteX22" fmla="*/ 196401 w 430785"/>
              <a:gd name="connsiteY22" fmla="*/ 4216653 h 4352025"/>
              <a:gd name="connsiteX23" fmla="*/ 133585 w 430785"/>
              <a:gd name="connsiteY23" fmla="*/ 4180457 h 4352025"/>
              <a:gd name="connsiteX24" fmla="*/ 85702 w 430785"/>
              <a:gd name="connsiteY24" fmla="*/ 4123972 h 4352025"/>
              <a:gd name="connsiteX25" fmla="*/ 113458 w 430785"/>
              <a:gd name="connsiteY25" fmla="*/ 4140041 h 4352025"/>
              <a:gd name="connsiteX26" fmla="*/ 113458 w 430785"/>
              <a:gd name="connsiteY26" fmla="*/ 4168771 h 4352025"/>
              <a:gd name="connsiteX27" fmla="*/ 85702 w 430785"/>
              <a:gd name="connsiteY27" fmla="*/ 4152702 h 4352025"/>
              <a:gd name="connsiteX28" fmla="*/ 365209 w 430785"/>
              <a:gd name="connsiteY28" fmla="*/ 4087938 h 4352025"/>
              <a:gd name="connsiteX29" fmla="*/ 430784 w 430785"/>
              <a:gd name="connsiteY29" fmla="*/ 4125757 h 4352025"/>
              <a:gd name="connsiteX30" fmla="*/ 430784 w 430785"/>
              <a:gd name="connsiteY30" fmla="*/ 4154650 h 4352025"/>
              <a:gd name="connsiteX31" fmla="*/ 365209 w 430785"/>
              <a:gd name="connsiteY31" fmla="*/ 4116668 h 4352025"/>
              <a:gd name="connsiteX32" fmla="*/ 129527 w 430785"/>
              <a:gd name="connsiteY32" fmla="*/ 4083393 h 4352025"/>
              <a:gd name="connsiteX33" fmla="*/ 232110 w 430785"/>
              <a:gd name="connsiteY33" fmla="*/ 4142638 h 4352025"/>
              <a:gd name="connsiteX34" fmla="*/ 232110 w 430785"/>
              <a:gd name="connsiteY34" fmla="*/ 4171530 h 4352025"/>
              <a:gd name="connsiteX35" fmla="*/ 129527 w 430785"/>
              <a:gd name="connsiteY35" fmla="*/ 4112285 h 4352025"/>
              <a:gd name="connsiteX36" fmla="*/ 0 w 430785"/>
              <a:gd name="connsiteY36" fmla="*/ 4074466 h 4352025"/>
              <a:gd name="connsiteX37" fmla="*/ 65575 w 430785"/>
              <a:gd name="connsiteY37" fmla="*/ 4112285 h 4352025"/>
              <a:gd name="connsiteX38" fmla="*/ 65575 w 430785"/>
              <a:gd name="connsiteY38" fmla="*/ 4141178 h 4352025"/>
              <a:gd name="connsiteX39" fmla="*/ 0 w 430785"/>
              <a:gd name="connsiteY39" fmla="*/ 4103196 h 4352025"/>
              <a:gd name="connsiteX40" fmla="*/ 379168 w 430785"/>
              <a:gd name="connsiteY40" fmla="*/ 4030154 h 4352025"/>
              <a:gd name="connsiteX41" fmla="*/ 430784 w 430785"/>
              <a:gd name="connsiteY41" fmla="*/ 4060020 h 4352025"/>
              <a:gd name="connsiteX42" fmla="*/ 430784 w 430785"/>
              <a:gd name="connsiteY42" fmla="*/ 4088750 h 4352025"/>
              <a:gd name="connsiteX43" fmla="*/ 379168 w 430785"/>
              <a:gd name="connsiteY43" fmla="*/ 4058884 h 4352025"/>
              <a:gd name="connsiteX44" fmla="*/ 123035 w 430785"/>
              <a:gd name="connsiteY44" fmla="*/ 4013922 h 4352025"/>
              <a:gd name="connsiteX45" fmla="*/ 199161 w 430785"/>
              <a:gd name="connsiteY45" fmla="*/ 4057909 h 4352025"/>
              <a:gd name="connsiteX46" fmla="*/ 199161 w 430785"/>
              <a:gd name="connsiteY46" fmla="*/ 4086639 h 4352025"/>
              <a:gd name="connsiteX47" fmla="*/ 123035 w 430785"/>
              <a:gd name="connsiteY47" fmla="*/ 4042652 h 4352025"/>
              <a:gd name="connsiteX48" fmla="*/ 0 w 430785"/>
              <a:gd name="connsiteY48" fmla="*/ 4008728 h 4352025"/>
              <a:gd name="connsiteX49" fmla="*/ 109563 w 430785"/>
              <a:gd name="connsiteY49" fmla="*/ 4071869 h 4352025"/>
              <a:gd name="connsiteX50" fmla="*/ 109563 w 430785"/>
              <a:gd name="connsiteY50" fmla="*/ 4100598 h 4352025"/>
              <a:gd name="connsiteX51" fmla="*/ 0 w 430785"/>
              <a:gd name="connsiteY51" fmla="*/ 4037458 h 4352025"/>
              <a:gd name="connsiteX52" fmla="*/ 222372 w 430785"/>
              <a:gd name="connsiteY52" fmla="*/ 4005482 h 4352025"/>
              <a:gd name="connsiteX53" fmla="*/ 274151 w 430785"/>
              <a:gd name="connsiteY53" fmla="*/ 4035348 h 4352025"/>
              <a:gd name="connsiteX54" fmla="*/ 274151 w 430785"/>
              <a:gd name="connsiteY54" fmla="*/ 4064078 h 4352025"/>
              <a:gd name="connsiteX55" fmla="*/ 222372 w 430785"/>
              <a:gd name="connsiteY55" fmla="*/ 4034212 h 4352025"/>
              <a:gd name="connsiteX56" fmla="*/ 55836 w 430785"/>
              <a:gd name="connsiteY56" fmla="*/ 3975129 h 4352025"/>
              <a:gd name="connsiteX57" fmla="*/ 103070 w 430785"/>
              <a:gd name="connsiteY57" fmla="*/ 4002398 h 4352025"/>
              <a:gd name="connsiteX58" fmla="*/ 103070 w 430785"/>
              <a:gd name="connsiteY58" fmla="*/ 4031128 h 4352025"/>
              <a:gd name="connsiteX59" fmla="*/ 55836 w 430785"/>
              <a:gd name="connsiteY59" fmla="*/ 4003859 h 4352025"/>
              <a:gd name="connsiteX60" fmla="*/ 355632 w 430785"/>
              <a:gd name="connsiteY60" fmla="*/ 3950782 h 4352025"/>
              <a:gd name="connsiteX61" fmla="*/ 430784 w 430785"/>
              <a:gd name="connsiteY61" fmla="*/ 3994120 h 4352025"/>
              <a:gd name="connsiteX62" fmla="*/ 430784 w 430785"/>
              <a:gd name="connsiteY62" fmla="*/ 4023012 h 4352025"/>
              <a:gd name="connsiteX63" fmla="*/ 355632 w 430785"/>
              <a:gd name="connsiteY63" fmla="*/ 3979512 h 4352025"/>
              <a:gd name="connsiteX64" fmla="*/ 125794 w 430785"/>
              <a:gd name="connsiteY64" fmla="*/ 3949645 h 4352025"/>
              <a:gd name="connsiteX65" fmla="*/ 202407 w 430785"/>
              <a:gd name="connsiteY65" fmla="*/ 3993957 h 4352025"/>
              <a:gd name="connsiteX66" fmla="*/ 202407 w 430785"/>
              <a:gd name="connsiteY66" fmla="*/ 4022687 h 4352025"/>
              <a:gd name="connsiteX67" fmla="*/ 125794 w 430785"/>
              <a:gd name="connsiteY67" fmla="*/ 3978537 h 4352025"/>
              <a:gd name="connsiteX68" fmla="*/ 0 w 430785"/>
              <a:gd name="connsiteY68" fmla="*/ 3942828 h 4352025"/>
              <a:gd name="connsiteX69" fmla="*/ 35709 w 430785"/>
              <a:gd name="connsiteY69" fmla="*/ 3963442 h 4352025"/>
              <a:gd name="connsiteX70" fmla="*/ 35709 w 430785"/>
              <a:gd name="connsiteY70" fmla="*/ 3992334 h 4352025"/>
              <a:gd name="connsiteX71" fmla="*/ 0 w 430785"/>
              <a:gd name="connsiteY71" fmla="*/ 3971720 h 4352025"/>
              <a:gd name="connsiteX72" fmla="*/ 193155 w 430785"/>
              <a:gd name="connsiteY72" fmla="*/ 3922701 h 4352025"/>
              <a:gd name="connsiteX73" fmla="*/ 225293 w 430785"/>
              <a:gd name="connsiteY73" fmla="*/ 3941205 h 4352025"/>
              <a:gd name="connsiteX74" fmla="*/ 225293 w 430785"/>
              <a:gd name="connsiteY74" fmla="*/ 3970097 h 4352025"/>
              <a:gd name="connsiteX75" fmla="*/ 193155 w 430785"/>
              <a:gd name="connsiteY75" fmla="*/ 3951593 h 4352025"/>
              <a:gd name="connsiteX76" fmla="*/ 379168 w 430785"/>
              <a:gd name="connsiteY76" fmla="*/ 3898516 h 4352025"/>
              <a:gd name="connsiteX77" fmla="*/ 430784 w 430785"/>
              <a:gd name="connsiteY77" fmla="*/ 3928382 h 4352025"/>
              <a:gd name="connsiteX78" fmla="*/ 430784 w 430785"/>
              <a:gd name="connsiteY78" fmla="*/ 3957274 h 4352025"/>
              <a:gd name="connsiteX79" fmla="*/ 379168 w 430785"/>
              <a:gd name="connsiteY79" fmla="*/ 3927408 h 4352025"/>
              <a:gd name="connsiteX80" fmla="*/ 0 w 430785"/>
              <a:gd name="connsiteY80" fmla="*/ 3877091 h 4352025"/>
              <a:gd name="connsiteX81" fmla="*/ 105829 w 430785"/>
              <a:gd name="connsiteY81" fmla="*/ 3938121 h 4352025"/>
              <a:gd name="connsiteX82" fmla="*/ 105829 w 430785"/>
              <a:gd name="connsiteY82" fmla="*/ 3967013 h 4352025"/>
              <a:gd name="connsiteX83" fmla="*/ 0 w 430785"/>
              <a:gd name="connsiteY83" fmla="*/ 3905821 h 4352025"/>
              <a:gd name="connsiteX84" fmla="*/ 210847 w 430785"/>
              <a:gd name="connsiteY84" fmla="*/ 3867189 h 4352025"/>
              <a:gd name="connsiteX85" fmla="*/ 258081 w 430785"/>
              <a:gd name="connsiteY85" fmla="*/ 3894458 h 4352025"/>
              <a:gd name="connsiteX86" fmla="*/ 258081 w 430785"/>
              <a:gd name="connsiteY86" fmla="*/ 3923350 h 4352025"/>
              <a:gd name="connsiteX87" fmla="*/ 210847 w 430785"/>
              <a:gd name="connsiteY87" fmla="*/ 3896081 h 4352025"/>
              <a:gd name="connsiteX88" fmla="*/ 71743 w 430785"/>
              <a:gd name="connsiteY88" fmla="*/ 3852743 h 4352025"/>
              <a:gd name="connsiteX89" fmla="*/ 173028 w 430785"/>
              <a:gd name="connsiteY89" fmla="*/ 3911176 h 4352025"/>
              <a:gd name="connsiteX90" fmla="*/ 173028 w 430785"/>
              <a:gd name="connsiteY90" fmla="*/ 3939906 h 4352025"/>
              <a:gd name="connsiteX91" fmla="*/ 71743 w 430785"/>
              <a:gd name="connsiteY91" fmla="*/ 3881473 h 4352025"/>
              <a:gd name="connsiteX92" fmla="*/ 359366 w 430785"/>
              <a:gd name="connsiteY92" fmla="*/ 3821254 h 4352025"/>
              <a:gd name="connsiteX93" fmla="*/ 430785 w 430785"/>
              <a:gd name="connsiteY93" fmla="*/ 3862644 h 4352025"/>
              <a:gd name="connsiteX94" fmla="*/ 430785 w 430785"/>
              <a:gd name="connsiteY94" fmla="*/ 3891374 h 4352025"/>
              <a:gd name="connsiteX95" fmla="*/ 359366 w 430785"/>
              <a:gd name="connsiteY95" fmla="*/ 3850146 h 4352025"/>
              <a:gd name="connsiteX96" fmla="*/ 0 w 430785"/>
              <a:gd name="connsiteY96" fmla="*/ 3811191 h 4352025"/>
              <a:gd name="connsiteX97" fmla="*/ 51779 w 430785"/>
              <a:gd name="connsiteY97" fmla="*/ 3841057 h 4352025"/>
              <a:gd name="connsiteX98" fmla="*/ 51779 w 430785"/>
              <a:gd name="connsiteY98" fmla="*/ 3869949 h 4352025"/>
              <a:gd name="connsiteX99" fmla="*/ 0 w 430785"/>
              <a:gd name="connsiteY99" fmla="*/ 3840083 h 4352025"/>
              <a:gd name="connsiteX100" fmla="*/ 248829 w 430785"/>
              <a:gd name="connsiteY100" fmla="*/ 3757464 h 4352025"/>
              <a:gd name="connsiteX101" fmla="*/ 280805 w 430785"/>
              <a:gd name="connsiteY101" fmla="*/ 3775968 h 4352025"/>
              <a:gd name="connsiteX102" fmla="*/ 280805 w 430785"/>
              <a:gd name="connsiteY102" fmla="*/ 3804860 h 4352025"/>
              <a:gd name="connsiteX103" fmla="*/ 248829 w 430785"/>
              <a:gd name="connsiteY103" fmla="*/ 3786194 h 4352025"/>
              <a:gd name="connsiteX104" fmla="*/ 0 w 430785"/>
              <a:gd name="connsiteY104" fmla="*/ 3745453 h 4352025"/>
              <a:gd name="connsiteX105" fmla="*/ 190883 w 430785"/>
              <a:gd name="connsiteY105" fmla="*/ 3855665 h 4352025"/>
              <a:gd name="connsiteX106" fmla="*/ 190883 w 430785"/>
              <a:gd name="connsiteY106" fmla="*/ 3884395 h 4352025"/>
              <a:gd name="connsiteX107" fmla="*/ 0 w 430785"/>
              <a:gd name="connsiteY107" fmla="*/ 3774183 h 4352025"/>
              <a:gd name="connsiteX108" fmla="*/ 339888 w 430785"/>
              <a:gd name="connsiteY108" fmla="*/ 3744317 h 4352025"/>
              <a:gd name="connsiteX109" fmla="*/ 430784 w 430785"/>
              <a:gd name="connsiteY109" fmla="*/ 3796745 h 4352025"/>
              <a:gd name="connsiteX110" fmla="*/ 430784 w 430785"/>
              <a:gd name="connsiteY110" fmla="*/ 3825637 h 4352025"/>
              <a:gd name="connsiteX111" fmla="*/ 339888 w 430785"/>
              <a:gd name="connsiteY111" fmla="*/ 3773047 h 4352025"/>
              <a:gd name="connsiteX112" fmla="*/ 109563 w 430785"/>
              <a:gd name="connsiteY112" fmla="*/ 3742856 h 4352025"/>
              <a:gd name="connsiteX113" fmla="*/ 141539 w 430785"/>
              <a:gd name="connsiteY113" fmla="*/ 3761360 h 4352025"/>
              <a:gd name="connsiteX114" fmla="*/ 141539 w 430785"/>
              <a:gd name="connsiteY114" fmla="*/ 3790252 h 4352025"/>
              <a:gd name="connsiteX115" fmla="*/ 109563 w 430785"/>
              <a:gd name="connsiteY115" fmla="*/ 3771586 h 4352025"/>
              <a:gd name="connsiteX116" fmla="*/ 199161 w 430785"/>
              <a:gd name="connsiteY116" fmla="*/ 3728897 h 4352025"/>
              <a:gd name="connsiteX117" fmla="*/ 231299 w 430785"/>
              <a:gd name="connsiteY117" fmla="*/ 3747401 h 4352025"/>
              <a:gd name="connsiteX118" fmla="*/ 231299 w 430785"/>
              <a:gd name="connsiteY118" fmla="*/ 3776131 h 4352025"/>
              <a:gd name="connsiteX119" fmla="*/ 199161 w 430785"/>
              <a:gd name="connsiteY119" fmla="*/ 3757627 h 4352025"/>
              <a:gd name="connsiteX120" fmla="*/ 71743 w 430785"/>
              <a:gd name="connsiteY120" fmla="*/ 3721106 h 4352025"/>
              <a:gd name="connsiteX121" fmla="*/ 89435 w 430785"/>
              <a:gd name="connsiteY121" fmla="*/ 3731332 h 4352025"/>
              <a:gd name="connsiteX122" fmla="*/ 89435 w 430785"/>
              <a:gd name="connsiteY122" fmla="*/ 3760062 h 4352025"/>
              <a:gd name="connsiteX123" fmla="*/ 71743 w 430785"/>
              <a:gd name="connsiteY123" fmla="*/ 3749836 h 4352025"/>
              <a:gd name="connsiteX124" fmla="*/ 365209 w 430785"/>
              <a:gd name="connsiteY124" fmla="*/ 3692701 h 4352025"/>
              <a:gd name="connsiteX125" fmla="*/ 430784 w 430785"/>
              <a:gd name="connsiteY125" fmla="*/ 3730520 h 4352025"/>
              <a:gd name="connsiteX126" fmla="*/ 430784 w 430785"/>
              <a:gd name="connsiteY126" fmla="*/ 3759413 h 4352025"/>
              <a:gd name="connsiteX127" fmla="*/ 365209 w 430785"/>
              <a:gd name="connsiteY127" fmla="*/ 3721593 h 4352025"/>
              <a:gd name="connsiteX128" fmla="*/ 0 w 430785"/>
              <a:gd name="connsiteY128" fmla="*/ 3679716 h 4352025"/>
              <a:gd name="connsiteX129" fmla="*/ 51779 w 430785"/>
              <a:gd name="connsiteY129" fmla="*/ 3709582 h 4352025"/>
              <a:gd name="connsiteX130" fmla="*/ 51779 w 430785"/>
              <a:gd name="connsiteY130" fmla="*/ 3738312 h 4352025"/>
              <a:gd name="connsiteX131" fmla="*/ 0 w 430785"/>
              <a:gd name="connsiteY131" fmla="*/ 3708446 h 4352025"/>
              <a:gd name="connsiteX132" fmla="*/ 218476 w 430785"/>
              <a:gd name="connsiteY132" fmla="*/ 3674197 h 4352025"/>
              <a:gd name="connsiteX133" fmla="*/ 250614 w 430785"/>
              <a:gd name="connsiteY133" fmla="*/ 3692701 h 4352025"/>
              <a:gd name="connsiteX134" fmla="*/ 250614 w 430785"/>
              <a:gd name="connsiteY134" fmla="*/ 3721593 h 4352025"/>
              <a:gd name="connsiteX135" fmla="*/ 218476 w 430785"/>
              <a:gd name="connsiteY135" fmla="*/ 3702927 h 4352025"/>
              <a:gd name="connsiteX136" fmla="*/ 91546 w 430785"/>
              <a:gd name="connsiteY136" fmla="*/ 3666730 h 4352025"/>
              <a:gd name="connsiteX137" fmla="*/ 179034 w 430785"/>
              <a:gd name="connsiteY137" fmla="*/ 3717210 h 4352025"/>
              <a:gd name="connsiteX138" fmla="*/ 179034 w 430785"/>
              <a:gd name="connsiteY138" fmla="*/ 3746102 h 4352025"/>
              <a:gd name="connsiteX139" fmla="*/ 91546 w 430785"/>
              <a:gd name="connsiteY139" fmla="*/ 3695460 h 4352025"/>
              <a:gd name="connsiteX140" fmla="*/ 151278 w 430785"/>
              <a:gd name="connsiteY140" fmla="*/ 3635404 h 4352025"/>
              <a:gd name="connsiteX141" fmla="*/ 198512 w 430785"/>
              <a:gd name="connsiteY141" fmla="*/ 3662673 h 4352025"/>
              <a:gd name="connsiteX142" fmla="*/ 198512 w 430785"/>
              <a:gd name="connsiteY142" fmla="*/ 3691403 h 4352025"/>
              <a:gd name="connsiteX143" fmla="*/ 151278 w 430785"/>
              <a:gd name="connsiteY143" fmla="*/ 3664134 h 4352025"/>
              <a:gd name="connsiteX144" fmla="*/ 361638 w 430785"/>
              <a:gd name="connsiteY144" fmla="*/ 3624853 h 4352025"/>
              <a:gd name="connsiteX145" fmla="*/ 430784 w 430785"/>
              <a:gd name="connsiteY145" fmla="*/ 3664783 h 4352025"/>
              <a:gd name="connsiteX146" fmla="*/ 430784 w 430785"/>
              <a:gd name="connsiteY146" fmla="*/ 3693675 h 4352025"/>
              <a:gd name="connsiteX147" fmla="*/ 361638 w 430785"/>
              <a:gd name="connsiteY147" fmla="*/ 3653583 h 4352025"/>
              <a:gd name="connsiteX148" fmla="*/ 0 w 430785"/>
              <a:gd name="connsiteY148" fmla="*/ 3613816 h 4352025"/>
              <a:gd name="connsiteX149" fmla="*/ 71419 w 430785"/>
              <a:gd name="connsiteY149" fmla="*/ 3655044 h 4352025"/>
              <a:gd name="connsiteX150" fmla="*/ 71419 w 430785"/>
              <a:gd name="connsiteY150" fmla="*/ 3683936 h 4352025"/>
              <a:gd name="connsiteX151" fmla="*/ 0 w 430785"/>
              <a:gd name="connsiteY151" fmla="*/ 3642708 h 4352025"/>
              <a:gd name="connsiteX152" fmla="*/ 302231 w 430785"/>
              <a:gd name="connsiteY152" fmla="*/ 3590442 h 4352025"/>
              <a:gd name="connsiteX153" fmla="*/ 334207 w 430785"/>
              <a:gd name="connsiteY153" fmla="*/ 3609108 h 4352025"/>
              <a:gd name="connsiteX154" fmla="*/ 334207 w 430785"/>
              <a:gd name="connsiteY154" fmla="*/ 3637838 h 4352025"/>
              <a:gd name="connsiteX155" fmla="*/ 302231 w 430785"/>
              <a:gd name="connsiteY155" fmla="*/ 3619334 h 4352025"/>
              <a:gd name="connsiteX156" fmla="*/ 395075 w 430785"/>
              <a:gd name="connsiteY156" fmla="*/ 3578431 h 4352025"/>
              <a:gd name="connsiteX157" fmla="*/ 430784 w 430785"/>
              <a:gd name="connsiteY157" fmla="*/ 3599045 h 4352025"/>
              <a:gd name="connsiteX158" fmla="*/ 430784 w 430785"/>
              <a:gd name="connsiteY158" fmla="*/ 3627775 h 4352025"/>
              <a:gd name="connsiteX159" fmla="*/ 395075 w 430785"/>
              <a:gd name="connsiteY159" fmla="*/ 3607161 h 4352025"/>
              <a:gd name="connsiteX160" fmla="*/ 252075 w 430785"/>
              <a:gd name="connsiteY160" fmla="*/ 3561550 h 4352025"/>
              <a:gd name="connsiteX161" fmla="*/ 284213 w 430785"/>
              <a:gd name="connsiteY161" fmla="*/ 3580216 h 4352025"/>
              <a:gd name="connsiteX162" fmla="*/ 284213 w 430785"/>
              <a:gd name="connsiteY162" fmla="*/ 3608946 h 4352025"/>
              <a:gd name="connsiteX163" fmla="*/ 252075 w 430785"/>
              <a:gd name="connsiteY163" fmla="*/ 3590442 h 4352025"/>
              <a:gd name="connsiteX164" fmla="*/ 133585 w 430785"/>
              <a:gd name="connsiteY164" fmla="*/ 3558953 h 4352025"/>
              <a:gd name="connsiteX165" fmla="*/ 196401 w 430785"/>
              <a:gd name="connsiteY165" fmla="*/ 3595149 h 4352025"/>
              <a:gd name="connsiteX166" fmla="*/ 196401 w 430785"/>
              <a:gd name="connsiteY166" fmla="*/ 3624041 h 4352025"/>
              <a:gd name="connsiteX167" fmla="*/ 133585 w 430785"/>
              <a:gd name="connsiteY167" fmla="*/ 3587845 h 4352025"/>
              <a:gd name="connsiteX168" fmla="*/ 0 w 430785"/>
              <a:gd name="connsiteY168" fmla="*/ 3548078 h 4352025"/>
              <a:gd name="connsiteX169" fmla="*/ 131151 w 430785"/>
              <a:gd name="connsiteY169" fmla="*/ 3623717 h 4352025"/>
              <a:gd name="connsiteX170" fmla="*/ 131151 w 430785"/>
              <a:gd name="connsiteY170" fmla="*/ 3652609 h 4352025"/>
              <a:gd name="connsiteX171" fmla="*/ 0 w 430785"/>
              <a:gd name="connsiteY171" fmla="*/ 3576808 h 4352025"/>
              <a:gd name="connsiteX172" fmla="*/ 85702 w 430785"/>
              <a:gd name="connsiteY172" fmla="*/ 3531360 h 4352025"/>
              <a:gd name="connsiteX173" fmla="*/ 113458 w 430785"/>
              <a:gd name="connsiteY173" fmla="*/ 3547429 h 4352025"/>
              <a:gd name="connsiteX174" fmla="*/ 113458 w 430785"/>
              <a:gd name="connsiteY174" fmla="*/ 3576159 h 4352025"/>
              <a:gd name="connsiteX175" fmla="*/ 85702 w 430785"/>
              <a:gd name="connsiteY175" fmla="*/ 3560090 h 4352025"/>
              <a:gd name="connsiteX176" fmla="*/ 365209 w 430785"/>
              <a:gd name="connsiteY176" fmla="*/ 3495326 h 4352025"/>
              <a:gd name="connsiteX177" fmla="*/ 430784 w 430785"/>
              <a:gd name="connsiteY177" fmla="*/ 3533145 h 4352025"/>
              <a:gd name="connsiteX178" fmla="*/ 430784 w 430785"/>
              <a:gd name="connsiteY178" fmla="*/ 3562038 h 4352025"/>
              <a:gd name="connsiteX179" fmla="*/ 365209 w 430785"/>
              <a:gd name="connsiteY179" fmla="*/ 3524056 h 4352025"/>
              <a:gd name="connsiteX180" fmla="*/ 129527 w 430785"/>
              <a:gd name="connsiteY180" fmla="*/ 3490781 h 4352025"/>
              <a:gd name="connsiteX181" fmla="*/ 232110 w 430785"/>
              <a:gd name="connsiteY181" fmla="*/ 3550026 h 4352025"/>
              <a:gd name="connsiteX182" fmla="*/ 232110 w 430785"/>
              <a:gd name="connsiteY182" fmla="*/ 3578918 h 4352025"/>
              <a:gd name="connsiteX183" fmla="*/ 129527 w 430785"/>
              <a:gd name="connsiteY183" fmla="*/ 3519673 h 4352025"/>
              <a:gd name="connsiteX184" fmla="*/ 0 w 430785"/>
              <a:gd name="connsiteY184" fmla="*/ 3481854 h 4352025"/>
              <a:gd name="connsiteX185" fmla="*/ 65575 w 430785"/>
              <a:gd name="connsiteY185" fmla="*/ 3519673 h 4352025"/>
              <a:gd name="connsiteX186" fmla="*/ 65575 w 430785"/>
              <a:gd name="connsiteY186" fmla="*/ 3548565 h 4352025"/>
              <a:gd name="connsiteX187" fmla="*/ 0 w 430785"/>
              <a:gd name="connsiteY187" fmla="*/ 3510746 h 4352025"/>
              <a:gd name="connsiteX188" fmla="*/ 379168 w 430785"/>
              <a:gd name="connsiteY188" fmla="*/ 3437542 h 4352025"/>
              <a:gd name="connsiteX189" fmla="*/ 430784 w 430785"/>
              <a:gd name="connsiteY189" fmla="*/ 3467408 h 4352025"/>
              <a:gd name="connsiteX190" fmla="*/ 430784 w 430785"/>
              <a:gd name="connsiteY190" fmla="*/ 3496138 h 4352025"/>
              <a:gd name="connsiteX191" fmla="*/ 379168 w 430785"/>
              <a:gd name="connsiteY191" fmla="*/ 3466272 h 4352025"/>
              <a:gd name="connsiteX192" fmla="*/ 123035 w 430785"/>
              <a:gd name="connsiteY192" fmla="*/ 3421310 h 4352025"/>
              <a:gd name="connsiteX193" fmla="*/ 199161 w 430785"/>
              <a:gd name="connsiteY193" fmla="*/ 3465297 h 4352025"/>
              <a:gd name="connsiteX194" fmla="*/ 199161 w 430785"/>
              <a:gd name="connsiteY194" fmla="*/ 3494027 h 4352025"/>
              <a:gd name="connsiteX195" fmla="*/ 123035 w 430785"/>
              <a:gd name="connsiteY195" fmla="*/ 3450040 h 4352025"/>
              <a:gd name="connsiteX196" fmla="*/ 0 w 430785"/>
              <a:gd name="connsiteY196" fmla="*/ 3416116 h 4352025"/>
              <a:gd name="connsiteX197" fmla="*/ 109563 w 430785"/>
              <a:gd name="connsiteY197" fmla="*/ 3479257 h 4352025"/>
              <a:gd name="connsiteX198" fmla="*/ 109563 w 430785"/>
              <a:gd name="connsiteY198" fmla="*/ 3507986 h 4352025"/>
              <a:gd name="connsiteX199" fmla="*/ 0 w 430785"/>
              <a:gd name="connsiteY199" fmla="*/ 3444846 h 4352025"/>
              <a:gd name="connsiteX200" fmla="*/ 222372 w 430785"/>
              <a:gd name="connsiteY200" fmla="*/ 3412870 h 4352025"/>
              <a:gd name="connsiteX201" fmla="*/ 274151 w 430785"/>
              <a:gd name="connsiteY201" fmla="*/ 3442736 h 4352025"/>
              <a:gd name="connsiteX202" fmla="*/ 274151 w 430785"/>
              <a:gd name="connsiteY202" fmla="*/ 3471466 h 4352025"/>
              <a:gd name="connsiteX203" fmla="*/ 222372 w 430785"/>
              <a:gd name="connsiteY203" fmla="*/ 3441600 h 4352025"/>
              <a:gd name="connsiteX204" fmla="*/ 55836 w 430785"/>
              <a:gd name="connsiteY204" fmla="*/ 3382517 h 4352025"/>
              <a:gd name="connsiteX205" fmla="*/ 103070 w 430785"/>
              <a:gd name="connsiteY205" fmla="*/ 3409786 h 4352025"/>
              <a:gd name="connsiteX206" fmla="*/ 103070 w 430785"/>
              <a:gd name="connsiteY206" fmla="*/ 3438516 h 4352025"/>
              <a:gd name="connsiteX207" fmla="*/ 55836 w 430785"/>
              <a:gd name="connsiteY207" fmla="*/ 3411247 h 4352025"/>
              <a:gd name="connsiteX208" fmla="*/ 355632 w 430785"/>
              <a:gd name="connsiteY208" fmla="*/ 3358169 h 4352025"/>
              <a:gd name="connsiteX209" fmla="*/ 430784 w 430785"/>
              <a:gd name="connsiteY209" fmla="*/ 3401507 h 4352025"/>
              <a:gd name="connsiteX210" fmla="*/ 430784 w 430785"/>
              <a:gd name="connsiteY210" fmla="*/ 3430399 h 4352025"/>
              <a:gd name="connsiteX211" fmla="*/ 355632 w 430785"/>
              <a:gd name="connsiteY211" fmla="*/ 3386899 h 4352025"/>
              <a:gd name="connsiteX212" fmla="*/ 125794 w 430785"/>
              <a:gd name="connsiteY212" fmla="*/ 3357033 h 4352025"/>
              <a:gd name="connsiteX213" fmla="*/ 202407 w 430785"/>
              <a:gd name="connsiteY213" fmla="*/ 3401345 h 4352025"/>
              <a:gd name="connsiteX214" fmla="*/ 202407 w 430785"/>
              <a:gd name="connsiteY214" fmla="*/ 3430075 h 4352025"/>
              <a:gd name="connsiteX215" fmla="*/ 125794 w 430785"/>
              <a:gd name="connsiteY215" fmla="*/ 3385925 h 4352025"/>
              <a:gd name="connsiteX216" fmla="*/ 0 w 430785"/>
              <a:gd name="connsiteY216" fmla="*/ 3350216 h 4352025"/>
              <a:gd name="connsiteX217" fmla="*/ 35709 w 430785"/>
              <a:gd name="connsiteY217" fmla="*/ 3370830 h 4352025"/>
              <a:gd name="connsiteX218" fmla="*/ 35709 w 430785"/>
              <a:gd name="connsiteY218" fmla="*/ 3399722 h 4352025"/>
              <a:gd name="connsiteX219" fmla="*/ 0 w 430785"/>
              <a:gd name="connsiteY219" fmla="*/ 3379108 h 4352025"/>
              <a:gd name="connsiteX220" fmla="*/ 193155 w 430785"/>
              <a:gd name="connsiteY220" fmla="*/ 3330089 h 4352025"/>
              <a:gd name="connsiteX221" fmla="*/ 225293 w 430785"/>
              <a:gd name="connsiteY221" fmla="*/ 3348755 h 4352025"/>
              <a:gd name="connsiteX222" fmla="*/ 225293 w 430785"/>
              <a:gd name="connsiteY222" fmla="*/ 3377485 h 4352025"/>
              <a:gd name="connsiteX223" fmla="*/ 193155 w 430785"/>
              <a:gd name="connsiteY223" fmla="*/ 3358981 h 4352025"/>
              <a:gd name="connsiteX224" fmla="*/ 379168 w 430785"/>
              <a:gd name="connsiteY224" fmla="*/ 3305904 h 4352025"/>
              <a:gd name="connsiteX225" fmla="*/ 430784 w 430785"/>
              <a:gd name="connsiteY225" fmla="*/ 3335770 h 4352025"/>
              <a:gd name="connsiteX226" fmla="*/ 430784 w 430785"/>
              <a:gd name="connsiteY226" fmla="*/ 3364662 h 4352025"/>
              <a:gd name="connsiteX227" fmla="*/ 379168 w 430785"/>
              <a:gd name="connsiteY227" fmla="*/ 3334796 h 4352025"/>
              <a:gd name="connsiteX228" fmla="*/ 0 w 430785"/>
              <a:gd name="connsiteY228" fmla="*/ 3284478 h 4352025"/>
              <a:gd name="connsiteX229" fmla="*/ 105829 w 430785"/>
              <a:gd name="connsiteY229" fmla="*/ 3345508 h 4352025"/>
              <a:gd name="connsiteX230" fmla="*/ 105829 w 430785"/>
              <a:gd name="connsiteY230" fmla="*/ 3374401 h 4352025"/>
              <a:gd name="connsiteX231" fmla="*/ 0 w 430785"/>
              <a:gd name="connsiteY231" fmla="*/ 3313208 h 4352025"/>
              <a:gd name="connsiteX232" fmla="*/ 210847 w 430785"/>
              <a:gd name="connsiteY232" fmla="*/ 3274577 h 4352025"/>
              <a:gd name="connsiteX233" fmla="*/ 258081 w 430785"/>
              <a:gd name="connsiteY233" fmla="*/ 3301846 h 4352025"/>
              <a:gd name="connsiteX234" fmla="*/ 258081 w 430785"/>
              <a:gd name="connsiteY234" fmla="*/ 3330738 h 4352025"/>
              <a:gd name="connsiteX235" fmla="*/ 210847 w 430785"/>
              <a:gd name="connsiteY235" fmla="*/ 3303469 h 4352025"/>
              <a:gd name="connsiteX236" fmla="*/ 71743 w 430785"/>
              <a:gd name="connsiteY236" fmla="*/ 3260131 h 4352025"/>
              <a:gd name="connsiteX237" fmla="*/ 173028 w 430785"/>
              <a:gd name="connsiteY237" fmla="*/ 3318564 h 4352025"/>
              <a:gd name="connsiteX238" fmla="*/ 173028 w 430785"/>
              <a:gd name="connsiteY238" fmla="*/ 3347456 h 4352025"/>
              <a:gd name="connsiteX239" fmla="*/ 71743 w 430785"/>
              <a:gd name="connsiteY239" fmla="*/ 3288861 h 4352025"/>
              <a:gd name="connsiteX240" fmla="*/ 359366 w 430785"/>
              <a:gd name="connsiteY240" fmla="*/ 3228642 h 4352025"/>
              <a:gd name="connsiteX241" fmla="*/ 430785 w 430785"/>
              <a:gd name="connsiteY241" fmla="*/ 3270032 h 4352025"/>
              <a:gd name="connsiteX242" fmla="*/ 430785 w 430785"/>
              <a:gd name="connsiteY242" fmla="*/ 3298762 h 4352025"/>
              <a:gd name="connsiteX243" fmla="*/ 359366 w 430785"/>
              <a:gd name="connsiteY243" fmla="*/ 3257534 h 4352025"/>
              <a:gd name="connsiteX244" fmla="*/ 0 w 430785"/>
              <a:gd name="connsiteY244" fmla="*/ 3218578 h 4352025"/>
              <a:gd name="connsiteX245" fmla="*/ 51779 w 430785"/>
              <a:gd name="connsiteY245" fmla="*/ 3248444 h 4352025"/>
              <a:gd name="connsiteX246" fmla="*/ 51779 w 430785"/>
              <a:gd name="connsiteY246" fmla="*/ 3277336 h 4352025"/>
              <a:gd name="connsiteX247" fmla="*/ 0 w 430785"/>
              <a:gd name="connsiteY247" fmla="*/ 3247470 h 4352025"/>
              <a:gd name="connsiteX248" fmla="*/ 248829 w 430785"/>
              <a:gd name="connsiteY248" fmla="*/ 3164852 h 4352025"/>
              <a:gd name="connsiteX249" fmla="*/ 280805 w 430785"/>
              <a:gd name="connsiteY249" fmla="*/ 3183356 h 4352025"/>
              <a:gd name="connsiteX250" fmla="*/ 280805 w 430785"/>
              <a:gd name="connsiteY250" fmla="*/ 3212248 h 4352025"/>
              <a:gd name="connsiteX251" fmla="*/ 248829 w 430785"/>
              <a:gd name="connsiteY251" fmla="*/ 3193744 h 4352025"/>
              <a:gd name="connsiteX252" fmla="*/ 0 w 430785"/>
              <a:gd name="connsiteY252" fmla="*/ 3152841 h 4352025"/>
              <a:gd name="connsiteX253" fmla="*/ 190883 w 430785"/>
              <a:gd name="connsiteY253" fmla="*/ 3263053 h 4352025"/>
              <a:gd name="connsiteX254" fmla="*/ 190883 w 430785"/>
              <a:gd name="connsiteY254" fmla="*/ 3291783 h 4352025"/>
              <a:gd name="connsiteX255" fmla="*/ 0 w 430785"/>
              <a:gd name="connsiteY255" fmla="*/ 3181733 h 4352025"/>
              <a:gd name="connsiteX256" fmla="*/ 339888 w 430785"/>
              <a:gd name="connsiteY256" fmla="*/ 3151705 h 4352025"/>
              <a:gd name="connsiteX257" fmla="*/ 430784 w 430785"/>
              <a:gd name="connsiteY257" fmla="*/ 3204133 h 4352025"/>
              <a:gd name="connsiteX258" fmla="*/ 430784 w 430785"/>
              <a:gd name="connsiteY258" fmla="*/ 3233025 h 4352025"/>
              <a:gd name="connsiteX259" fmla="*/ 339888 w 430785"/>
              <a:gd name="connsiteY259" fmla="*/ 3180435 h 4352025"/>
              <a:gd name="connsiteX260" fmla="*/ 109563 w 430785"/>
              <a:gd name="connsiteY260" fmla="*/ 3150244 h 4352025"/>
              <a:gd name="connsiteX261" fmla="*/ 141539 w 430785"/>
              <a:gd name="connsiteY261" fmla="*/ 3168748 h 4352025"/>
              <a:gd name="connsiteX262" fmla="*/ 141539 w 430785"/>
              <a:gd name="connsiteY262" fmla="*/ 3197640 h 4352025"/>
              <a:gd name="connsiteX263" fmla="*/ 109563 w 430785"/>
              <a:gd name="connsiteY263" fmla="*/ 3178974 h 4352025"/>
              <a:gd name="connsiteX264" fmla="*/ 199161 w 430785"/>
              <a:gd name="connsiteY264" fmla="*/ 3136285 h 4352025"/>
              <a:gd name="connsiteX265" fmla="*/ 231299 w 430785"/>
              <a:gd name="connsiteY265" fmla="*/ 3154789 h 4352025"/>
              <a:gd name="connsiteX266" fmla="*/ 231299 w 430785"/>
              <a:gd name="connsiteY266" fmla="*/ 3183519 h 4352025"/>
              <a:gd name="connsiteX267" fmla="*/ 199161 w 430785"/>
              <a:gd name="connsiteY267" fmla="*/ 3165015 h 4352025"/>
              <a:gd name="connsiteX268" fmla="*/ 71743 w 430785"/>
              <a:gd name="connsiteY268" fmla="*/ 3128494 h 4352025"/>
              <a:gd name="connsiteX269" fmla="*/ 89435 w 430785"/>
              <a:gd name="connsiteY269" fmla="*/ 3138720 h 4352025"/>
              <a:gd name="connsiteX270" fmla="*/ 89435 w 430785"/>
              <a:gd name="connsiteY270" fmla="*/ 3167450 h 4352025"/>
              <a:gd name="connsiteX271" fmla="*/ 71743 w 430785"/>
              <a:gd name="connsiteY271" fmla="*/ 3157224 h 4352025"/>
              <a:gd name="connsiteX272" fmla="*/ 365209 w 430785"/>
              <a:gd name="connsiteY272" fmla="*/ 3103126 h 4352025"/>
              <a:gd name="connsiteX273" fmla="*/ 430784 w 430785"/>
              <a:gd name="connsiteY273" fmla="*/ 3140945 h 4352025"/>
              <a:gd name="connsiteX274" fmla="*/ 430784 w 430785"/>
              <a:gd name="connsiteY274" fmla="*/ 3169838 h 4352025"/>
              <a:gd name="connsiteX275" fmla="*/ 365209 w 430785"/>
              <a:gd name="connsiteY275" fmla="*/ 3132018 h 4352025"/>
              <a:gd name="connsiteX276" fmla="*/ 0 w 430785"/>
              <a:gd name="connsiteY276" fmla="*/ 3087103 h 4352025"/>
              <a:gd name="connsiteX277" fmla="*/ 51779 w 430785"/>
              <a:gd name="connsiteY277" fmla="*/ 3116969 h 4352025"/>
              <a:gd name="connsiteX278" fmla="*/ 51779 w 430785"/>
              <a:gd name="connsiteY278" fmla="*/ 3145699 h 4352025"/>
              <a:gd name="connsiteX279" fmla="*/ 0 w 430785"/>
              <a:gd name="connsiteY279" fmla="*/ 3115833 h 4352025"/>
              <a:gd name="connsiteX280" fmla="*/ 218476 w 430785"/>
              <a:gd name="connsiteY280" fmla="*/ 3081585 h 4352025"/>
              <a:gd name="connsiteX281" fmla="*/ 250614 w 430785"/>
              <a:gd name="connsiteY281" fmla="*/ 3100089 h 4352025"/>
              <a:gd name="connsiteX282" fmla="*/ 250614 w 430785"/>
              <a:gd name="connsiteY282" fmla="*/ 3128981 h 4352025"/>
              <a:gd name="connsiteX283" fmla="*/ 218476 w 430785"/>
              <a:gd name="connsiteY283" fmla="*/ 3110315 h 4352025"/>
              <a:gd name="connsiteX284" fmla="*/ 91546 w 430785"/>
              <a:gd name="connsiteY284" fmla="*/ 3074118 h 4352025"/>
              <a:gd name="connsiteX285" fmla="*/ 179034 w 430785"/>
              <a:gd name="connsiteY285" fmla="*/ 3124598 h 4352025"/>
              <a:gd name="connsiteX286" fmla="*/ 179034 w 430785"/>
              <a:gd name="connsiteY286" fmla="*/ 3153490 h 4352025"/>
              <a:gd name="connsiteX287" fmla="*/ 91546 w 430785"/>
              <a:gd name="connsiteY287" fmla="*/ 3102848 h 4352025"/>
              <a:gd name="connsiteX288" fmla="*/ 151278 w 430785"/>
              <a:gd name="connsiteY288" fmla="*/ 3042791 h 4352025"/>
              <a:gd name="connsiteX289" fmla="*/ 198512 w 430785"/>
              <a:gd name="connsiteY289" fmla="*/ 3070060 h 4352025"/>
              <a:gd name="connsiteX290" fmla="*/ 198512 w 430785"/>
              <a:gd name="connsiteY290" fmla="*/ 3098790 h 4352025"/>
              <a:gd name="connsiteX291" fmla="*/ 151278 w 430785"/>
              <a:gd name="connsiteY291" fmla="*/ 3071521 h 4352025"/>
              <a:gd name="connsiteX292" fmla="*/ 361638 w 430785"/>
              <a:gd name="connsiteY292" fmla="*/ 3035278 h 4352025"/>
              <a:gd name="connsiteX293" fmla="*/ 430784 w 430785"/>
              <a:gd name="connsiteY293" fmla="*/ 3075207 h 4352025"/>
              <a:gd name="connsiteX294" fmla="*/ 430784 w 430785"/>
              <a:gd name="connsiteY294" fmla="*/ 3103937 h 4352025"/>
              <a:gd name="connsiteX295" fmla="*/ 361638 w 430785"/>
              <a:gd name="connsiteY295" fmla="*/ 3064008 h 4352025"/>
              <a:gd name="connsiteX296" fmla="*/ 0 w 430785"/>
              <a:gd name="connsiteY296" fmla="*/ 3021203 h 4352025"/>
              <a:gd name="connsiteX297" fmla="*/ 71419 w 430785"/>
              <a:gd name="connsiteY297" fmla="*/ 3062431 h 4352025"/>
              <a:gd name="connsiteX298" fmla="*/ 71419 w 430785"/>
              <a:gd name="connsiteY298" fmla="*/ 3091323 h 4352025"/>
              <a:gd name="connsiteX299" fmla="*/ 0 w 430785"/>
              <a:gd name="connsiteY299" fmla="*/ 3050095 h 4352025"/>
              <a:gd name="connsiteX300" fmla="*/ 302231 w 430785"/>
              <a:gd name="connsiteY300" fmla="*/ 3000868 h 4352025"/>
              <a:gd name="connsiteX301" fmla="*/ 334207 w 430785"/>
              <a:gd name="connsiteY301" fmla="*/ 3019372 h 4352025"/>
              <a:gd name="connsiteX302" fmla="*/ 334207 w 430785"/>
              <a:gd name="connsiteY302" fmla="*/ 3048264 h 4352025"/>
              <a:gd name="connsiteX303" fmla="*/ 302231 w 430785"/>
              <a:gd name="connsiteY303" fmla="*/ 3029760 h 4352025"/>
              <a:gd name="connsiteX304" fmla="*/ 395075 w 430785"/>
              <a:gd name="connsiteY304" fmla="*/ 2988856 h 4352025"/>
              <a:gd name="connsiteX305" fmla="*/ 430784 w 430785"/>
              <a:gd name="connsiteY305" fmla="*/ 3009470 h 4352025"/>
              <a:gd name="connsiteX306" fmla="*/ 430784 w 430785"/>
              <a:gd name="connsiteY306" fmla="*/ 3038200 h 4352025"/>
              <a:gd name="connsiteX307" fmla="*/ 395075 w 430785"/>
              <a:gd name="connsiteY307" fmla="*/ 3017586 h 4352025"/>
              <a:gd name="connsiteX308" fmla="*/ 252075 w 430785"/>
              <a:gd name="connsiteY308" fmla="*/ 2971975 h 4352025"/>
              <a:gd name="connsiteX309" fmla="*/ 284213 w 430785"/>
              <a:gd name="connsiteY309" fmla="*/ 2990479 h 4352025"/>
              <a:gd name="connsiteX310" fmla="*/ 284213 w 430785"/>
              <a:gd name="connsiteY310" fmla="*/ 3019371 h 4352025"/>
              <a:gd name="connsiteX311" fmla="*/ 252075 w 430785"/>
              <a:gd name="connsiteY311" fmla="*/ 3000867 h 4352025"/>
              <a:gd name="connsiteX312" fmla="*/ 133585 w 430785"/>
              <a:gd name="connsiteY312" fmla="*/ 2969378 h 4352025"/>
              <a:gd name="connsiteX313" fmla="*/ 196401 w 430785"/>
              <a:gd name="connsiteY313" fmla="*/ 3005574 h 4352025"/>
              <a:gd name="connsiteX314" fmla="*/ 196401 w 430785"/>
              <a:gd name="connsiteY314" fmla="*/ 3034466 h 4352025"/>
              <a:gd name="connsiteX315" fmla="*/ 133585 w 430785"/>
              <a:gd name="connsiteY315" fmla="*/ 2998270 h 4352025"/>
              <a:gd name="connsiteX316" fmla="*/ 0 w 430785"/>
              <a:gd name="connsiteY316" fmla="*/ 2955466 h 4352025"/>
              <a:gd name="connsiteX317" fmla="*/ 131151 w 430785"/>
              <a:gd name="connsiteY317" fmla="*/ 3031105 h 4352025"/>
              <a:gd name="connsiteX318" fmla="*/ 131151 w 430785"/>
              <a:gd name="connsiteY318" fmla="*/ 3059997 h 4352025"/>
              <a:gd name="connsiteX319" fmla="*/ 0 w 430785"/>
              <a:gd name="connsiteY319" fmla="*/ 2984196 h 4352025"/>
              <a:gd name="connsiteX320" fmla="*/ 85702 w 430785"/>
              <a:gd name="connsiteY320" fmla="*/ 2941785 h 4352025"/>
              <a:gd name="connsiteX321" fmla="*/ 113458 w 430785"/>
              <a:gd name="connsiteY321" fmla="*/ 2957854 h 4352025"/>
              <a:gd name="connsiteX322" fmla="*/ 113458 w 430785"/>
              <a:gd name="connsiteY322" fmla="*/ 2986584 h 4352025"/>
              <a:gd name="connsiteX323" fmla="*/ 85702 w 430785"/>
              <a:gd name="connsiteY323" fmla="*/ 2970515 h 4352025"/>
              <a:gd name="connsiteX324" fmla="*/ 365209 w 430785"/>
              <a:gd name="connsiteY324" fmla="*/ 2905751 h 4352025"/>
              <a:gd name="connsiteX325" fmla="*/ 430784 w 430785"/>
              <a:gd name="connsiteY325" fmla="*/ 2943570 h 4352025"/>
              <a:gd name="connsiteX326" fmla="*/ 430784 w 430785"/>
              <a:gd name="connsiteY326" fmla="*/ 2972463 h 4352025"/>
              <a:gd name="connsiteX327" fmla="*/ 365209 w 430785"/>
              <a:gd name="connsiteY327" fmla="*/ 2934481 h 4352025"/>
              <a:gd name="connsiteX328" fmla="*/ 129527 w 430785"/>
              <a:gd name="connsiteY328" fmla="*/ 2901206 h 4352025"/>
              <a:gd name="connsiteX329" fmla="*/ 232110 w 430785"/>
              <a:gd name="connsiteY329" fmla="*/ 2960451 h 4352025"/>
              <a:gd name="connsiteX330" fmla="*/ 232110 w 430785"/>
              <a:gd name="connsiteY330" fmla="*/ 2989343 h 4352025"/>
              <a:gd name="connsiteX331" fmla="*/ 129527 w 430785"/>
              <a:gd name="connsiteY331" fmla="*/ 2930098 h 4352025"/>
              <a:gd name="connsiteX332" fmla="*/ 0 w 430785"/>
              <a:gd name="connsiteY332" fmla="*/ 2892279 h 4352025"/>
              <a:gd name="connsiteX333" fmla="*/ 65575 w 430785"/>
              <a:gd name="connsiteY333" fmla="*/ 2930098 h 4352025"/>
              <a:gd name="connsiteX334" fmla="*/ 65575 w 430785"/>
              <a:gd name="connsiteY334" fmla="*/ 2958991 h 4352025"/>
              <a:gd name="connsiteX335" fmla="*/ 0 w 430785"/>
              <a:gd name="connsiteY335" fmla="*/ 2921009 h 4352025"/>
              <a:gd name="connsiteX336" fmla="*/ 379168 w 430785"/>
              <a:gd name="connsiteY336" fmla="*/ 2847967 h 4352025"/>
              <a:gd name="connsiteX337" fmla="*/ 430784 w 430785"/>
              <a:gd name="connsiteY337" fmla="*/ 2877833 h 4352025"/>
              <a:gd name="connsiteX338" fmla="*/ 430784 w 430785"/>
              <a:gd name="connsiteY338" fmla="*/ 2906563 h 4352025"/>
              <a:gd name="connsiteX339" fmla="*/ 379168 w 430785"/>
              <a:gd name="connsiteY339" fmla="*/ 2876697 h 4352025"/>
              <a:gd name="connsiteX340" fmla="*/ 123035 w 430785"/>
              <a:gd name="connsiteY340" fmla="*/ 2831735 h 4352025"/>
              <a:gd name="connsiteX341" fmla="*/ 199161 w 430785"/>
              <a:gd name="connsiteY341" fmla="*/ 2875722 h 4352025"/>
              <a:gd name="connsiteX342" fmla="*/ 199161 w 430785"/>
              <a:gd name="connsiteY342" fmla="*/ 2904452 h 4352025"/>
              <a:gd name="connsiteX343" fmla="*/ 123035 w 430785"/>
              <a:gd name="connsiteY343" fmla="*/ 2860465 h 4352025"/>
              <a:gd name="connsiteX344" fmla="*/ 0 w 430785"/>
              <a:gd name="connsiteY344" fmla="*/ 2826541 h 4352025"/>
              <a:gd name="connsiteX345" fmla="*/ 109563 w 430785"/>
              <a:gd name="connsiteY345" fmla="*/ 2889682 h 4352025"/>
              <a:gd name="connsiteX346" fmla="*/ 109563 w 430785"/>
              <a:gd name="connsiteY346" fmla="*/ 2918411 h 4352025"/>
              <a:gd name="connsiteX347" fmla="*/ 0 w 430785"/>
              <a:gd name="connsiteY347" fmla="*/ 2855271 h 4352025"/>
              <a:gd name="connsiteX348" fmla="*/ 222372 w 430785"/>
              <a:gd name="connsiteY348" fmla="*/ 2823295 h 4352025"/>
              <a:gd name="connsiteX349" fmla="*/ 274151 w 430785"/>
              <a:gd name="connsiteY349" fmla="*/ 2853161 h 4352025"/>
              <a:gd name="connsiteX350" fmla="*/ 274151 w 430785"/>
              <a:gd name="connsiteY350" fmla="*/ 2881891 h 4352025"/>
              <a:gd name="connsiteX351" fmla="*/ 222372 w 430785"/>
              <a:gd name="connsiteY351" fmla="*/ 2852025 h 4352025"/>
              <a:gd name="connsiteX352" fmla="*/ 55836 w 430785"/>
              <a:gd name="connsiteY352" fmla="*/ 2792942 h 4352025"/>
              <a:gd name="connsiteX353" fmla="*/ 103070 w 430785"/>
              <a:gd name="connsiteY353" fmla="*/ 2820211 h 4352025"/>
              <a:gd name="connsiteX354" fmla="*/ 103070 w 430785"/>
              <a:gd name="connsiteY354" fmla="*/ 2848941 h 4352025"/>
              <a:gd name="connsiteX355" fmla="*/ 55836 w 430785"/>
              <a:gd name="connsiteY355" fmla="*/ 2821672 h 4352025"/>
              <a:gd name="connsiteX356" fmla="*/ 355632 w 430785"/>
              <a:gd name="connsiteY356" fmla="*/ 2768595 h 4352025"/>
              <a:gd name="connsiteX357" fmla="*/ 430784 w 430785"/>
              <a:gd name="connsiteY357" fmla="*/ 2811933 h 4352025"/>
              <a:gd name="connsiteX358" fmla="*/ 430784 w 430785"/>
              <a:gd name="connsiteY358" fmla="*/ 2840825 h 4352025"/>
              <a:gd name="connsiteX359" fmla="*/ 355632 w 430785"/>
              <a:gd name="connsiteY359" fmla="*/ 2797325 h 4352025"/>
              <a:gd name="connsiteX360" fmla="*/ 125794 w 430785"/>
              <a:gd name="connsiteY360" fmla="*/ 2767458 h 4352025"/>
              <a:gd name="connsiteX361" fmla="*/ 202407 w 430785"/>
              <a:gd name="connsiteY361" fmla="*/ 2811770 h 4352025"/>
              <a:gd name="connsiteX362" fmla="*/ 202407 w 430785"/>
              <a:gd name="connsiteY362" fmla="*/ 2840500 h 4352025"/>
              <a:gd name="connsiteX363" fmla="*/ 125794 w 430785"/>
              <a:gd name="connsiteY363" fmla="*/ 2796350 h 4352025"/>
              <a:gd name="connsiteX364" fmla="*/ 0 w 430785"/>
              <a:gd name="connsiteY364" fmla="*/ 2760641 h 4352025"/>
              <a:gd name="connsiteX365" fmla="*/ 35709 w 430785"/>
              <a:gd name="connsiteY365" fmla="*/ 2781255 h 4352025"/>
              <a:gd name="connsiteX366" fmla="*/ 35709 w 430785"/>
              <a:gd name="connsiteY366" fmla="*/ 2810147 h 4352025"/>
              <a:gd name="connsiteX367" fmla="*/ 0 w 430785"/>
              <a:gd name="connsiteY367" fmla="*/ 2789533 h 4352025"/>
              <a:gd name="connsiteX368" fmla="*/ 193155 w 430785"/>
              <a:gd name="connsiteY368" fmla="*/ 2740514 h 4352025"/>
              <a:gd name="connsiteX369" fmla="*/ 225293 w 430785"/>
              <a:gd name="connsiteY369" fmla="*/ 2759018 h 4352025"/>
              <a:gd name="connsiteX370" fmla="*/ 225293 w 430785"/>
              <a:gd name="connsiteY370" fmla="*/ 2787910 h 4352025"/>
              <a:gd name="connsiteX371" fmla="*/ 193155 w 430785"/>
              <a:gd name="connsiteY371" fmla="*/ 2769406 h 4352025"/>
              <a:gd name="connsiteX372" fmla="*/ 379168 w 430785"/>
              <a:gd name="connsiteY372" fmla="*/ 2716330 h 4352025"/>
              <a:gd name="connsiteX373" fmla="*/ 430784 w 430785"/>
              <a:gd name="connsiteY373" fmla="*/ 2746195 h 4352025"/>
              <a:gd name="connsiteX374" fmla="*/ 430784 w 430785"/>
              <a:gd name="connsiteY374" fmla="*/ 2775087 h 4352025"/>
              <a:gd name="connsiteX375" fmla="*/ 379168 w 430785"/>
              <a:gd name="connsiteY375" fmla="*/ 2745221 h 4352025"/>
              <a:gd name="connsiteX376" fmla="*/ 0 w 430785"/>
              <a:gd name="connsiteY376" fmla="*/ 2694905 h 4352025"/>
              <a:gd name="connsiteX377" fmla="*/ 105829 w 430785"/>
              <a:gd name="connsiteY377" fmla="*/ 2755934 h 4352025"/>
              <a:gd name="connsiteX378" fmla="*/ 105829 w 430785"/>
              <a:gd name="connsiteY378" fmla="*/ 2784826 h 4352025"/>
              <a:gd name="connsiteX379" fmla="*/ 0 w 430785"/>
              <a:gd name="connsiteY379" fmla="*/ 2723635 h 4352025"/>
              <a:gd name="connsiteX380" fmla="*/ 210847 w 430785"/>
              <a:gd name="connsiteY380" fmla="*/ 2685004 h 4352025"/>
              <a:gd name="connsiteX381" fmla="*/ 258081 w 430785"/>
              <a:gd name="connsiteY381" fmla="*/ 2712272 h 4352025"/>
              <a:gd name="connsiteX382" fmla="*/ 258081 w 430785"/>
              <a:gd name="connsiteY382" fmla="*/ 2741163 h 4352025"/>
              <a:gd name="connsiteX383" fmla="*/ 210847 w 430785"/>
              <a:gd name="connsiteY383" fmla="*/ 2713894 h 4352025"/>
              <a:gd name="connsiteX384" fmla="*/ 71743 w 430785"/>
              <a:gd name="connsiteY384" fmla="*/ 2670558 h 4352025"/>
              <a:gd name="connsiteX385" fmla="*/ 173028 w 430785"/>
              <a:gd name="connsiteY385" fmla="*/ 2728990 h 4352025"/>
              <a:gd name="connsiteX386" fmla="*/ 173028 w 430785"/>
              <a:gd name="connsiteY386" fmla="*/ 2757719 h 4352025"/>
              <a:gd name="connsiteX387" fmla="*/ 71743 w 430785"/>
              <a:gd name="connsiteY387" fmla="*/ 2699287 h 4352025"/>
              <a:gd name="connsiteX388" fmla="*/ 359366 w 430785"/>
              <a:gd name="connsiteY388" fmla="*/ 2639069 h 4352025"/>
              <a:gd name="connsiteX389" fmla="*/ 430785 w 430785"/>
              <a:gd name="connsiteY389" fmla="*/ 2680459 h 4352025"/>
              <a:gd name="connsiteX390" fmla="*/ 430785 w 430785"/>
              <a:gd name="connsiteY390" fmla="*/ 2709188 h 4352025"/>
              <a:gd name="connsiteX391" fmla="*/ 359366 w 430785"/>
              <a:gd name="connsiteY391" fmla="*/ 2667961 h 4352025"/>
              <a:gd name="connsiteX392" fmla="*/ 0 w 430785"/>
              <a:gd name="connsiteY392" fmla="*/ 2629007 h 4352025"/>
              <a:gd name="connsiteX393" fmla="*/ 51779 w 430785"/>
              <a:gd name="connsiteY393" fmla="*/ 2658872 h 4352025"/>
              <a:gd name="connsiteX394" fmla="*/ 51779 w 430785"/>
              <a:gd name="connsiteY394" fmla="*/ 2687764 h 4352025"/>
              <a:gd name="connsiteX395" fmla="*/ 0 w 430785"/>
              <a:gd name="connsiteY395" fmla="*/ 2657898 h 4352025"/>
              <a:gd name="connsiteX396" fmla="*/ 248829 w 430785"/>
              <a:gd name="connsiteY396" fmla="*/ 2575282 h 4352025"/>
              <a:gd name="connsiteX397" fmla="*/ 280805 w 430785"/>
              <a:gd name="connsiteY397" fmla="*/ 2593785 h 4352025"/>
              <a:gd name="connsiteX398" fmla="*/ 280805 w 430785"/>
              <a:gd name="connsiteY398" fmla="*/ 2622677 h 4352025"/>
              <a:gd name="connsiteX399" fmla="*/ 248829 w 430785"/>
              <a:gd name="connsiteY399" fmla="*/ 2604011 h 4352025"/>
              <a:gd name="connsiteX400" fmla="*/ 0 w 430785"/>
              <a:gd name="connsiteY400" fmla="*/ 2563271 h 4352025"/>
              <a:gd name="connsiteX401" fmla="*/ 190883 w 430785"/>
              <a:gd name="connsiteY401" fmla="*/ 2673480 h 4352025"/>
              <a:gd name="connsiteX402" fmla="*/ 190883 w 430785"/>
              <a:gd name="connsiteY402" fmla="*/ 2702209 h 4352025"/>
              <a:gd name="connsiteX403" fmla="*/ 0 w 430785"/>
              <a:gd name="connsiteY403" fmla="*/ 2592000 h 4352025"/>
              <a:gd name="connsiteX404" fmla="*/ 339888 w 430785"/>
              <a:gd name="connsiteY404" fmla="*/ 2562134 h 4352025"/>
              <a:gd name="connsiteX405" fmla="*/ 430784 w 430785"/>
              <a:gd name="connsiteY405" fmla="*/ 2614561 h 4352025"/>
              <a:gd name="connsiteX406" fmla="*/ 430784 w 430785"/>
              <a:gd name="connsiteY406" fmla="*/ 2643452 h 4352025"/>
              <a:gd name="connsiteX407" fmla="*/ 339888 w 430785"/>
              <a:gd name="connsiteY407" fmla="*/ 2590864 h 4352025"/>
              <a:gd name="connsiteX408" fmla="*/ 109563 w 430785"/>
              <a:gd name="connsiteY408" fmla="*/ 2560674 h 4352025"/>
              <a:gd name="connsiteX409" fmla="*/ 141539 w 430785"/>
              <a:gd name="connsiteY409" fmla="*/ 2579178 h 4352025"/>
              <a:gd name="connsiteX410" fmla="*/ 141539 w 430785"/>
              <a:gd name="connsiteY410" fmla="*/ 2608069 h 4352025"/>
              <a:gd name="connsiteX411" fmla="*/ 109563 w 430785"/>
              <a:gd name="connsiteY411" fmla="*/ 2589403 h 4352025"/>
              <a:gd name="connsiteX412" fmla="*/ 199161 w 430785"/>
              <a:gd name="connsiteY412" fmla="*/ 2546715 h 4352025"/>
              <a:gd name="connsiteX413" fmla="*/ 231299 w 430785"/>
              <a:gd name="connsiteY413" fmla="*/ 2565219 h 4352025"/>
              <a:gd name="connsiteX414" fmla="*/ 231299 w 430785"/>
              <a:gd name="connsiteY414" fmla="*/ 2593948 h 4352025"/>
              <a:gd name="connsiteX415" fmla="*/ 199161 w 430785"/>
              <a:gd name="connsiteY415" fmla="*/ 2575445 h 4352025"/>
              <a:gd name="connsiteX416" fmla="*/ 71743 w 430785"/>
              <a:gd name="connsiteY416" fmla="*/ 2538924 h 4352025"/>
              <a:gd name="connsiteX417" fmla="*/ 89435 w 430785"/>
              <a:gd name="connsiteY417" fmla="*/ 2549150 h 4352025"/>
              <a:gd name="connsiteX418" fmla="*/ 89435 w 430785"/>
              <a:gd name="connsiteY418" fmla="*/ 2577879 h 4352025"/>
              <a:gd name="connsiteX419" fmla="*/ 71743 w 430785"/>
              <a:gd name="connsiteY419" fmla="*/ 2567654 h 4352025"/>
              <a:gd name="connsiteX420" fmla="*/ 365209 w 430785"/>
              <a:gd name="connsiteY420" fmla="*/ 2510521 h 4352025"/>
              <a:gd name="connsiteX421" fmla="*/ 430784 w 430785"/>
              <a:gd name="connsiteY421" fmla="*/ 2548339 h 4352025"/>
              <a:gd name="connsiteX422" fmla="*/ 430784 w 430785"/>
              <a:gd name="connsiteY422" fmla="*/ 2549851 h 4352025"/>
              <a:gd name="connsiteX423" fmla="*/ 430784 w 430785"/>
              <a:gd name="connsiteY423" fmla="*/ 2577231 h 4352025"/>
              <a:gd name="connsiteX424" fmla="*/ 430784 w 430785"/>
              <a:gd name="connsiteY424" fmla="*/ 2578744 h 4352025"/>
              <a:gd name="connsiteX425" fmla="*/ 365209 w 430785"/>
              <a:gd name="connsiteY425" fmla="*/ 2540924 h 4352025"/>
              <a:gd name="connsiteX426" fmla="*/ 365209 w 430785"/>
              <a:gd name="connsiteY426" fmla="*/ 2539411 h 4352025"/>
              <a:gd name="connsiteX427" fmla="*/ 365209 w 430785"/>
              <a:gd name="connsiteY427" fmla="*/ 2512032 h 4352025"/>
              <a:gd name="connsiteX428" fmla="*/ 0 w 430785"/>
              <a:gd name="connsiteY428" fmla="*/ 2497536 h 4352025"/>
              <a:gd name="connsiteX429" fmla="*/ 51779 w 430785"/>
              <a:gd name="connsiteY429" fmla="*/ 2527401 h 4352025"/>
              <a:gd name="connsiteX430" fmla="*/ 51779 w 430785"/>
              <a:gd name="connsiteY430" fmla="*/ 2556130 h 4352025"/>
              <a:gd name="connsiteX431" fmla="*/ 0 w 430785"/>
              <a:gd name="connsiteY431" fmla="*/ 2526265 h 4352025"/>
              <a:gd name="connsiteX432" fmla="*/ 218476 w 430785"/>
              <a:gd name="connsiteY432" fmla="*/ 2492017 h 4352025"/>
              <a:gd name="connsiteX433" fmla="*/ 250614 w 430785"/>
              <a:gd name="connsiteY433" fmla="*/ 2510521 h 4352025"/>
              <a:gd name="connsiteX434" fmla="*/ 250614 w 430785"/>
              <a:gd name="connsiteY434" fmla="*/ 2539411 h 4352025"/>
              <a:gd name="connsiteX435" fmla="*/ 218476 w 430785"/>
              <a:gd name="connsiteY435" fmla="*/ 2520746 h 4352025"/>
              <a:gd name="connsiteX436" fmla="*/ 91546 w 430785"/>
              <a:gd name="connsiteY436" fmla="*/ 2484549 h 4352025"/>
              <a:gd name="connsiteX437" fmla="*/ 179034 w 430785"/>
              <a:gd name="connsiteY437" fmla="*/ 2535029 h 4352025"/>
              <a:gd name="connsiteX438" fmla="*/ 179034 w 430785"/>
              <a:gd name="connsiteY438" fmla="*/ 2563920 h 4352025"/>
              <a:gd name="connsiteX439" fmla="*/ 91546 w 430785"/>
              <a:gd name="connsiteY439" fmla="*/ 2513279 h 4352025"/>
              <a:gd name="connsiteX440" fmla="*/ 151278 w 430785"/>
              <a:gd name="connsiteY440" fmla="*/ 2453225 h 4352025"/>
              <a:gd name="connsiteX441" fmla="*/ 198512 w 430785"/>
              <a:gd name="connsiteY441" fmla="*/ 2480494 h 4352025"/>
              <a:gd name="connsiteX442" fmla="*/ 198512 w 430785"/>
              <a:gd name="connsiteY442" fmla="*/ 2509222 h 4352025"/>
              <a:gd name="connsiteX443" fmla="*/ 151278 w 430785"/>
              <a:gd name="connsiteY443" fmla="*/ 2481954 h 4352025"/>
              <a:gd name="connsiteX444" fmla="*/ 361638 w 430785"/>
              <a:gd name="connsiteY444" fmla="*/ 2442673 h 4352025"/>
              <a:gd name="connsiteX445" fmla="*/ 430784 w 430785"/>
              <a:gd name="connsiteY445" fmla="*/ 2482603 h 4352025"/>
              <a:gd name="connsiteX446" fmla="*/ 430784 w 430785"/>
              <a:gd name="connsiteY446" fmla="*/ 2484113 h 4352025"/>
              <a:gd name="connsiteX447" fmla="*/ 430784 w 430785"/>
              <a:gd name="connsiteY447" fmla="*/ 2511495 h 4352025"/>
              <a:gd name="connsiteX448" fmla="*/ 430784 w 430785"/>
              <a:gd name="connsiteY448" fmla="*/ 2512843 h 4352025"/>
              <a:gd name="connsiteX449" fmla="*/ 361638 w 430785"/>
              <a:gd name="connsiteY449" fmla="*/ 2472914 h 4352025"/>
              <a:gd name="connsiteX450" fmla="*/ 361638 w 430785"/>
              <a:gd name="connsiteY450" fmla="*/ 2471404 h 4352025"/>
              <a:gd name="connsiteX451" fmla="*/ 361638 w 430785"/>
              <a:gd name="connsiteY451" fmla="*/ 2444184 h 4352025"/>
              <a:gd name="connsiteX452" fmla="*/ 0 w 430785"/>
              <a:gd name="connsiteY452" fmla="*/ 2431635 h 4352025"/>
              <a:gd name="connsiteX453" fmla="*/ 71419 w 430785"/>
              <a:gd name="connsiteY453" fmla="*/ 2472864 h 4352025"/>
              <a:gd name="connsiteX454" fmla="*/ 71419 w 430785"/>
              <a:gd name="connsiteY454" fmla="*/ 2501756 h 4352025"/>
              <a:gd name="connsiteX455" fmla="*/ 0 w 430785"/>
              <a:gd name="connsiteY455" fmla="*/ 2460528 h 4352025"/>
              <a:gd name="connsiteX456" fmla="*/ 302231 w 430785"/>
              <a:gd name="connsiteY456" fmla="*/ 2408259 h 4352025"/>
              <a:gd name="connsiteX457" fmla="*/ 334207 w 430785"/>
              <a:gd name="connsiteY457" fmla="*/ 2426926 h 4352025"/>
              <a:gd name="connsiteX458" fmla="*/ 334207 w 430785"/>
              <a:gd name="connsiteY458" fmla="*/ 2428279 h 4352025"/>
              <a:gd name="connsiteX459" fmla="*/ 334207 w 430785"/>
              <a:gd name="connsiteY459" fmla="*/ 2455660 h 4352025"/>
              <a:gd name="connsiteX460" fmla="*/ 334207 w 430785"/>
              <a:gd name="connsiteY460" fmla="*/ 2457171 h 4352025"/>
              <a:gd name="connsiteX461" fmla="*/ 302231 w 430785"/>
              <a:gd name="connsiteY461" fmla="*/ 2438667 h 4352025"/>
              <a:gd name="connsiteX462" fmla="*/ 302231 w 430785"/>
              <a:gd name="connsiteY462" fmla="*/ 2437153 h 4352025"/>
              <a:gd name="connsiteX463" fmla="*/ 302231 w 430785"/>
              <a:gd name="connsiteY463" fmla="*/ 2409775 h 4352025"/>
              <a:gd name="connsiteX464" fmla="*/ 395075 w 430785"/>
              <a:gd name="connsiteY464" fmla="*/ 2396248 h 4352025"/>
              <a:gd name="connsiteX465" fmla="*/ 430784 w 430785"/>
              <a:gd name="connsiteY465" fmla="*/ 2416860 h 4352025"/>
              <a:gd name="connsiteX466" fmla="*/ 430784 w 430785"/>
              <a:gd name="connsiteY466" fmla="*/ 2418376 h 4352025"/>
              <a:gd name="connsiteX467" fmla="*/ 430784 w 430785"/>
              <a:gd name="connsiteY467" fmla="*/ 2445595 h 4352025"/>
              <a:gd name="connsiteX468" fmla="*/ 430784 w 430785"/>
              <a:gd name="connsiteY468" fmla="*/ 2447106 h 4352025"/>
              <a:gd name="connsiteX469" fmla="*/ 395075 w 430785"/>
              <a:gd name="connsiteY469" fmla="*/ 2426492 h 4352025"/>
              <a:gd name="connsiteX470" fmla="*/ 395075 w 430785"/>
              <a:gd name="connsiteY470" fmla="*/ 2424979 h 4352025"/>
              <a:gd name="connsiteX471" fmla="*/ 395075 w 430785"/>
              <a:gd name="connsiteY471" fmla="*/ 2397762 h 4352025"/>
              <a:gd name="connsiteX472" fmla="*/ 252075 w 430785"/>
              <a:gd name="connsiteY472" fmla="*/ 2379368 h 4352025"/>
              <a:gd name="connsiteX473" fmla="*/ 284213 w 430785"/>
              <a:gd name="connsiteY473" fmla="*/ 2398033 h 4352025"/>
              <a:gd name="connsiteX474" fmla="*/ 284213 w 430785"/>
              <a:gd name="connsiteY474" fmla="*/ 2399385 h 4352025"/>
              <a:gd name="connsiteX475" fmla="*/ 284213 w 430785"/>
              <a:gd name="connsiteY475" fmla="*/ 2426766 h 4352025"/>
              <a:gd name="connsiteX476" fmla="*/ 284213 w 430785"/>
              <a:gd name="connsiteY476" fmla="*/ 2428278 h 4352025"/>
              <a:gd name="connsiteX477" fmla="*/ 252075 w 430785"/>
              <a:gd name="connsiteY477" fmla="*/ 2409774 h 4352025"/>
              <a:gd name="connsiteX478" fmla="*/ 252075 w 430785"/>
              <a:gd name="connsiteY478" fmla="*/ 2408259 h 4352025"/>
              <a:gd name="connsiteX479" fmla="*/ 252075 w 430785"/>
              <a:gd name="connsiteY479" fmla="*/ 2380881 h 4352025"/>
              <a:gd name="connsiteX480" fmla="*/ 133585 w 430785"/>
              <a:gd name="connsiteY480" fmla="*/ 2376770 h 4352025"/>
              <a:gd name="connsiteX481" fmla="*/ 196401 w 430785"/>
              <a:gd name="connsiteY481" fmla="*/ 2412967 h 4352025"/>
              <a:gd name="connsiteX482" fmla="*/ 196401 w 430785"/>
              <a:gd name="connsiteY482" fmla="*/ 2414480 h 4352025"/>
              <a:gd name="connsiteX483" fmla="*/ 196401 w 430785"/>
              <a:gd name="connsiteY483" fmla="*/ 2441861 h 4352025"/>
              <a:gd name="connsiteX484" fmla="*/ 196401 w 430785"/>
              <a:gd name="connsiteY484" fmla="*/ 2443372 h 4352025"/>
              <a:gd name="connsiteX485" fmla="*/ 133585 w 430785"/>
              <a:gd name="connsiteY485" fmla="*/ 2407176 h 4352025"/>
              <a:gd name="connsiteX486" fmla="*/ 133585 w 430785"/>
              <a:gd name="connsiteY486" fmla="*/ 2405663 h 4352025"/>
              <a:gd name="connsiteX487" fmla="*/ 133585 w 430785"/>
              <a:gd name="connsiteY487" fmla="*/ 2378284 h 4352025"/>
              <a:gd name="connsiteX488" fmla="*/ 0 w 430785"/>
              <a:gd name="connsiteY488" fmla="*/ 2365896 h 4352025"/>
              <a:gd name="connsiteX489" fmla="*/ 131151 w 430785"/>
              <a:gd name="connsiteY489" fmla="*/ 2441537 h 4352025"/>
              <a:gd name="connsiteX490" fmla="*/ 131151 w 430785"/>
              <a:gd name="connsiteY490" fmla="*/ 2470429 h 4352025"/>
              <a:gd name="connsiteX491" fmla="*/ 0 w 430785"/>
              <a:gd name="connsiteY491" fmla="*/ 2394624 h 4352025"/>
              <a:gd name="connsiteX492" fmla="*/ 85702 w 430785"/>
              <a:gd name="connsiteY492" fmla="*/ 2349180 h 4352025"/>
              <a:gd name="connsiteX493" fmla="*/ 113458 w 430785"/>
              <a:gd name="connsiteY493" fmla="*/ 2365247 h 4352025"/>
              <a:gd name="connsiteX494" fmla="*/ 113458 w 430785"/>
              <a:gd name="connsiteY494" fmla="*/ 2366760 h 4352025"/>
              <a:gd name="connsiteX495" fmla="*/ 113458 w 430785"/>
              <a:gd name="connsiteY495" fmla="*/ 2393975 h 4352025"/>
              <a:gd name="connsiteX496" fmla="*/ 113458 w 430785"/>
              <a:gd name="connsiteY496" fmla="*/ 2395490 h 4352025"/>
              <a:gd name="connsiteX497" fmla="*/ 85702 w 430785"/>
              <a:gd name="connsiteY497" fmla="*/ 2379421 h 4352025"/>
              <a:gd name="connsiteX498" fmla="*/ 85702 w 430785"/>
              <a:gd name="connsiteY498" fmla="*/ 2377908 h 4352025"/>
              <a:gd name="connsiteX499" fmla="*/ 85702 w 430785"/>
              <a:gd name="connsiteY499" fmla="*/ 2350691 h 4352025"/>
              <a:gd name="connsiteX500" fmla="*/ 365209 w 430785"/>
              <a:gd name="connsiteY500" fmla="*/ 2313147 h 4352025"/>
              <a:gd name="connsiteX501" fmla="*/ 430784 w 430785"/>
              <a:gd name="connsiteY501" fmla="*/ 2350965 h 4352025"/>
              <a:gd name="connsiteX502" fmla="*/ 430784 w 430785"/>
              <a:gd name="connsiteY502" fmla="*/ 2352476 h 4352025"/>
              <a:gd name="connsiteX503" fmla="*/ 430784 w 430785"/>
              <a:gd name="connsiteY503" fmla="*/ 2379855 h 4352025"/>
              <a:gd name="connsiteX504" fmla="*/ 430784 w 430785"/>
              <a:gd name="connsiteY504" fmla="*/ 2381369 h 4352025"/>
              <a:gd name="connsiteX505" fmla="*/ 365209 w 430785"/>
              <a:gd name="connsiteY505" fmla="*/ 2343388 h 4352025"/>
              <a:gd name="connsiteX506" fmla="*/ 365209 w 430785"/>
              <a:gd name="connsiteY506" fmla="*/ 2341876 h 4352025"/>
              <a:gd name="connsiteX507" fmla="*/ 365209 w 430785"/>
              <a:gd name="connsiteY507" fmla="*/ 2314657 h 4352025"/>
              <a:gd name="connsiteX508" fmla="*/ 129527 w 430785"/>
              <a:gd name="connsiteY508" fmla="*/ 2308603 h 4352025"/>
              <a:gd name="connsiteX509" fmla="*/ 232110 w 430785"/>
              <a:gd name="connsiteY509" fmla="*/ 2367845 h 4352025"/>
              <a:gd name="connsiteX510" fmla="*/ 232110 w 430785"/>
              <a:gd name="connsiteY510" fmla="*/ 2369358 h 4352025"/>
              <a:gd name="connsiteX511" fmla="*/ 232110 w 430785"/>
              <a:gd name="connsiteY511" fmla="*/ 2396735 h 4352025"/>
              <a:gd name="connsiteX512" fmla="*/ 232110 w 430785"/>
              <a:gd name="connsiteY512" fmla="*/ 2398250 h 4352025"/>
              <a:gd name="connsiteX513" fmla="*/ 129527 w 430785"/>
              <a:gd name="connsiteY513" fmla="*/ 2339005 h 4352025"/>
              <a:gd name="connsiteX514" fmla="*/ 129527 w 430785"/>
              <a:gd name="connsiteY514" fmla="*/ 2337494 h 4352025"/>
              <a:gd name="connsiteX515" fmla="*/ 129527 w 430785"/>
              <a:gd name="connsiteY515" fmla="*/ 2310113 h 4352025"/>
              <a:gd name="connsiteX516" fmla="*/ 0 w 430785"/>
              <a:gd name="connsiteY516" fmla="*/ 2299676 h 4352025"/>
              <a:gd name="connsiteX517" fmla="*/ 65575 w 430785"/>
              <a:gd name="connsiteY517" fmla="*/ 2337494 h 4352025"/>
              <a:gd name="connsiteX518" fmla="*/ 65575 w 430785"/>
              <a:gd name="connsiteY518" fmla="*/ 2339005 h 4352025"/>
              <a:gd name="connsiteX519" fmla="*/ 65575 w 430785"/>
              <a:gd name="connsiteY519" fmla="*/ 2366384 h 4352025"/>
              <a:gd name="connsiteX520" fmla="*/ 65575 w 430785"/>
              <a:gd name="connsiteY520" fmla="*/ 2367898 h 4352025"/>
              <a:gd name="connsiteX521" fmla="*/ 0 w 430785"/>
              <a:gd name="connsiteY521" fmla="*/ 2329916 h 4352025"/>
              <a:gd name="connsiteX522" fmla="*/ 0 w 430785"/>
              <a:gd name="connsiteY522" fmla="*/ 2328568 h 4352025"/>
              <a:gd name="connsiteX523" fmla="*/ 0 w 430785"/>
              <a:gd name="connsiteY523" fmla="*/ 2301187 h 4352025"/>
              <a:gd name="connsiteX524" fmla="*/ 379168 w 430785"/>
              <a:gd name="connsiteY524" fmla="*/ 2255364 h 4352025"/>
              <a:gd name="connsiteX525" fmla="*/ 430784 w 430785"/>
              <a:gd name="connsiteY525" fmla="*/ 2285232 h 4352025"/>
              <a:gd name="connsiteX526" fmla="*/ 430784 w 430785"/>
              <a:gd name="connsiteY526" fmla="*/ 2286739 h 4352025"/>
              <a:gd name="connsiteX527" fmla="*/ 430784 w 430785"/>
              <a:gd name="connsiteY527" fmla="*/ 2313959 h 4352025"/>
              <a:gd name="connsiteX528" fmla="*/ 430784 w 430785"/>
              <a:gd name="connsiteY528" fmla="*/ 2315469 h 4352025"/>
              <a:gd name="connsiteX529" fmla="*/ 379168 w 430785"/>
              <a:gd name="connsiteY529" fmla="*/ 2285604 h 4352025"/>
              <a:gd name="connsiteX530" fmla="*/ 379168 w 430785"/>
              <a:gd name="connsiteY530" fmla="*/ 2284096 h 4352025"/>
              <a:gd name="connsiteX531" fmla="*/ 379168 w 430785"/>
              <a:gd name="connsiteY531" fmla="*/ 2256874 h 4352025"/>
              <a:gd name="connsiteX532" fmla="*/ 123035 w 430785"/>
              <a:gd name="connsiteY532" fmla="*/ 2239134 h 4352025"/>
              <a:gd name="connsiteX533" fmla="*/ 199161 w 430785"/>
              <a:gd name="connsiteY533" fmla="*/ 2283122 h 4352025"/>
              <a:gd name="connsiteX534" fmla="*/ 199161 w 430785"/>
              <a:gd name="connsiteY534" fmla="*/ 2284630 h 4352025"/>
              <a:gd name="connsiteX535" fmla="*/ 199161 w 430785"/>
              <a:gd name="connsiteY535" fmla="*/ 2311849 h 4352025"/>
              <a:gd name="connsiteX536" fmla="*/ 199161 w 430785"/>
              <a:gd name="connsiteY536" fmla="*/ 2313359 h 4352025"/>
              <a:gd name="connsiteX537" fmla="*/ 123035 w 430785"/>
              <a:gd name="connsiteY537" fmla="*/ 2269373 h 4352025"/>
              <a:gd name="connsiteX538" fmla="*/ 123035 w 430785"/>
              <a:gd name="connsiteY538" fmla="*/ 2267865 h 4352025"/>
              <a:gd name="connsiteX539" fmla="*/ 123035 w 430785"/>
              <a:gd name="connsiteY539" fmla="*/ 2240642 h 4352025"/>
              <a:gd name="connsiteX540" fmla="*/ 0 w 430785"/>
              <a:gd name="connsiteY540" fmla="*/ 2233939 h 4352025"/>
              <a:gd name="connsiteX541" fmla="*/ 109563 w 430785"/>
              <a:gd name="connsiteY541" fmla="*/ 2297080 h 4352025"/>
              <a:gd name="connsiteX542" fmla="*/ 109563 w 430785"/>
              <a:gd name="connsiteY542" fmla="*/ 2298590 h 4352025"/>
              <a:gd name="connsiteX543" fmla="*/ 109563 w 430785"/>
              <a:gd name="connsiteY543" fmla="*/ 2325808 h 4352025"/>
              <a:gd name="connsiteX544" fmla="*/ 109563 w 430785"/>
              <a:gd name="connsiteY544" fmla="*/ 2327318 h 4352025"/>
              <a:gd name="connsiteX545" fmla="*/ 0 w 430785"/>
              <a:gd name="connsiteY545" fmla="*/ 2264179 h 4352025"/>
              <a:gd name="connsiteX546" fmla="*/ 0 w 430785"/>
              <a:gd name="connsiteY546" fmla="*/ 2262671 h 4352025"/>
              <a:gd name="connsiteX547" fmla="*/ 0 w 430785"/>
              <a:gd name="connsiteY547" fmla="*/ 2235449 h 4352025"/>
              <a:gd name="connsiteX548" fmla="*/ 222372 w 430785"/>
              <a:gd name="connsiteY548" fmla="*/ 2230691 h 4352025"/>
              <a:gd name="connsiteX549" fmla="*/ 274151 w 430785"/>
              <a:gd name="connsiteY549" fmla="*/ 2260562 h 4352025"/>
              <a:gd name="connsiteX550" fmla="*/ 274151 w 430785"/>
              <a:gd name="connsiteY550" fmla="*/ 2262070 h 4352025"/>
              <a:gd name="connsiteX551" fmla="*/ 274151 w 430785"/>
              <a:gd name="connsiteY551" fmla="*/ 2289290 h 4352025"/>
              <a:gd name="connsiteX552" fmla="*/ 274151 w 430785"/>
              <a:gd name="connsiteY552" fmla="*/ 2290800 h 4352025"/>
              <a:gd name="connsiteX553" fmla="*/ 222372 w 430785"/>
              <a:gd name="connsiteY553" fmla="*/ 2260933 h 4352025"/>
              <a:gd name="connsiteX554" fmla="*/ 222372 w 430785"/>
              <a:gd name="connsiteY554" fmla="*/ 2259425 h 4352025"/>
              <a:gd name="connsiteX555" fmla="*/ 222372 w 430785"/>
              <a:gd name="connsiteY555" fmla="*/ 2232203 h 4352025"/>
              <a:gd name="connsiteX556" fmla="*/ 55836 w 430785"/>
              <a:gd name="connsiteY556" fmla="*/ 2200333 h 4352025"/>
              <a:gd name="connsiteX557" fmla="*/ 103070 w 430785"/>
              <a:gd name="connsiteY557" fmla="*/ 2227605 h 4352025"/>
              <a:gd name="connsiteX558" fmla="*/ 103070 w 430785"/>
              <a:gd name="connsiteY558" fmla="*/ 2229117 h 4352025"/>
              <a:gd name="connsiteX559" fmla="*/ 103070 w 430785"/>
              <a:gd name="connsiteY559" fmla="*/ 2256340 h 4352025"/>
              <a:gd name="connsiteX560" fmla="*/ 103070 w 430785"/>
              <a:gd name="connsiteY560" fmla="*/ 2257848 h 4352025"/>
              <a:gd name="connsiteX561" fmla="*/ 55836 w 430785"/>
              <a:gd name="connsiteY561" fmla="*/ 2230580 h 4352025"/>
              <a:gd name="connsiteX562" fmla="*/ 55836 w 430785"/>
              <a:gd name="connsiteY562" fmla="*/ 2229066 h 4352025"/>
              <a:gd name="connsiteX563" fmla="*/ 55836 w 430785"/>
              <a:gd name="connsiteY563" fmla="*/ 2201849 h 4352025"/>
              <a:gd name="connsiteX564" fmla="*/ 355632 w 430785"/>
              <a:gd name="connsiteY564" fmla="*/ 2175992 h 4352025"/>
              <a:gd name="connsiteX565" fmla="*/ 430784 w 430785"/>
              <a:gd name="connsiteY565" fmla="*/ 2219322 h 4352025"/>
              <a:gd name="connsiteX566" fmla="*/ 430784 w 430785"/>
              <a:gd name="connsiteY566" fmla="*/ 2220840 h 4352025"/>
              <a:gd name="connsiteX567" fmla="*/ 430784 w 430785"/>
              <a:gd name="connsiteY567" fmla="*/ 2248221 h 4352025"/>
              <a:gd name="connsiteX568" fmla="*/ 430784 w 430785"/>
              <a:gd name="connsiteY568" fmla="*/ 2249731 h 4352025"/>
              <a:gd name="connsiteX569" fmla="*/ 355632 w 430785"/>
              <a:gd name="connsiteY569" fmla="*/ 2206231 h 4352025"/>
              <a:gd name="connsiteX570" fmla="*/ 355632 w 430785"/>
              <a:gd name="connsiteY570" fmla="*/ 2204714 h 4352025"/>
              <a:gd name="connsiteX571" fmla="*/ 355632 w 430785"/>
              <a:gd name="connsiteY571" fmla="*/ 2177501 h 4352025"/>
              <a:gd name="connsiteX572" fmla="*/ 125794 w 430785"/>
              <a:gd name="connsiteY572" fmla="*/ 2174857 h 4352025"/>
              <a:gd name="connsiteX573" fmla="*/ 202407 w 430785"/>
              <a:gd name="connsiteY573" fmla="*/ 2219161 h 4352025"/>
              <a:gd name="connsiteX574" fmla="*/ 202407 w 430785"/>
              <a:gd name="connsiteY574" fmla="*/ 2220677 h 4352025"/>
              <a:gd name="connsiteX575" fmla="*/ 202407 w 430785"/>
              <a:gd name="connsiteY575" fmla="*/ 2247898 h 4352025"/>
              <a:gd name="connsiteX576" fmla="*/ 202407 w 430785"/>
              <a:gd name="connsiteY576" fmla="*/ 2249408 h 4352025"/>
              <a:gd name="connsiteX577" fmla="*/ 125794 w 430785"/>
              <a:gd name="connsiteY577" fmla="*/ 2205256 h 4352025"/>
              <a:gd name="connsiteX578" fmla="*/ 125794 w 430785"/>
              <a:gd name="connsiteY578" fmla="*/ 2203741 h 4352025"/>
              <a:gd name="connsiteX579" fmla="*/ 125794 w 430785"/>
              <a:gd name="connsiteY579" fmla="*/ 2176365 h 4352025"/>
              <a:gd name="connsiteX580" fmla="*/ 0 w 430785"/>
              <a:gd name="connsiteY580" fmla="*/ 2168040 h 4352025"/>
              <a:gd name="connsiteX581" fmla="*/ 35709 w 430785"/>
              <a:gd name="connsiteY581" fmla="*/ 2188649 h 4352025"/>
              <a:gd name="connsiteX582" fmla="*/ 35709 w 430785"/>
              <a:gd name="connsiteY582" fmla="*/ 2190162 h 4352025"/>
              <a:gd name="connsiteX583" fmla="*/ 35709 w 430785"/>
              <a:gd name="connsiteY583" fmla="*/ 2217536 h 4352025"/>
              <a:gd name="connsiteX584" fmla="*/ 35709 w 430785"/>
              <a:gd name="connsiteY584" fmla="*/ 2219053 h 4352025"/>
              <a:gd name="connsiteX585" fmla="*/ 0 w 430785"/>
              <a:gd name="connsiteY585" fmla="*/ 2198439 h 4352025"/>
              <a:gd name="connsiteX586" fmla="*/ 0 w 430785"/>
              <a:gd name="connsiteY586" fmla="*/ 2196925 h 4352025"/>
              <a:gd name="connsiteX587" fmla="*/ 0 w 430785"/>
              <a:gd name="connsiteY587" fmla="*/ 2169553 h 4352025"/>
              <a:gd name="connsiteX588" fmla="*/ 193155 w 430785"/>
              <a:gd name="connsiteY588" fmla="*/ 2147913 h 4352025"/>
              <a:gd name="connsiteX589" fmla="*/ 225293 w 430785"/>
              <a:gd name="connsiteY589" fmla="*/ 2166579 h 4352025"/>
              <a:gd name="connsiteX590" fmla="*/ 225293 w 430785"/>
              <a:gd name="connsiteY590" fmla="*/ 2167930 h 4352025"/>
              <a:gd name="connsiteX591" fmla="*/ 225293 w 430785"/>
              <a:gd name="connsiteY591" fmla="*/ 2195303 h 4352025"/>
              <a:gd name="connsiteX592" fmla="*/ 225293 w 430785"/>
              <a:gd name="connsiteY592" fmla="*/ 2196816 h 4352025"/>
              <a:gd name="connsiteX593" fmla="*/ 193155 w 430785"/>
              <a:gd name="connsiteY593" fmla="*/ 2178313 h 4352025"/>
              <a:gd name="connsiteX594" fmla="*/ 193155 w 430785"/>
              <a:gd name="connsiteY594" fmla="*/ 2176800 h 4352025"/>
              <a:gd name="connsiteX595" fmla="*/ 193155 w 430785"/>
              <a:gd name="connsiteY595" fmla="*/ 2149426 h 4352025"/>
              <a:gd name="connsiteX596" fmla="*/ 379168 w 430785"/>
              <a:gd name="connsiteY596" fmla="*/ 2123728 h 4352025"/>
              <a:gd name="connsiteX597" fmla="*/ 430784 w 430785"/>
              <a:gd name="connsiteY597" fmla="*/ 2153594 h 4352025"/>
              <a:gd name="connsiteX598" fmla="*/ 430784 w 430785"/>
              <a:gd name="connsiteY598" fmla="*/ 2155106 h 4352025"/>
              <a:gd name="connsiteX599" fmla="*/ 430784 w 430785"/>
              <a:gd name="connsiteY599" fmla="*/ 2182481 h 4352025"/>
              <a:gd name="connsiteX600" fmla="*/ 430784 w 430785"/>
              <a:gd name="connsiteY600" fmla="*/ 2183993 h 4352025"/>
              <a:gd name="connsiteX601" fmla="*/ 379168 w 430785"/>
              <a:gd name="connsiteY601" fmla="*/ 2154132 h 4352025"/>
              <a:gd name="connsiteX602" fmla="*/ 379168 w 430785"/>
              <a:gd name="connsiteY602" fmla="*/ 2152619 h 4352025"/>
              <a:gd name="connsiteX603" fmla="*/ 379168 w 430785"/>
              <a:gd name="connsiteY603" fmla="*/ 2125240 h 4352025"/>
              <a:gd name="connsiteX604" fmla="*/ 0 w 430785"/>
              <a:gd name="connsiteY604" fmla="*/ 2102302 h 4352025"/>
              <a:gd name="connsiteX605" fmla="*/ 105829 w 430785"/>
              <a:gd name="connsiteY605" fmla="*/ 2163332 h 4352025"/>
              <a:gd name="connsiteX606" fmla="*/ 105829 w 430785"/>
              <a:gd name="connsiteY606" fmla="*/ 2164846 h 4352025"/>
              <a:gd name="connsiteX607" fmla="*/ 105829 w 430785"/>
              <a:gd name="connsiteY607" fmla="*/ 2192218 h 4352025"/>
              <a:gd name="connsiteX608" fmla="*/ 105829 w 430785"/>
              <a:gd name="connsiteY608" fmla="*/ 2193733 h 4352025"/>
              <a:gd name="connsiteX609" fmla="*/ 0 w 430785"/>
              <a:gd name="connsiteY609" fmla="*/ 2132546 h 4352025"/>
              <a:gd name="connsiteX610" fmla="*/ 0 w 430785"/>
              <a:gd name="connsiteY610" fmla="*/ 2131032 h 4352025"/>
              <a:gd name="connsiteX611" fmla="*/ 0 w 430785"/>
              <a:gd name="connsiteY611" fmla="*/ 2103816 h 4352025"/>
              <a:gd name="connsiteX612" fmla="*/ 210847 w 430785"/>
              <a:gd name="connsiteY612" fmla="*/ 2092402 h 4352025"/>
              <a:gd name="connsiteX613" fmla="*/ 258081 w 430785"/>
              <a:gd name="connsiteY613" fmla="*/ 2119670 h 4352025"/>
              <a:gd name="connsiteX614" fmla="*/ 258081 w 430785"/>
              <a:gd name="connsiteY614" fmla="*/ 2121183 h 4352025"/>
              <a:gd name="connsiteX615" fmla="*/ 258081 w 430785"/>
              <a:gd name="connsiteY615" fmla="*/ 2148562 h 4352025"/>
              <a:gd name="connsiteX616" fmla="*/ 258081 w 430785"/>
              <a:gd name="connsiteY616" fmla="*/ 2150075 h 4352025"/>
              <a:gd name="connsiteX617" fmla="*/ 210847 w 430785"/>
              <a:gd name="connsiteY617" fmla="*/ 2122806 h 4352025"/>
              <a:gd name="connsiteX618" fmla="*/ 210847 w 430785"/>
              <a:gd name="connsiteY618" fmla="*/ 2121294 h 4352025"/>
              <a:gd name="connsiteX619" fmla="*/ 210847 w 430785"/>
              <a:gd name="connsiteY619" fmla="*/ 2093914 h 4352025"/>
              <a:gd name="connsiteX620" fmla="*/ 71743 w 430785"/>
              <a:gd name="connsiteY620" fmla="*/ 2077956 h 4352025"/>
              <a:gd name="connsiteX621" fmla="*/ 173028 w 430785"/>
              <a:gd name="connsiteY621" fmla="*/ 2136388 h 4352025"/>
              <a:gd name="connsiteX622" fmla="*/ 173028 w 430785"/>
              <a:gd name="connsiteY622" fmla="*/ 2137901 h 4352025"/>
              <a:gd name="connsiteX623" fmla="*/ 173028 w 430785"/>
              <a:gd name="connsiteY623" fmla="*/ 2165280 h 4352025"/>
              <a:gd name="connsiteX624" fmla="*/ 173028 w 430785"/>
              <a:gd name="connsiteY624" fmla="*/ 2166631 h 4352025"/>
              <a:gd name="connsiteX625" fmla="*/ 71743 w 430785"/>
              <a:gd name="connsiteY625" fmla="*/ 2108198 h 4352025"/>
              <a:gd name="connsiteX626" fmla="*/ 71743 w 430785"/>
              <a:gd name="connsiteY626" fmla="*/ 2106685 h 4352025"/>
              <a:gd name="connsiteX627" fmla="*/ 71743 w 430785"/>
              <a:gd name="connsiteY627" fmla="*/ 2079468 h 4352025"/>
              <a:gd name="connsiteX628" fmla="*/ 359366 w 430785"/>
              <a:gd name="connsiteY628" fmla="*/ 2046466 h 4352025"/>
              <a:gd name="connsiteX629" fmla="*/ 430785 w 430785"/>
              <a:gd name="connsiteY629" fmla="*/ 2087856 h 4352025"/>
              <a:gd name="connsiteX630" fmla="*/ 430785 w 430785"/>
              <a:gd name="connsiteY630" fmla="*/ 2089368 h 4352025"/>
              <a:gd name="connsiteX631" fmla="*/ 430785 w 430785"/>
              <a:gd name="connsiteY631" fmla="*/ 2116586 h 4352025"/>
              <a:gd name="connsiteX632" fmla="*/ 430785 w 430785"/>
              <a:gd name="connsiteY632" fmla="*/ 2118098 h 4352025"/>
              <a:gd name="connsiteX633" fmla="*/ 359366 w 430785"/>
              <a:gd name="connsiteY633" fmla="*/ 2076870 h 4352025"/>
              <a:gd name="connsiteX634" fmla="*/ 359366 w 430785"/>
              <a:gd name="connsiteY634" fmla="*/ 2075358 h 4352025"/>
              <a:gd name="connsiteX635" fmla="*/ 359366 w 430785"/>
              <a:gd name="connsiteY635" fmla="*/ 2047978 h 4352025"/>
              <a:gd name="connsiteX636" fmla="*/ 0 w 430785"/>
              <a:gd name="connsiteY636" fmla="*/ 2036403 h 4352025"/>
              <a:gd name="connsiteX637" fmla="*/ 51779 w 430785"/>
              <a:gd name="connsiteY637" fmla="*/ 2066268 h 4352025"/>
              <a:gd name="connsiteX638" fmla="*/ 51779 w 430785"/>
              <a:gd name="connsiteY638" fmla="*/ 2067782 h 4352025"/>
              <a:gd name="connsiteX639" fmla="*/ 51779 w 430785"/>
              <a:gd name="connsiteY639" fmla="*/ 2095161 h 4352025"/>
              <a:gd name="connsiteX640" fmla="*/ 51779 w 430785"/>
              <a:gd name="connsiteY640" fmla="*/ 2096674 h 4352025"/>
              <a:gd name="connsiteX641" fmla="*/ 0 w 430785"/>
              <a:gd name="connsiteY641" fmla="*/ 2066808 h 4352025"/>
              <a:gd name="connsiteX642" fmla="*/ 0 w 430785"/>
              <a:gd name="connsiteY642" fmla="*/ 2065295 h 4352025"/>
              <a:gd name="connsiteX643" fmla="*/ 0 w 430785"/>
              <a:gd name="connsiteY643" fmla="*/ 2037916 h 4352025"/>
              <a:gd name="connsiteX644" fmla="*/ 248829 w 430785"/>
              <a:gd name="connsiteY644" fmla="*/ 1982676 h 4352025"/>
              <a:gd name="connsiteX645" fmla="*/ 280805 w 430785"/>
              <a:gd name="connsiteY645" fmla="*/ 2001181 h 4352025"/>
              <a:gd name="connsiteX646" fmla="*/ 280805 w 430785"/>
              <a:gd name="connsiteY646" fmla="*/ 2002693 h 4352025"/>
              <a:gd name="connsiteX647" fmla="*/ 280805 w 430785"/>
              <a:gd name="connsiteY647" fmla="*/ 2030074 h 4352025"/>
              <a:gd name="connsiteX648" fmla="*/ 280805 w 430785"/>
              <a:gd name="connsiteY648" fmla="*/ 2031585 h 4352025"/>
              <a:gd name="connsiteX649" fmla="*/ 248829 w 430785"/>
              <a:gd name="connsiteY649" fmla="*/ 2012920 h 4352025"/>
              <a:gd name="connsiteX650" fmla="*/ 248829 w 430785"/>
              <a:gd name="connsiteY650" fmla="*/ 2011569 h 4352025"/>
              <a:gd name="connsiteX651" fmla="*/ 248829 w 430785"/>
              <a:gd name="connsiteY651" fmla="*/ 1984189 h 4352025"/>
              <a:gd name="connsiteX652" fmla="*/ 0 w 430785"/>
              <a:gd name="connsiteY652" fmla="*/ 1970665 h 4352025"/>
              <a:gd name="connsiteX653" fmla="*/ 190883 w 430785"/>
              <a:gd name="connsiteY653" fmla="*/ 2080878 h 4352025"/>
              <a:gd name="connsiteX654" fmla="*/ 190883 w 430785"/>
              <a:gd name="connsiteY654" fmla="*/ 2082390 h 4352025"/>
              <a:gd name="connsiteX655" fmla="*/ 190883 w 430785"/>
              <a:gd name="connsiteY655" fmla="*/ 2109608 h 4352025"/>
              <a:gd name="connsiteX656" fmla="*/ 190883 w 430785"/>
              <a:gd name="connsiteY656" fmla="*/ 2111120 h 4352025"/>
              <a:gd name="connsiteX657" fmla="*/ 0 w 430785"/>
              <a:gd name="connsiteY657" fmla="*/ 2000908 h 4352025"/>
              <a:gd name="connsiteX658" fmla="*/ 0 w 430785"/>
              <a:gd name="connsiteY658" fmla="*/ 1999558 h 4352025"/>
              <a:gd name="connsiteX659" fmla="*/ 0 w 430785"/>
              <a:gd name="connsiteY659" fmla="*/ 1972178 h 4352025"/>
              <a:gd name="connsiteX660" fmla="*/ 339888 w 430785"/>
              <a:gd name="connsiteY660" fmla="*/ 1969528 h 4352025"/>
              <a:gd name="connsiteX661" fmla="*/ 430784 w 430785"/>
              <a:gd name="connsiteY661" fmla="*/ 2021957 h 4352025"/>
              <a:gd name="connsiteX662" fmla="*/ 430784 w 430785"/>
              <a:gd name="connsiteY662" fmla="*/ 2023469 h 4352025"/>
              <a:gd name="connsiteX663" fmla="*/ 430784 w 430785"/>
              <a:gd name="connsiteY663" fmla="*/ 2050848 h 4352025"/>
              <a:gd name="connsiteX664" fmla="*/ 430784 w 430785"/>
              <a:gd name="connsiteY664" fmla="*/ 2052361 h 4352025"/>
              <a:gd name="connsiteX665" fmla="*/ 339888 w 430785"/>
              <a:gd name="connsiteY665" fmla="*/ 1999771 h 4352025"/>
              <a:gd name="connsiteX666" fmla="*/ 339888 w 430785"/>
              <a:gd name="connsiteY666" fmla="*/ 1998259 h 4352025"/>
              <a:gd name="connsiteX667" fmla="*/ 339888 w 430785"/>
              <a:gd name="connsiteY667" fmla="*/ 1971041 h 4352025"/>
              <a:gd name="connsiteX668" fmla="*/ 109563 w 430785"/>
              <a:gd name="connsiteY668" fmla="*/ 1968068 h 4352025"/>
              <a:gd name="connsiteX669" fmla="*/ 141539 w 430785"/>
              <a:gd name="connsiteY669" fmla="*/ 1986573 h 4352025"/>
              <a:gd name="connsiteX670" fmla="*/ 141539 w 430785"/>
              <a:gd name="connsiteY670" fmla="*/ 1988085 h 4352025"/>
              <a:gd name="connsiteX671" fmla="*/ 141539 w 430785"/>
              <a:gd name="connsiteY671" fmla="*/ 2015465 h 4352025"/>
              <a:gd name="connsiteX672" fmla="*/ 141539 w 430785"/>
              <a:gd name="connsiteY672" fmla="*/ 2016977 h 4352025"/>
              <a:gd name="connsiteX673" fmla="*/ 109563 w 430785"/>
              <a:gd name="connsiteY673" fmla="*/ 1998311 h 4352025"/>
              <a:gd name="connsiteX674" fmla="*/ 109563 w 430785"/>
              <a:gd name="connsiteY674" fmla="*/ 1996799 h 4352025"/>
              <a:gd name="connsiteX675" fmla="*/ 109563 w 430785"/>
              <a:gd name="connsiteY675" fmla="*/ 1969581 h 4352025"/>
              <a:gd name="connsiteX676" fmla="*/ 199161 w 430785"/>
              <a:gd name="connsiteY676" fmla="*/ 1954110 h 4352025"/>
              <a:gd name="connsiteX677" fmla="*/ 231299 w 430785"/>
              <a:gd name="connsiteY677" fmla="*/ 1972614 h 4352025"/>
              <a:gd name="connsiteX678" fmla="*/ 231299 w 430785"/>
              <a:gd name="connsiteY678" fmla="*/ 1974126 h 4352025"/>
              <a:gd name="connsiteX679" fmla="*/ 231299 w 430785"/>
              <a:gd name="connsiteY679" fmla="*/ 2001344 h 4352025"/>
              <a:gd name="connsiteX680" fmla="*/ 231299 w 430785"/>
              <a:gd name="connsiteY680" fmla="*/ 2002856 h 4352025"/>
              <a:gd name="connsiteX681" fmla="*/ 199161 w 430785"/>
              <a:gd name="connsiteY681" fmla="*/ 1984352 h 4352025"/>
              <a:gd name="connsiteX682" fmla="*/ 199161 w 430785"/>
              <a:gd name="connsiteY682" fmla="*/ 1982839 h 4352025"/>
              <a:gd name="connsiteX683" fmla="*/ 199161 w 430785"/>
              <a:gd name="connsiteY683" fmla="*/ 1955622 h 4352025"/>
              <a:gd name="connsiteX684" fmla="*/ 71743 w 430785"/>
              <a:gd name="connsiteY684" fmla="*/ 1946319 h 4352025"/>
              <a:gd name="connsiteX685" fmla="*/ 89435 w 430785"/>
              <a:gd name="connsiteY685" fmla="*/ 1956544 h 4352025"/>
              <a:gd name="connsiteX686" fmla="*/ 89435 w 430785"/>
              <a:gd name="connsiteY686" fmla="*/ 1958057 h 4352025"/>
              <a:gd name="connsiteX687" fmla="*/ 89435 w 430785"/>
              <a:gd name="connsiteY687" fmla="*/ 1985275 h 4352025"/>
              <a:gd name="connsiteX688" fmla="*/ 89435 w 430785"/>
              <a:gd name="connsiteY688" fmla="*/ 1986787 h 4352025"/>
              <a:gd name="connsiteX689" fmla="*/ 71743 w 430785"/>
              <a:gd name="connsiteY689" fmla="*/ 1976561 h 4352025"/>
              <a:gd name="connsiteX690" fmla="*/ 71743 w 430785"/>
              <a:gd name="connsiteY690" fmla="*/ 1975049 h 4352025"/>
              <a:gd name="connsiteX691" fmla="*/ 71743 w 430785"/>
              <a:gd name="connsiteY691" fmla="*/ 1947831 h 4352025"/>
              <a:gd name="connsiteX692" fmla="*/ 365209 w 430785"/>
              <a:gd name="connsiteY692" fmla="*/ 1919427 h 4352025"/>
              <a:gd name="connsiteX693" fmla="*/ 430784 w 430785"/>
              <a:gd name="connsiteY693" fmla="*/ 1957246 h 4352025"/>
              <a:gd name="connsiteX694" fmla="*/ 430784 w 430785"/>
              <a:gd name="connsiteY694" fmla="*/ 1986139 h 4352025"/>
              <a:gd name="connsiteX695" fmla="*/ 365209 w 430785"/>
              <a:gd name="connsiteY695" fmla="*/ 1948319 h 4352025"/>
              <a:gd name="connsiteX696" fmla="*/ 0 w 430785"/>
              <a:gd name="connsiteY696" fmla="*/ 1904928 h 4352025"/>
              <a:gd name="connsiteX697" fmla="*/ 51779 w 430785"/>
              <a:gd name="connsiteY697" fmla="*/ 1934794 h 4352025"/>
              <a:gd name="connsiteX698" fmla="*/ 51779 w 430785"/>
              <a:gd name="connsiteY698" fmla="*/ 1936307 h 4352025"/>
              <a:gd name="connsiteX699" fmla="*/ 51779 w 430785"/>
              <a:gd name="connsiteY699" fmla="*/ 1963523 h 4352025"/>
              <a:gd name="connsiteX700" fmla="*/ 51779 w 430785"/>
              <a:gd name="connsiteY700" fmla="*/ 1965037 h 4352025"/>
              <a:gd name="connsiteX701" fmla="*/ 0 w 430785"/>
              <a:gd name="connsiteY701" fmla="*/ 1935171 h 4352025"/>
              <a:gd name="connsiteX702" fmla="*/ 0 w 430785"/>
              <a:gd name="connsiteY702" fmla="*/ 1933658 h 4352025"/>
              <a:gd name="connsiteX703" fmla="*/ 0 w 430785"/>
              <a:gd name="connsiteY703" fmla="*/ 1906441 h 4352025"/>
              <a:gd name="connsiteX704" fmla="*/ 218476 w 430785"/>
              <a:gd name="connsiteY704" fmla="*/ 1899410 h 4352025"/>
              <a:gd name="connsiteX705" fmla="*/ 250614 w 430785"/>
              <a:gd name="connsiteY705" fmla="*/ 1917914 h 4352025"/>
              <a:gd name="connsiteX706" fmla="*/ 250614 w 430785"/>
              <a:gd name="connsiteY706" fmla="*/ 1919427 h 4352025"/>
              <a:gd name="connsiteX707" fmla="*/ 250614 w 430785"/>
              <a:gd name="connsiteY707" fmla="*/ 1946806 h 4352025"/>
              <a:gd name="connsiteX708" fmla="*/ 250614 w 430785"/>
              <a:gd name="connsiteY708" fmla="*/ 1948319 h 4352025"/>
              <a:gd name="connsiteX709" fmla="*/ 218476 w 430785"/>
              <a:gd name="connsiteY709" fmla="*/ 1929652 h 4352025"/>
              <a:gd name="connsiteX710" fmla="*/ 218476 w 430785"/>
              <a:gd name="connsiteY710" fmla="*/ 1928140 h 4352025"/>
              <a:gd name="connsiteX711" fmla="*/ 218476 w 430785"/>
              <a:gd name="connsiteY711" fmla="*/ 1900923 h 4352025"/>
              <a:gd name="connsiteX712" fmla="*/ 91546 w 430785"/>
              <a:gd name="connsiteY712" fmla="*/ 1891943 h 4352025"/>
              <a:gd name="connsiteX713" fmla="*/ 179034 w 430785"/>
              <a:gd name="connsiteY713" fmla="*/ 1942423 h 4352025"/>
              <a:gd name="connsiteX714" fmla="*/ 179034 w 430785"/>
              <a:gd name="connsiteY714" fmla="*/ 1943935 h 4352025"/>
              <a:gd name="connsiteX715" fmla="*/ 179034 w 430785"/>
              <a:gd name="connsiteY715" fmla="*/ 1971315 h 4352025"/>
              <a:gd name="connsiteX716" fmla="*/ 179034 w 430785"/>
              <a:gd name="connsiteY716" fmla="*/ 1972827 h 4352025"/>
              <a:gd name="connsiteX717" fmla="*/ 91546 w 430785"/>
              <a:gd name="connsiteY717" fmla="*/ 1922185 h 4352025"/>
              <a:gd name="connsiteX718" fmla="*/ 91546 w 430785"/>
              <a:gd name="connsiteY718" fmla="*/ 1920673 h 4352025"/>
              <a:gd name="connsiteX719" fmla="*/ 91546 w 430785"/>
              <a:gd name="connsiteY719" fmla="*/ 1893455 h 4352025"/>
              <a:gd name="connsiteX720" fmla="*/ 151278 w 430785"/>
              <a:gd name="connsiteY720" fmla="*/ 1860617 h 4352025"/>
              <a:gd name="connsiteX721" fmla="*/ 198512 w 430785"/>
              <a:gd name="connsiteY721" fmla="*/ 1887885 h 4352025"/>
              <a:gd name="connsiteX722" fmla="*/ 198512 w 430785"/>
              <a:gd name="connsiteY722" fmla="*/ 1889399 h 4352025"/>
              <a:gd name="connsiteX723" fmla="*/ 198512 w 430785"/>
              <a:gd name="connsiteY723" fmla="*/ 1916615 h 4352025"/>
              <a:gd name="connsiteX724" fmla="*/ 198512 w 430785"/>
              <a:gd name="connsiteY724" fmla="*/ 1918129 h 4352025"/>
              <a:gd name="connsiteX725" fmla="*/ 151278 w 430785"/>
              <a:gd name="connsiteY725" fmla="*/ 1890860 h 4352025"/>
              <a:gd name="connsiteX726" fmla="*/ 151278 w 430785"/>
              <a:gd name="connsiteY726" fmla="*/ 1889346 h 4352025"/>
              <a:gd name="connsiteX727" fmla="*/ 151278 w 430785"/>
              <a:gd name="connsiteY727" fmla="*/ 1862130 h 4352025"/>
              <a:gd name="connsiteX728" fmla="*/ 361638 w 430785"/>
              <a:gd name="connsiteY728" fmla="*/ 1851579 h 4352025"/>
              <a:gd name="connsiteX729" fmla="*/ 430784 w 430785"/>
              <a:gd name="connsiteY729" fmla="*/ 1891509 h 4352025"/>
              <a:gd name="connsiteX730" fmla="*/ 430784 w 430785"/>
              <a:gd name="connsiteY730" fmla="*/ 1920401 h 4352025"/>
              <a:gd name="connsiteX731" fmla="*/ 361638 w 430785"/>
              <a:gd name="connsiteY731" fmla="*/ 1880309 h 4352025"/>
              <a:gd name="connsiteX732" fmla="*/ 0 w 430785"/>
              <a:gd name="connsiteY732" fmla="*/ 1839029 h 4352025"/>
              <a:gd name="connsiteX733" fmla="*/ 71419 w 430785"/>
              <a:gd name="connsiteY733" fmla="*/ 1880256 h 4352025"/>
              <a:gd name="connsiteX734" fmla="*/ 71419 w 430785"/>
              <a:gd name="connsiteY734" fmla="*/ 1881770 h 4352025"/>
              <a:gd name="connsiteX735" fmla="*/ 71419 w 430785"/>
              <a:gd name="connsiteY735" fmla="*/ 1909148 h 4352025"/>
              <a:gd name="connsiteX736" fmla="*/ 71419 w 430785"/>
              <a:gd name="connsiteY736" fmla="*/ 1910661 h 4352025"/>
              <a:gd name="connsiteX737" fmla="*/ 0 w 430785"/>
              <a:gd name="connsiteY737" fmla="*/ 1869434 h 4352025"/>
              <a:gd name="connsiteX738" fmla="*/ 0 w 430785"/>
              <a:gd name="connsiteY738" fmla="*/ 1867920 h 4352025"/>
              <a:gd name="connsiteX739" fmla="*/ 0 w 430785"/>
              <a:gd name="connsiteY739" fmla="*/ 1840542 h 4352025"/>
              <a:gd name="connsiteX740" fmla="*/ 302231 w 430785"/>
              <a:gd name="connsiteY740" fmla="*/ 1817169 h 4352025"/>
              <a:gd name="connsiteX741" fmla="*/ 334207 w 430785"/>
              <a:gd name="connsiteY741" fmla="*/ 1835835 h 4352025"/>
              <a:gd name="connsiteX742" fmla="*/ 334207 w 430785"/>
              <a:gd name="connsiteY742" fmla="*/ 1864564 h 4352025"/>
              <a:gd name="connsiteX743" fmla="*/ 302231 w 430785"/>
              <a:gd name="connsiteY743" fmla="*/ 1846060 h 4352025"/>
              <a:gd name="connsiteX744" fmla="*/ 395075 w 430785"/>
              <a:gd name="connsiteY744" fmla="*/ 1805157 h 4352025"/>
              <a:gd name="connsiteX745" fmla="*/ 430784 w 430785"/>
              <a:gd name="connsiteY745" fmla="*/ 1825771 h 4352025"/>
              <a:gd name="connsiteX746" fmla="*/ 430784 w 430785"/>
              <a:gd name="connsiteY746" fmla="*/ 1854501 h 4352025"/>
              <a:gd name="connsiteX747" fmla="*/ 395075 w 430785"/>
              <a:gd name="connsiteY747" fmla="*/ 1833887 h 4352025"/>
              <a:gd name="connsiteX748" fmla="*/ 252075 w 430785"/>
              <a:gd name="connsiteY748" fmla="*/ 1788277 h 4352025"/>
              <a:gd name="connsiteX749" fmla="*/ 284213 w 430785"/>
              <a:gd name="connsiteY749" fmla="*/ 1806943 h 4352025"/>
              <a:gd name="connsiteX750" fmla="*/ 284213 w 430785"/>
              <a:gd name="connsiteY750" fmla="*/ 1835673 h 4352025"/>
              <a:gd name="connsiteX751" fmla="*/ 252075 w 430785"/>
              <a:gd name="connsiteY751" fmla="*/ 1817169 h 4352025"/>
              <a:gd name="connsiteX752" fmla="*/ 133585 w 430785"/>
              <a:gd name="connsiteY752" fmla="*/ 1785679 h 4352025"/>
              <a:gd name="connsiteX753" fmla="*/ 196401 w 430785"/>
              <a:gd name="connsiteY753" fmla="*/ 1821875 h 4352025"/>
              <a:gd name="connsiteX754" fmla="*/ 196401 w 430785"/>
              <a:gd name="connsiteY754" fmla="*/ 1850767 h 4352025"/>
              <a:gd name="connsiteX755" fmla="*/ 133585 w 430785"/>
              <a:gd name="connsiteY755" fmla="*/ 1814571 h 4352025"/>
              <a:gd name="connsiteX756" fmla="*/ 0 w 430785"/>
              <a:gd name="connsiteY756" fmla="*/ 1773292 h 4352025"/>
              <a:gd name="connsiteX757" fmla="*/ 131151 w 430785"/>
              <a:gd name="connsiteY757" fmla="*/ 1848931 h 4352025"/>
              <a:gd name="connsiteX758" fmla="*/ 131151 w 430785"/>
              <a:gd name="connsiteY758" fmla="*/ 1850443 h 4352025"/>
              <a:gd name="connsiteX759" fmla="*/ 131151 w 430785"/>
              <a:gd name="connsiteY759" fmla="*/ 1877822 h 4352025"/>
              <a:gd name="connsiteX760" fmla="*/ 131151 w 430785"/>
              <a:gd name="connsiteY760" fmla="*/ 1879335 h 4352025"/>
              <a:gd name="connsiteX761" fmla="*/ 0 w 430785"/>
              <a:gd name="connsiteY761" fmla="*/ 1803534 h 4352025"/>
              <a:gd name="connsiteX762" fmla="*/ 0 w 430785"/>
              <a:gd name="connsiteY762" fmla="*/ 1802022 h 4352025"/>
              <a:gd name="connsiteX763" fmla="*/ 0 w 430785"/>
              <a:gd name="connsiteY763" fmla="*/ 1774804 h 4352025"/>
              <a:gd name="connsiteX764" fmla="*/ 85702 w 430785"/>
              <a:gd name="connsiteY764" fmla="*/ 1758086 h 4352025"/>
              <a:gd name="connsiteX765" fmla="*/ 113458 w 430785"/>
              <a:gd name="connsiteY765" fmla="*/ 1774155 h 4352025"/>
              <a:gd name="connsiteX766" fmla="*/ 113458 w 430785"/>
              <a:gd name="connsiteY766" fmla="*/ 1802885 h 4352025"/>
              <a:gd name="connsiteX767" fmla="*/ 85702 w 430785"/>
              <a:gd name="connsiteY767" fmla="*/ 1786816 h 4352025"/>
              <a:gd name="connsiteX768" fmla="*/ 365209 w 430785"/>
              <a:gd name="connsiteY768" fmla="*/ 1722052 h 4352025"/>
              <a:gd name="connsiteX769" fmla="*/ 430784 w 430785"/>
              <a:gd name="connsiteY769" fmla="*/ 1759871 h 4352025"/>
              <a:gd name="connsiteX770" fmla="*/ 430784 w 430785"/>
              <a:gd name="connsiteY770" fmla="*/ 1788764 h 4352025"/>
              <a:gd name="connsiteX771" fmla="*/ 365209 w 430785"/>
              <a:gd name="connsiteY771" fmla="*/ 1750782 h 4352025"/>
              <a:gd name="connsiteX772" fmla="*/ 129527 w 430785"/>
              <a:gd name="connsiteY772" fmla="*/ 1717508 h 4352025"/>
              <a:gd name="connsiteX773" fmla="*/ 232110 w 430785"/>
              <a:gd name="connsiteY773" fmla="*/ 1776753 h 4352025"/>
              <a:gd name="connsiteX774" fmla="*/ 232110 w 430785"/>
              <a:gd name="connsiteY774" fmla="*/ 1805645 h 4352025"/>
              <a:gd name="connsiteX775" fmla="*/ 129527 w 430785"/>
              <a:gd name="connsiteY775" fmla="*/ 1746400 h 4352025"/>
              <a:gd name="connsiteX776" fmla="*/ 0 w 430785"/>
              <a:gd name="connsiteY776" fmla="*/ 1708581 h 4352025"/>
              <a:gd name="connsiteX777" fmla="*/ 65575 w 430785"/>
              <a:gd name="connsiteY777" fmla="*/ 1746400 h 4352025"/>
              <a:gd name="connsiteX778" fmla="*/ 65575 w 430785"/>
              <a:gd name="connsiteY778" fmla="*/ 1775292 h 4352025"/>
              <a:gd name="connsiteX779" fmla="*/ 0 w 430785"/>
              <a:gd name="connsiteY779" fmla="*/ 1737473 h 4352025"/>
              <a:gd name="connsiteX780" fmla="*/ 379168 w 430785"/>
              <a:gd name="connsiteY780" fmla="*/ 1664268 h 4352025"/>
              <a:gd name="connsiteX781" fmla="*/ 430784 w 430785"/>
              <a:gd name="connsiteY781" fmla="*/ 1694134 h 4352025"/>
              <a:gd name="connsiteX782" fmla="*/ 430784 w 430785"/>
              <a:gd name="connsiteY782" fmla="*/ 1722864 h 4352025"/>
              <a:gd name="connsiteX783" fmla="*/ 379168 w 430785"/>
              <a:gd name="connsiteY783" fmla="*/ 1692998 h 4352025"/>
              <a:gd name="connsiteX784" fmla="*/ 123035 w 430785"/>
              <a:gd name="connsiteY784" fmla="*/ 1648036 h 4352025"/>
              <a:gd name="connsiteX785" fmla="*/ 199161 w 430785"/>
              <a:gd name="connsiteY785" fmla="*/ 1692024 h 4352025"/>
              <a:gd name="connsiteX786" fmla="*/ 199161 w 430785"/>
              <a:gd name="connsiteY786" fmla="*/ 1720754 h 4352025"/>
              <a:gd name="connsiteX787" fmla="*/ 123035 w 430785"/>
              <a:gd name="connsiteY787" fmla="*/ 1676767 h 4352025"/>
              <a:gd name="connsiteX788" fmla="*/ 0 w 430785"/>
              <a:gd name="connsiteY788" fmla="*/ 1642842 h 4352025"/>
              <a:gd name="connsiteX789" fmla="*/ 109563 w 430785"/>
              <a:gd name="connsiteY789" fmla="*/ 1705984 h 4352025"/>
              <a:gd name="connsiteX790" fmla="*/ 109563 w 430785"/>
              <a:gd name="connsiteY790" fmla="*/ 1734713 h 4352025"/>
              <a:gd name="connsiteX791" fmla="*/ 0 w 430785"/>
              <a:gd name="connsiteY791" fmla="*/ 1671573 h 4352025"/>
              <a:gd name="connsiteX792" fmla="*/ 222372 w 430785"/>
              <a:gd name="connsiteY792" fmla="*/ 1639596 h 4352025"/>
              <a:gd name="connsiteX793" fmla="*/ 274151 w 430785"/>
              <a:gd name="connsiteY793" fmla="*/ 1669463 h 4352025"/>
              <a:gd name="connsiteX794" fmla="*/ 274151 w 430785"/>
              <a:gd name="connsiteY794" fmla="*/ 1698193 h 4352025"/>
              <a:gd name="connsiteX795" fmla="*/ 222372 w 430785"/>
              <a:gd name="connsiteY795" fmla="*/ 1668327 h 4352025"/>
              <a:gd name="connsiteX796" fmla="*/ 55836 w 430785"/>
              <a:gd name="connsiteY796" fmla="*/ 1609243 h 4352025"/>
              <a:gd name="connsiteX797" fmla="*/ 103070 w 430785"/>
              <a:gd name="connsiteY797" fmla="*/ 1636512 h 4352025"/>
              <a:gd name="connsiteX798" fmla="*/ 103070 w 430785"/>
              <a:gd name="connsiteY798" fmla="*/ 1665242 h 4352025"/>
              <a:gd name="connsiteX799" fmla="*/ 55836 w 430785"/>
              <a:gd name="connsiteY799" fmla="*/ 1637973 h 4352025"/>
              <a:gd name="connsiteX800" fmla="*/ 355632 w 430785"/>
              <a:gd name="connsiteY800" fmla="*/ 1584895 h 4352025"/>
              <a:gd name="connsiteX801" fmla="*/ 430784 w 430785"/>
              <a:gd name="connsiteY801" fmla="*/ 1628233 h 4352025"/>
              <a:gd name="connsiteX802" fmla="*/ 430784 w 430785"/>
              <a:gd name="connsiteY802" fmla="*/ 1657125 h 4352025"/>
              <a:gd name="connsiteX803" fmla="*/ 355632 w 430785"/>
              <a:gd name="connsiteY803" fmla="*/ 1613625 h 4352025"/>
              <a:gd name="connsiteX804" fmla="*/ 125794 w 430785"/>
              <a:gd name="connsiteY804" fmla="*/ 1583759 h 4352025"/>
              <a:gd name="connsiteX805" fmla="*/ 202407 w 430785"/>
              <a:gd name="connsiteY805" fmla="*/ 1628071 h 4352025"/>
              <a:gd name="connsiteX806" fmla="*/ 202407 w 430785"/>
              <a:gd name="connsiteY806" fmla="*/ 1656801 h 4352025"/>
              <a:gd name="connsiteX807" fmla="*/ 125794 w 430785"/>
              <a:gd name="connsiteY807" fmla="*/ 1612651 h 4352025"/>
              <a:gd name="connsiteX808" fmla="*/ 0 w 430785"/>
              <a:gd name="connsiteY808" fmla="*/ 1576942 h 4352025"/>
              <a:gd name="connsiteX809" fmla="*/ 35709 w 430785"/>
              <a:gd name="connsiteY809" fmla="*/ 1597556 h 4352025"/>
              <a:gd name="connsiteX810" fmla="*/ 35709 w 430785"/>
              <a:gd name="connsiteY810" fmla="*/ 1626448 h 4352025"/>
              <a:gd name="connsiteX811" fmla="*/ 0 w 430785"/>
              <a:gd name="connsiteY811" fmla="*/ 1605834 h 4352025"/>
              <a:gd name="connsiteX812" fmla="*/ 193155 w 430785"/>
              <a:gd name="connsiteY812" fmla="*/ 1556815 h 4352025"/>
              <a:gd name="connsiteX813" fmla="*/ 225293 w 430785"/>
              <a:gd name="connsiteY813" fmla="*/ 1575481 h 4352025"/>
              <a:gd name="connsiteX814" fmla="*/ 225293 w 430785"/>
              <a:gd name="connsiteY814" fmla="*/ 1604211 h 4352025"/>
              <a:gd name="connsiteX815" fmla="*/ 193155 w 430785"/>
              <a:gd name="connsiteY815" fmla="*/ 1585707 h 4352025"/>
              <a:gd name="connsiteX816" fmla="*/ 379168 w 430785"/>
              <a:gd name="connsiteY816" fmla="*/ 1532630 h 4352025"/>
              <a:gd name="connsiteX817" fmla="*/ 430784 w 430785"/>
              <a:gd name="connsiteY817" fmla="*/ 1562496 h 4352025"/>
              <a:gd name="connsiteX818" fmla="*/ 430784 w 430785"/>
              <a:gd name="connsiteY818" fmla="*/ 1591388 h 4352025"/>
              <a:gd name="connsiteX819" fmla="*/ 379168 w 430785"/>
              <a:gd name="connsiteY819" fmla="*/ 1561522 h 4352025"/>
              <a:gd name="connsiteX820" fmla="*/ 0 w 430785"/>
              <a:gd name="connsiteY820" fmla="*/ 1511204 h 4352025"/>
              <a:gd name="connsiteX821" fmla="*/ 105829 w 430785"/>
              <a:gd name="connsiteY821" fmla="*/ 1572234 h 4352025"/>
              <a:gd name="connsiteX822" fmla="*/ 105829 w 430785"/>
              <a:gd name="connsiteY822" fmla="*/ 1601127 h 4352025"/>
              <a:gd name="connsiteX823" fmla="*/ 0 w 430785"/>
              <a:gd name="connsiteY823" fmla="*/ 1539934 h 4352025"/>
              <a:gd name="connsiteX824" fmla="*/ 210847 w 430785"/>
              <a:gd name="connsiteY824" fmla="*/ 1501303 h 4352025"/>
              <a:gd name="connsiteX825" fmla="*/ 258081 w 430785"/>
              <a:gd name="connsiteY825" fmla="*/ 1528572 h 4352025"/>
              <a:gd name="connsiteX826" fmla="*/ 258081 w 430785"/>
              <a:gd name="connsiteY826" fmla="*/ 1557464 h 4352025"/>
              <a:gd name="connsiteX827" fmla="*/ 210847 w 430785"/>
              <a:gd name="connsiteY827" fmla="*/ 1530195 h 4352025"/>
              <a:gd name="connsiteX828" fmla="*/ 71743 w 430785"/>
              <a:gd name="connsiteY828" fmla="*/ 1486857 h 4352025"/>
              <a:gd name="connsiteX829" fmla="*/ 173028 w 430785"/>
              <a:gd name="connsiteY829" fmla="*/ 1545290 h 4352025"/>
              <a:gd name="connsiteX830" fmla="*/ 173028 w 430785"/>
              <a:gd name="connsiteY830" fmla="*/ 1574182 h 4352025"/>
              <a:gd name="connsiteX831" fmla="*/ 71743 w 430785"/>
              <a:gd name="connsiteY831" fmla="*/ 1515587 h 4352025"/>
              <a:gd name="connsiteX832" fmla="*/ 359366 w 430785"/>
              <a:gd name="connsiteY832" fmla="*/ 1455368 h 4352025"/>
              <a:gd name="connsiteX833" fmla="*/ 430785 w 430785"/>
              <a:gd name="connsiteY833" fmla="*/ 1496758 h 4352025"/>
              <a:gd name="connsiteX834" fmla="*/ 430785 w 430785"/>
              <a:gd name="connsiteY834" fmla="*/ 1525488 h 4352025"/>
              <a:gd name="connsiteX835" fmla="*/ 359366 w 430785"/>
              <a:gd name="connsiteY835" fmla="*/ 1484260 h 4352025"/>
              <a:gd name="connsiteX836" fmla="*/ 0 w 430785"/>
              <a:gd name="connsiteY836" fmla="*/ 1445304 h 4352025"/>
              <a:gd name="connsiteX837" fmla="*/ 51779 w 430785"/>
              <a:gd name="connsiteY837" fmla="*/ 1475170 h 4352025"/>
              <a:gd name="connsiteX838" fmla="*/ 51779 w 430785"/>
              <a:gd name="connsiteY838" fmla="*/ 1504062 h 4352025"/>
              <a:gd name="connsiteX839" fmla="*/ 0 w 430785"/>
              <a:gd name="connsiteY839" fmla="*/ 1474196 h 4352025"/>
              <a:gd name="connsiteX840" fmla="*/ 248829 w 430785"/>
              <a:gd name="connsiteY840" fmla="*/ 1391579 h 4352025"/>
              <a:gd name="connsiteX841" fmla="*/ 280805 w 430785"/>
              <a:gd name="connsiteY841" fmla="*/ 1410083 h 4352025"/>
              <a:gd name="connsiteX842" fmla="*/ 280805 w 430785"/>
              <a:gd name="connsiteY842" fmla="*/ 1438975 h 4352025"/>
              <a:gd name="connsiteX843" fmla="*/ 248829 w 430785"/>
              <a:gd name="connsiteY843" fmla="*/ 1420471 h 4352025"/>
              <a:gd name="connsiteX844" fmla="*/ 0 w 430785"/>
              <a:gd name="connsiteY844" fmla="*/ 1379568 h 4352025"/>
              <a:gd name="connsiteX845" fmla="*/ 190883 w 430785"/>
              <a:gd name="connsiteY845" fmla="*/ 1489779 h 4352025"/>
              <a:gd name="connsiteX846" fmla="*/ 190883 w 430785"/>
              <a:gd name="connsiteY846" fmla="*/ 1518509 h 4352025"/>
              <a:gd name="connsiteX847" fmla="*/ 0 w 430785"/>
              <a:gd name="connsiteY847" fmla="*/ 1408459 h 4352025"/>
              <a:gd name="connsiteX848" fmla="*/ 339888 w 430785"/>
              <a:gd name="connsiteY848" fmla="*/ 1378431 h 4352025"/>
              <a:gd name="connsiteX849" fmla="*/ 430784 w 430785"/>
              <a:gd name="connsiteY849" fmla="*/ 1430859 h 4352025"/>
              <a:gd name="connsiteX850" fmla="*/ 430784 w 430785"/>
              <a:gd name="connsiteY850" fmla="*/ 1459751 h 4352025"/>
              <a:gd name="connsiteX851" fmla="*/ 339888 w 430785"/>
              <a:gd name="connsiteY851" fmla="*/ 1407161 h 4352025"/>
              <a:gd name="connsiteX852" fmla="*/ 109563 w 430785"/>
              <a:gd name="connsiteY852" fmla="*/ 1376971 h 4352025"/>
              <a:gd name="connsiteX853" fmla="*/ 141539 w 430785"/>
              <a:gd name="connsiteY853" fmla="*/ 1395475 h 4352025"/>
              <a:gd name="connsiteX854" fmla="*/ 141539 w 430785"/>
              <a:gd name="connsiteY854" fmla="*/ 1424367 h 4352025"/>
              <a:gd name="connsiteX855" fmla="*/ 109563 w 430785"/>
              <a:gd name="connsiteY855" fmla="*/ 1405701 h 4352025"/>
              <a:gd name="connsiteX856" fmla="*/ 199161 w 430785"/>
              <a:gd name="connsiteY856" fmla="*/ 1363012 h 4352025"/>
              <a:gd name="connsiteX857" fmla="*/ 231299 w 430785"/>
              <a:gd name="connsiteY857" fmla="*/ 1381516 h 4352025"/>
              <a:gd name="connsiteX858" fmla="*/ 231299 w 430785"/>
              <a:gd name="connsiteY858" fmla="*/ 1410246 h 4352025"/>
              <a:gd name="connsiteX859" fmla="*/ 199161 w 430785"/>
              <a:gd name="connsiteY859" fmla="*/ 1391742 h 4352025"/>
              <a:gd name="connsiteX860" fmla="*/ 71743 w 430785"/>
              <a:gd name="connsiteY860" fmla="*/ 1355221 h 4352025"/>
              <a:gd name="connsiteX861" fmla="*/ 89435 w 430785"/>
              <a:gd name="connsiteY861" fmla="*/ 1365447 h 4352025"/>
              <a:gd name="connsiteX862" fmla="*/ 89435 w 430785"/>
              <a:gd name="connsiteY862" fmla="*/ 1394177 h 4352025"/>
              <a:gd name="connsiteX863" fmla="*/ 71743 w 430785"/>
              <a:gd name="connsiteY863" fmla="*/ 1383951 h 4352025"/>
              <a:gd name="connsiteX864" fmla="*/ 365209 w 430785"/>
              <a:gd name="connsiteY864" fmla="*/ 1329846 h 4352025"/>
              <a:gd name="connsiteX865" fmla="*/ 430784 w 430785"/>
              <a:gd name="connsiteY865" fmla="*/ 1367665 h 4352025"/>
              <a:gd name="connsiteX866" fmla="*/ 430784 w 430785"/>
              <a:gd name="connsiteY866" fmla="*/ 1396558 h 4352025"/>
              <a:gd name="connsiteX867" fmla="*/ 365209 w 430785"/>
              <a:gd name="connsiteY867" fmla="*/ 1358738 h 4352025"/>
              <a:gd name="connsiteX868" fmla="*/ 0 w 430785"/>
              <a:gd name="connsiteY868" fmla="*/ 1313830 h 4352025"/>
              <a:gd name="connsiteX869" fmla="*/ 51779 w 430785"/>
              <a:gd name="connsiteY869" fmla="*/ 1343696 h 4352025"/>
              <a:gd name="connsiteX870" fmla="*/ 51779 w 430785"/>
              <a:gd name="connsiteY870" fmla="*/ 1372426 h 4352025"/>
              <a:gd name="connsiteX871" fmla="*/ 0 w 430785"/>
              <a:gd name="connsiteY871" fmla="*/ 1342560 h 4352025"/>
              <a:gd name="connsiteX872" fmla="*/ 218476 w 430785"/>
              <a:gd name="connsiteY872" fmla="*/ 1308312 h 4352025"/>
              <a:gd name="connsiteX873" fmla="*/ 250614 w 430785"/>
              <a:gd name="connsiteY873" fmla="*/ 1326816 h 4352025"/>
              <a:gd name="connsiteX874" fmla="*/ 250614 w 430785"/>
              <a:gd name="connsiteY874" fmla="*/ 1355708 h 4352025"/>
              <a:gd name="connsiteX875" fmla="*/ 218476 w 430785"/>
              <a:gd name="connsiteY875" fmla="*/ 1337042 h 4352025"/>
              <a:gd name="connsiteX876" fmla="*/ 91546 w 430785"/>
              <a:gd name="connsiteY876" fmla="*/ 1300845 h 4352025"/>
              <a:gd name="connsiteX877" fmla="*/ 179034 w 430785"/>
              <a:gd name="connsiteY877" fmla="*/ 1351325 h 4352025"/>
              <a:gd name="connsiteX878" fmla="*/ 179034 w 430785"/>
              <a:gd name="connsiteY878" fmla="*/ 1380217 h 4352025"/>
              <a:gd name="connsiteX879" fmla="*/ 91546 w 430785"/>
              <a:gd name="connsiteY879" fmla="*/ 1329575 h 4352025"/>
              <a:gd name="connsiteX880" fmla="*/ 151278 w 430785"/>
              <a:gd name="connsiteY880" fmla="*/ 1269518 h 4352025"/>
              <a:gd name="connsiteX881" fmla="*/ 198512 w 430785"/>
              <a:gd name="connsiteY881" fmla="*/ 1296787 h 4352025"/>
              <a:gd name="connsiteX882" fmla="*/ 198512 w 430785"/>
              <a:gd name="connsiteY882" fmla="*/ 1325517 h 4352025"/>
              <a:gd name="connsiteX883" fmla="*/ 151278 w 430785"/>
              <a:gd name="connsiteY883" fmla="*/ 1298248 h 4352025"/>
              <a:gd name="connsiteX884" fmla="*/ 361638 w 430785"/>
              <a:gd name="connsiteY884" fmla="*/ 1261998 h 4352025"/>
              <a:gd name="connsiteX885" fmla="*/ 430784 w 430785"/>
              <a:gd name="connsiteY885" fmla="*/ 1301927 h 4352025"/>
              <a:gd name="connsiteX886" fmla="*/ 430784 w 430785"/>
              <a:gd name="connsiteY886" fmla="*/ 1330657 h 4352025"/>
              <a:gd name="connsiteX887" fmla="*/ 361638 w 430785"/>
              <a:gd name="connsiteY887" fmla="*/ 1290728 h 4352025"/>
              <a:gd name="connsiteX888" fmla="*/ 0 w 430785"/>
              <a:gd name="connsiteY888" fmla="*/ 1247930 h 4352025"/>
              <a:gd name="connsiteX889" fmla="*/ 71419 w 430785"/>
              <a:gd name="connsiteY889" fmla="*/ 1289158 h 4352025"/>
              <a:gd name="connsiteX890" fmla="*/ 71419 w 430785"/>
              <a:gd name="connsiteY890" fmla="*/ 1318050 h 4352025"/>
              <a:gd name="connsiteX891" fmla="*/ 0 w 430785"/>
              <a:gd name="connsiteY891" fmla="*/ 1276822 h 4352025"/>
              <a:gd name="connsiteX892" fmla="*/ 302231 w 430785"/>
              <a:gd name="connsiteY892" fmla="*/ 1227589 h 4352025"/>
              <a:gd name="connsiteX893" fmla="*/ 334207 w 430785"/>
              <a:gd name="connsiteY893" fmla="*/ 1246093 h 4352025"/>
              <a:gd name="connsiteX894" fmla="*/ 334207 w 430785"/>
              <a:gd name="connsiteY894" fmla="*/ 1274985 h 4352025"/>
              <a:gd name="connsiteX895" fmla="*/ 302231 w 430785"/>
              <a:gd name="connsiteY895" fmla="*/ 1256481 h 4352025"/>
              <a:gd name="connsiteX896" fmla="*/ 395075 w 430785"/>
              <a:gd name="connsiteY896" fmla="*/ 1215576 h 4352025"/>
              <a:gd name="connsiteX897" fmla="*/ 430784 w 430785"/>
              <a:gd name="connsiteY897" fmla="*/ 1236190 h 4352025"/>
              <a:gd name="connsiteX898" fmla="*/ 430784 w 430785"/>
              <a:gd name="connsiteY898" fmla="*/ 1264920 h 4352025"/>
              <a:gd name="connsiteX899" fmla="*/ 395075 w 430785"/>
              <a:gd name="connsiteY899" fmla="*/ 1244306 h 4352025"/>
              <a:gd name="connsiteX900" fmla="*/ 252075 w 430785"/>
              <a:gd name="connsiteY900" fmla="*/ 1198696 h 4352025"/>
              <a:gd name="connsiteX901" fmla="*/ 284213 w 430785"/>
              <a:gd name="connsiteY901" fmla="*/ 1217200 h 4352025"/>
              <a:gd name="connsiteX902" fmla="*/ 284213 w 430785"/>
              <a:gd name="connsiteY902" fmla="*/ 1246092 h 4352025"/>
              <a:gd name="connsiteX903" fmla="*/ 252075 w 430785"/>
              <a:gd name="connsiteY903" fmla="*/ 1227588 h 4352025"/>
              <a:gd name="connsiteX904" fmla="*/ 133585 w 430785"/>
              <a:gd name="connsiteY904" fmla="*/ 1196112 h 4352025"/>
              <a:gd name="connsiteX905" fmla="*/ 196401 w 430785"/>
              <a:gd name="connsiteY905" fmla="*/ 1232308 h 4352025"/>
              <a:gd name="connsiteX906" fmla="*/ 196401 w 430785"/>
              <a:gd name="connsiteY906" fmla="*/ 1261200 h 4352025"/>
              <a:gd name="connsiteX907" fmla="*/ 133585 w 430785"/>
              <a:gd name="connsiteY907" fmla="*/ 1225004 h 4352025"/>
              <a:gd name="connsiteX908" fmla="*/ 0 w 430785"/>
              <a:gd name="connsiteY908" fmla="*/ 1182193 h 4352025"/>
              <a:gd name="connsiteX909" fmla="*/ 131151 w 430785"/>
              <a:gd name="connsiteY909" fmla="*/ 1257832 h 4352025"/>
              <a:gd name="connsiteX910" fmla="*/ 131151 w 430785"/>
              <a:gd name="connsiteY910" fmla="*/ 1286724 h 4352025"/>
              <a:gd name="connsiteX911" fmla="*/ 0 w 430785"/>
              <a:gd name="connsiteY911" fmla="*/ 1210923 h 4352025"/>
              <a:gd name="connsiteX912" fmla="*/ 85702 w 430785"/>
              <a:gd name="connsiteY912" fmla="*/ 1168505 h 4352025"/>
              <a:gd name="connsiteX913" fmla="*/ 113458 w 430785"/>
              <a:gd name="connsiteY913" fmla="*/ 1184574 h 4352025"/>
              <a:gd name="connsiteX914" fmla="*/ 113458 w 430785"/>
              <a:gd name="connsiteY914" fmla="*/ 1213304 h 4352025"/>
              <a:gd name="connsiteX915" fmla="*/ 85702 w 430785"/>
              <a:gd name="connsiteY915" fmla="*/ 1197235 h 4352025"/>
              <a:gd name="connsiteX916" fmla="*/ 365209 w 430785"/>
              <a:gd name="connsiteY916" fmla="*/ 1132472 h 4352025"/>
              <a:gd name="connsiteX917" fmla="*/ 430784 w 430785"/>
              <a:gd name="connsiteY917" fmla="*/ 1170291 h 4352025"/>
              <a:gd name="connsiteX918" fmla="*/ 430784 w 430785"/>
              <a:gd name="connsiteY918" fmla="*/ 1199184 h 4352025"/>
              <a:gd name="connsiteX919" fmla="*/ 365209 w 430785"/>
              <a:gd name="connsiteY919" fmla="*/ 1161202 h 4352025"/>
              <a:gd name="connsiteX920" fmla="*/ 129527 w 430785"/>
              <a:gd name="connsiteY920" fmla="*/ 1127928 h 4352025"/>
              <a:gd name="connsiteX921" fmla="*/ 232110 w 430785"/>
              <a:gd name="connsiteY921" fmla="*/ 1187173 h 4352025"/>
              <a:gd name="connsiteX922" fmla="*/ 232110 w 430785"/>
              <a:gd name="connsiteY922" fmla="*/ 1216065 h 4352025"/>
              <a:gd name="connsiteX923" fmla="*/ 129527 w 430785"/>
              <a:gd name="connsiteY923" fmla="*/ 1156820 h 4352025"/>
              <a:gd name="connsiteX924" fmla="*/ 0 w 430785"/>
              <a:gd name="connsiteY924" fmla="*/ 1119001 h 4352025"/>
              <a:gd name="connsiteX925" fmla="*/ 65575 w 430785"/>
              <a:gd name="connsiteY925" fmla="*/ 1156820 h 4352025"/>
              <a:gd name="connsiteX926" fmla="*/ 65575 w 430785"/>
              <a:gd name="connsiteY926" fmla="*/ 1185713 h 4352025"/>
              <a:gd name="connsiteX927" fmla="*/ 0 w 430785"/>
              <a:gd name="connsiteY927" fmla="*/ 1147731 h 4352025"/>
              <a:gd name="connsiteX928" fmla="*/ 379168 w 430785"/>
              <a:gd name="connsiteY928" fmla="*/ 1074688 h 4352025"/>
              <a:gd name="connsiteX929" fmla="*/ 430784 w 430785"/>
              <a:gd name="connsiteY929" fmla="*/ 1104554 h 4352025"/>
              <a:gd name="connsiteX930" fmla="*/ 430784 w 430785"/>
              <a:gd name="connsiteY930" fmla="*/ 1133284 h 4352025"/>
              <a:gd name="connsiteX931" fmla="*/ 379168 w 430785"/>
              <a:gd name="connsiteY931" fmla="*/ 1103418 h 4352025"/>
              <a:gd name="connsiteX932" fmla="*/ 123035 w 430785"/>
              <a:gd name="connsiteY932" fmla="*/ 1058457 h 4352025"/>
              <a:gd name="connsiteX933" fmla="*/ 199161 w 430785"/>
              <a:gd name="connsiteY933" fmla="*/ 1102444 h 4352025"/>
              <a:gd name="connsiteX934" fmla="*/ 199161 w 430785"/>
              <a:gd name="connsiteY934" fmla="*/ 1131174 h 4352025"/>
              <a:gd name="connsiteX935" fmla="*/ 123035 w 430785"/>
              <a:gd name="connsiteY935" fmla="*/ 1087187 h 4352025"/>
              <a:gd name="connsiteX936" fmla="*/ 0 w 430785"/>
              <a:gd name="connsiteY936" fmla="*/ 1053263 h 4352025"/>
              <a:gd name="connsiteX937" fmla="*/ 109563 w 430785"/>
              <a:gd name="connsiteY937" fmla="*/ 1116404 h 4352025"/>
              <a:gd name="connsiteX938" fmla="*/ 109563 w 430785"/>
              <a:gd name="connsiteY938" fmla="*/ 1145133 h 4352025"/>
              <a:gd name="connsiteX939" fmla="*/ 0 w 430785"/>
              <a:gd name="connsiteY939" fmla="*/ 1081993 h 4352025"/>
              <a:gd name="connsiteX940" fmla="*/ 222372 w 430785"/>
              <a:gd name="connsiteY940" fmla="*/ 1050017 h 4352025"/>
              <a:gd name="connsiteX941" fmla="*/ 274151 w 430785"/>
              <a:gd name="connsiteY941" fmla="*/ 1079883 h 4352025"/>
              <a:gd name="connsiteX942" fmla="*/ 274151 w 430785"/>
              <a:gd name="connsiteY942" fmla="*/ 1108613 h 4352025"/>
              <a:gd name="connsiteX943" fmla="*/ 222372 w 430785"/>
              <a:gd name="connsiteY943" fmla="*/ 1078747 h 4352025"/>
              <a:gd name="connsiteX944" fmla="*/ 55836 w 430785"/>
              <a:gd name="connsiteY944" fmla="*/ 1019664 h 4352025"/>
              <a:gd name="connsiteX945" fmla="*/ 103070 w 430785"/>
              <a:gd name="connsiteY945" fmla="*/ 1046933 h 4352025"/>
              <a:gd name="connsiteX946" fmla="*/ 103070 w 430785"/>
              <a:gd name="connsiteY946" fmla="*/ 1075663 h 4352025"/>
              <a:gd name="connsiteX947" fmla="*/ 55836 w 430785"/>
              <a:gd name="connsiteY947" fmla="*/ 1048394 h 4352025"/>
              <a:gd name="connsiteX948" fmla="*/ 355632 w 430785"/>
              <a:gd name="connsiteY948" fmla="*/ 995316 h 4352025"/>
              <a:gd name="connsiteX949" fmla="*/ 430784 w 430785"/>
              <a:gd name="connsiteY949" fmla="*/ 1038654 h 4352025"/>
              <a:gd name="connsiteX950" fmla="*/ 430784 w 430785"/>
              <a:gd name="connsiteY950" fmla="*/ 1067546 h 4352025"/>
              <a:gd name="connsiteX951" fmla="*/ 355632 w 430785"/>
              <a:gd name="connsiteY951" fmla="*/ 1024046 h 4352025"/>
              <a:gd name="connsiteX952" fmla="*/ 125794 w 430785"/>
              <a:gd name="connsiteY952" fmla="*/ 994180 h 4352025"/>
              <a:gd name="connsiteX953" fmla="*/ 202407 w 430785"/>
              <a:gd name="connsiteY953" fmla="*/ 1038492 h 4352025"/>
              <a:gd name="connsiteX954" fmla="*/ 202407 w 430785"/>
              <a:gd name="connsiteY954" fmla="*/ 1067222 h 4352025"/>
              <a:gd name="connsiteX955" fmla="*/ 125794 w 430785"/>
              <a:gd name="connsiteY955" fmla="*/ 1023072 h 4352025"/>
              <a:gd name="connsiteX956" fmla="*/ 0 w 430785"/>
              <a:gd name="connsiteY956" fmla="*/ 987363 h 4352025"/>
              <a:gd name="connsiteX957" fmla="*/ 35709 w 430785"/>
              <a:gd name="connsiteY957" fmla="*/ 1007977 h 4352025"/>
              <a:gd name="connsiteX958" fmla="*/ 35709 w 430785"/>
              <a:gd name="connsiteY958" fmla="*/ 1036869 h 4352025"/>
              <a:gd name="connsiteX959" fmla="*/ 0 w 430785"/>
              <a:gd name="connsiteY959" fmla="*/ 1016255 h 4352025"/>
              <a:gd name="connsiteX960" fmla="*/ 193155 w 430785"/>
              <a:gd name="connsiteY960" fmla="*/ 967236 h 4352025"/>
              <a:gd name="connsiteX961" fmla="*/ 225293 w 430785"/>
              <a:gd name="connsiteY961" fmla="*/ 985740 h 4352025"/>
              <a:gd name="connsiteX962" fmla="*/ 225293 w 430785"/>
              <a:gd name="connsiteY962" fmla="*/ 1014632 h 4352025"/>
              <a:gd name="connsiteX963" fmla="*/ 193155 w 430785"/>
              <a:gd name="connsiteY963" fmla="*/ 996128 h 4352025"/>
              <a:gd name="connsiteX964" fmla="*/ 379168 w 430785"/>
              <a:gd name="connsiteY964" fmla="*/ 943050 h 4352025"/>
              <a:gd name="connsiteX965" fmla="*/ 430784 w 430785"/>
              <a:gd name="connsiteY965" fmla="*/ 972917 h 4352025"/>
              <a:gd name="connsiteX966" fmla="*/ 430784 w 430785"/>
              <a:gd name="connsiteY966" fmla="*/ 1001808 h 4352025"/>
              <a:gd name="connsiteX967" fmla="*/ 379168 w 430785"/>
              <a:gd name="connsiteY967" fmla="*/ 971942 h 4352025"/>
              <a:gd name="connsiteX968" fmla="*/ 0 w 430785"/>
              <a:gd name="connsiteY968" fmla="*/ 921626 h 4352025"/>
              <a:gd name="connsiteX969" fmla="*/ 105829 w 430785"/>
              <a:gd name="connsiteY969" fmla="*/ 982656 h 4352025"/>
              <a:gd name="connsiteX970" fmla="*/ 105829 w 430785"/>
              <a:gd name="connsiteY970" fmla="*/ 1011548 h 4352025"/>
              <a:gd name="connsiteX971" fmla="*/ 0 w 430785"/>
              <a:gd name="connsiteY971" fmla="*/ 950356 h 4352025"/>
              <a:gd name="connsiteX972" fmla="*/ 210847 w 430785"/>
              <a:gd name="connsiteY972" fmla="*/ 911725 h 4352025"/>
              <a:gd name="connsiteX973" fmla="*/ 258081 w 430785"/>
              <a:gd name="connsiteY973" fmla="*/ 938994 h 4352025"/>
              <a:gd name="connsiteX974" fmla="*/ 258081 w 430785"/>
              <a:gd name="connsiteY974" fmla="*/ 967886 h 4352025"/>
              <a:gd name="connsiteX975" fmla="*/ 210847 w 430785"/>
              <a:gd name="connsiteY975" fmla="*/ 940617 h 4352025"/>
              <a:gd name="connsiteX976" fmla="*/ 71743 w 430785"/>
              <a:gd name="connsiteY976" fmla="*/ 897278 h 4352025"/>
              <a:gd name="connsiteX977" fmla="*/ 173028 w 430785"/>
              <a:gd name="connsiteY977" fmla="*/ 955712 h 4352025"/>
              <a:gd name="connsiteX978" fmla="*/ 173028 w 430785"/>
              <a:gd name="connsiteY978" fmla="*/ 984441 h 4352025"/>
              <a:gd name="connsiteX979" fmla="*/ 71743 w 430785"/>
              <a:gd name="connsiteY979" fmla="*/ 926008 h 4352025"/>
              <a:gd name="connsiteX980" fmla="*/ 359366 w 430785"/>
              <a:gd name="connsiteY980" fmla="*/ 865789 h 4352025"/>
              <a:gd name="connsiteX981" fmla="*/ 430785 w 430785"/>
              <a:gd name="connsiteY981" fmla="*/ 907179 h 4352025"/>
              <a:gd name="connsiteX982" fmla="*/ 430785 w 430785"/>
              <a:gd name="connsiteY982" fmla="*/ 935909 h 4352025"/>
              <a:gd name="connsiteX983" fmla="*/ 359366 w 430785"/>
              <a:gd name="connsiteY983" fmla="*/ 894681 h 4352025"/>
              <a:gd name="connsiteX984" fmla="*/ 0 w 430785"/>
              <a:gd name="connsiteY984" fmla="*/ 855727 h 4352025"/>
              <a:gd name="connsiteX985" fmla="*/ 51779 w 430785"/>
              <a:gd name="connsiteY985" fmla="*/ 885593 h 4352025"/>
              <a:gd name="connsiteX986" fmla="*/ 51779 w 430785"/>
              <a:gd name="connsiteY986" fmla="*/ 914485 h 4352025"/>
              <a:gd name="connsiteX987" fmla="*/ 0 w 430785"/>
              <a:gd name="connsiteY987" fmla="*/ 884619 h 4352025"/>
              <a:gd name="connsiteX988" fmla="*/ 248829 w 430785"/>
              <a:gd name="connsiteY988" fmla="*/ 802000 h 4352025"/>
              <a:gd name="connsiteX989" fmla="*/ 280805 w 430785"/>
              <a:gd name="connsiteY989" fmla="*/ 820504 h 4352025"/>
              <a:gd name="connsiteX990" fmla="*/ 280805 w 430785"/>
              <a:gd name="connsiteY990" fmla="*/ 849396 h 4352025"/>
              <a:gd name="connsiteX991" fmla="*/ 248829 w 430785"/>
              <a:gd name="connsiteY991" fmla="*/ 830730 h 4352025"/>
              <a:gd name="connsiteX992" fmla="*/ 0 w 430785"/>
              <a:gd name="connsiteY992" fmla="*/ 789989 h 4352025"/>
              <a:gd name="connsiteX993" fmla="*/ 190883 w 430785"/>
              <a:gd name="connsiteY993" fmla="*/ 900201 h 4352025"/>
              <a:gd name="connsiteX994" fmla="*/ 190883 w 430785"/>
              <a:gd name="connsiteY994" fmla="*/ 928931 h 4352025"/>
              <a:gd name="connsiteX995" fmla="*/ 0 w 430785"/>
              <a:gd name="connsiteY995" fmla="*/ 818719 h 4352025"/>
              <a:gd name="connsiteX996" fmla="*/ 339888 w 430785"/>
              <a:gd name="connsiteY996" fmla="*/ 788852 h 4352025"/>
              <a:gd name="connsiteX997" fmla="*/ 430784 w 430785"/>
              <a:gd name="connsiteY997" fmla="*/ 841280 h 4352025"/>
              <a:gd name="connsiteX998" fmla="*/ 430784 w 430785"/>
              <a:gd name="connsiteY998" fmla="*/ 870172 h 4352025"/>
              <a:gd name="connsiteX999" fmla="*/ 339888 w 430785"/>
              <a:gd name="connsiteY999" fmla="*/ 817582 h 4352025"/>
              <a:gd name="connsiteX1000" fmla="*/ 109563 w 430785"/>
              <a:gd name="connsiteY1000" fmla="*/ 787392 h 4352025"/>
              <a:gd name="connsiteX1001" fmla="*/ 141539 w 430785"/>
              <a:gd name="connsiteY1001" fmla="*/ 805896 h 4352025"/>
              <a:gd name="connsiteX1002" fmla="*/ 141539 w 430785"/>
              <a:gd name="connsiteY1002" fmla="*/ 834788 h 4352025"/>
              <a:gd name="connsiteX1003" fmla="*/ 109563 w 430785"/>
              <a:gd name="connsiteY1003" fmla="*/ 816122 h 4352025"/>
              <a:gd name="connsiteX1004" fmla="*/ 199161 w 430785"/>
              <a:gd name="connsiteY1004" fmla="*/ 773433 h 4352025"/>
              <a:gd name="connsiteX1005" fmla="*/ 231299 w 430785"/>
              <a:gd name="connsiteY1005" fmla="*/ 791937 h 4352025"/>
              <a:gd name="connsiteX1006" fmla="*/ 231299 w 430785"/>
              <a:gd name="connsiteY1006" fmla="*/ 820667 h 4352025"/>
              <a:gd name="connsiteX1007" fmla="*/ 199161 w 430785"/>
              <a:gd name="connsiteY1007" fmla="*/ 802163 h 4352025"/>
              <a:gd name="connsiteX1008" fmla="*/ 71743 w 430785"/>
              <a:gd name="connsiteY1008" fmla="*/ 765642 h 4352025"/>
              <a:gd name="connsiteX1009" fmla="*/ 89435 w 430785"/>
              <a:gd name="connsiteY1009" fmla="*/ 775868 h 4352025"/>
              <a:gd name="connsiteX1010" fmla="*/ 89435 w 430785"/>
              <a:gd name="connsiteY1010" fmla="*/ 804598 h 4352025"/>
              <a:gd name="connsiteX1011" fmla="*/ 71743 w 430785"/>
              <a:gd name="connsiteY1011" fmla="*/ 794372 h 4352025"/>
              <a:gd name="connsiteX1012" fmla="*/ 365209 w 430785"/>
              <a:gd name="connsiteY1012" fmla="*/ 737238 h 4352025"/>
              <a:gd name="connsiteX1013" fmla="*/ 430784 w 430785"/>
              <a:gd name="connsiteY1013" fmla="*/ 775057 h 4352025"/>
              <a:gd name="connsiteX1014" fmla="*/ 430784 w 430785"/>
              <a:gd name="connsiteY1014" fmla="*/ 803950 h 4352025"/>
              <a:gd name="connsiteX1015" fmla="*/ 365209 w 430785"/>
              <a:gd name="connsiteY1015" fmla="*/ 766130 h 4352025"/>
              <a:gd name="connsiteX1016" fmla="*/ 0 w 430785"/>
              <a:gd name="connsiteY1016" fmla="*/ 724252 h 4352025"/>
              <a:gd name="connsiteX1017" fmla="*/ 51779 w 430785"/>
              <a:gd name="connsiteY1017" fmla="*/ 754118 h 4352025"/>
              <a:gd name="connsiteX1018" fmla="*/ 51779 w 430785"/>
              <a:gd name="connsiteY1018" fmla="*/ 782848 h 4352025"/>
              <a:gd name="connsiteX1019" fmla="*/ 0 w 430785"/>
              <a:gd name="connsiteY1019" fmla="*/ 752982 h 4352025"/>
              <a:gd name="connsiteX1020" fmla="*/ 218476 w 430785"/>
              <a:gd name="connsiteY1020" fmla="*/ 718733 h 4352025"/>
              <a:gd name="connsiteX1021" fmla="*/ 250614 w 430785"/>
              <a:gd name="connsiteY1021" fmla="*/ 737237 h 4352025"/>
              <a:gd name="connsiteX1022" fmla="*/ 250614 w 430785"/>
              <a:gd name="connsiteY1022" fmla="*/ 766129 h 4352025"/>
              <a:gd name="connsiteX1023" fmla="*/ 218476 w 430785"/>
              <a:gd name="connsiteY1023" fmla="*/ 747463 h 4352025"/>
              <a:gd name="connsiteX1024" fmla="*/ 91546 w 430785"/>
              <a:gd name="connsiteY1024" fmla="*/ 711266 h 4352025"/>
              <a:gd name="connsiteX1025" fmla="*/ 179034 w 430785"/>
              <a:gd name="connsiteY1025" fmla="*/ 761746 h 4352025"/>
              <a:gd name="connsiteX1026" fmla="*/ 179034 w 430785"/>
              <a:gd name="connsiteY1026" fmla="*/ 790638 h 4352025"/>
              <a:gd name="connsiteX1027" fmla="*/ 91546 w 430785"/>
              <a:gd name="connsiteY1027" fmla="*/ 739996 h 4352025"/>
              <a:gd name="connsiteX1028" fmla="*/ 151278 w 430785"/>
              <a:gd name="connsiteY1028" fmla="*/ 679940 h 4352025"/>
              <a:gd name="connsiteX1029" fmla="*/ 198512 w 430785"/>
              <a:gd name="connsiteY1029" fmla="*/ 707209 h 4352025"/>
              <a:gd name="connsiteX1030" fmla="*/ 198512 w 430785"/>
              <a:gd name="connsiteY1030" fmla="*/ 735939 h 4352025"/>
              <a:gd name="connsiteX1031" fmla="*/ 151278 w 430785"/>
              <a:gd name="connsiteY1031" fmla="*/ 708670 h 4352025"/>
              <a:gd name="connsiteX1032" fmla="*/ 361638 w 430785"/>
              <a:gd name="connsiteY1032" fmla="*/ 669390 h 4352025"/>
              <a:gd name="connsiteX1033" fmla="*/ 430784 w 430785"/>
              <a:gd name="connsiteY1033" fmla="*/ 709320 h 4352025"/>
              <a:gd name="connsiteX1034" fmla="*/ 430784 w 430785"/>
              <a:gd name="connsiteY1034" fmla="*/ 738212 h 4352025"/>
              <a:gd name="connsiteX1035" fmla="*/ 361638 w 430785"/>
              <a:gd name="connsiteY1035" fmla="*/ 698120 h 4352025"/>
              <a:gd name="connsiteX1036" fmla="*/ 0 w 430785"/>
              <a:gd name="connsiteY1036" fmla="*/ 658352 h 4352025"/>
              <a:gd name="connsiteX1037" fmla="*/ 71419 w 430785"/>
              <a:gd name="connsiteY1037" fmla="*/ 699580 h 4352025"/>
              <a:gd name="connsiteX1038" fmla="*/ 71419 w 430785"/>
              <a:gd name="connsiteY1038" fmla="*/ 728472 h 4352025"/>
              <a:gd name="connsiteX1039" fmla="*/ 0 w 430785"/>
              <a:gd name="connsiteY1039" fmla="*/ 687244 h 4352025"/>
              <a:gd name="connsiteX1040" fmla="*/ 302231 w 430785"/>
              <a:gd name="connsiteY1040" fmla="*/ 634979 h 4352025"/>
              <a:gd name="connsiteX1041" fmla="*/ 334207 w 430785"/>
              <a:gd name="connsiteY1041" fmla="*/ 653645 h 4352025"/>
              <a:gd name="connsiteX1042" fmla="*/ 334207 w 430785"/>
              <a:gd name="connsiteY1042" fmla="*/ 682375 h 4352025"/>
              <a:gd name="connsiteX1043" fmla="*/ 302231 w 430785"/>
              <a:gd name="connsiteY1043" fmla="*/ 663871 h 4352025"/>
              <a:gd name="connsiteX1044" fmla="*/ 395075 w 430785"/>
              <a:gd name="connsiteY1044" fmla="*/ 622968 h 4352025"/>
              <a:gd name="connsiteX1045" fmla="*/ 430784 w 430785"/>
              <a:gd name="connsiteY1045" fmla="*/ 643582 h 4352025"/>
              <a:gd name="connsiteX1046" fmla="*/ 430784 w 430785"/>
              <a:gd name="connsiteY1046" fmla="*/ 672312 h 4352025"/>
              <a:gd name="connsiteX1047" fmla="*/ 395075 w 430785"/>
              <a:gd name="connsiteY1047" fmla="*/ 651698 h 4352025"/>
              <a:gd name="connsiteX1048" fmla="*/ 252075 w 430785"/>
              <a:gd name="connsiteY1048" fmla="*/ 606087 h 4352025"/>
              <a:gd name="connsiteX1049" fmla="*/ 284213 w 430785"/>
              <a:gd name="connsiteY1049" fmla="*/ 624753 h 4352025"/>
              <a:gd name="connsiteX1050" fmla="*/ 284213 w 430785"/>
              <a:gd name="connsiteY1050" fmla="*/ 653483 h 4352025"/>
              <a:gd name="connsiteX1051" fmla="*/ 252075 w 430785"/>
              <a:gd name="connsiteY1051" fmla="*/ 634979 h 4352025"/>
              <a:gd name="connsiteX1052" fmla="*/ 133585 w 430785"/>
              <a:gd name="connsiteY1052" fmla="*/ 603489 h 4352025"/>
              <a:gd name="connsiteX1053" fmla="*/ 196401 w 430785"/>
              <a:gd name="connsiteY1053" fmla="*/ 639685 h 4352025"/>
              <a:gd name="connsiteX1054" fmla="*/ 196401 w 430785"/>
              <a:gd name="connsiteY1054" fmla="*/ 668577 h 4352025"/>
              <a:gd name="connsiteX1055" fmla="*/ 133585 w 430785"/>
              <a:gd name="connsiteY1055" fmla="*/ 632381 h 4352025"/>
              <a:gd name="connsiteX1056" fmla="*/ 0 w 430785"/>
              <a:gd name="connsiteY1056" fmla="*/ 592614 h 4352025"/>
              <a:gd name="connsiteX1057" fmla="*/ 131151 w 430785"/>
              <a:gd name="connsiteY1057" fmla="*/ 668253 h 4352025"/>
              <a:gd name="connsiteX1058" fmla="*/ 131151 w 430785"/>
              <a:gd name="connsiteY1058" fmla="*/ 697145 h 4352025"/>
              <a:gd name="connsiteX1059" fmla="*/ 0 w 430785"/>
              <a:gd name="connsiteY1059" fmla="*/ 621344 h 4352025"/>
              <a:gd name="connsiteX1060" fmla="*/ 85702 w 430785"/>
              <a:gd name="connsiteY1060" fmla="*/ 575896 h 4352025"/>
              <a:gd name="connsiteX1061" fmla="*/ 113458 w 430785"/>
              <a:gd name="connsiteY1061" fmla="*/ 591965 h 4352025"/>
              <a:gd name="connsiteX1062" fmla="*/ 113458 w 430785"/>
              <a:gd name="connsiteY1062" fmla="*/ 620695 h 4352025"/>
              <a:gd name="connsiteX1063" fmla="*/ 85702 w 430785"/>
              <a:gd name="connsiteY1063" fmla="*/ 604626 h 4352025"/>
              <a:gd name="connsiteX1064" fmla="*/ 365209 w 430785"/>
              <a:gd name="connsiteY1064" fmla="*/ 539863 h 4352025"/>
              <a:gd name="connsiteX1065" fmla="*/ 430784 w 430785"/>
              <a:gd name="connsiteY1065" fmla="*/ 577682 h 4352025"/>
              <a:gd name="connsiteX1066" fmla="*/ 430784 w 430785"/>
              <a:gd name="connsiteY1066" fmla="*/ 606575 h 4352025"/>
              <a:gd name="connsiteX1067" fmla="*/ 365209 w 430785"/>
              <a:gd name="connsiteY1067" fmla="*/ 568593 h 4352025"/>
              <a:gd name="connsiteX1068" fmla="*/ 129527 w 430785"/>
              <a:gd name="connsiteY1068" fmla="*/ 535318 h 4352025"/>
              <a:gd name="connsiteX1069" fmla="*/ 232110 w 430785"/>
              <a:gd name="connsiteY1069" fmla="*/ 594563 h 4352025"/>
              <a:gd name="connsiteX1070" fmla="*/ 232110 w 430785"/>
              <a:gd name="connsiteY1070" fmla="*/ 623455 h 4352025"/>
              <a:gd name="connsiteX1071" fmla="*/ 129527 w 430785"/>
              <a:gd name="connsiteY1071" fmla="*/ 564210 h 4352025"/>
              <a:gd name="connsiteX1072" fmla="*/ 0 w 430785"/>
              <a:gd name="connsiteY1072" fmla="*/ 526391 h 4352025"/>
              <a:gd name="connsiteX1073" fmla="*/ 65575 w 430785"/>
              <a:gd name="connsiteY1073" fmla="*/ 564210 h 4352025"/>
              <a:gd name="connsiteX1074" fmla="*/ 65575 w 430785"/>
              <a:gd name="connsiteY1074" fmla="*/ 593102 h 4352025"/>
              <a:gd name="connsiteX1075" fmla="*/ 0 w 430785"/>
              <a:gd name="connsiteY1075" fmla="*/ 555283 h 4352025"/>
              <a:gd name="connsiteX1076" fmla="*/ 379168 w 430785"/>
              <a:gd name="connsiteY1076" fmla="*/ 482079 h 4352025"/>
              <a:gd name="connsiteX1077" fmla="*/ 430784 w 430785"/>
              <a:gd name="connsiteY1077" fmla="*/ 511945 h 4352025"/>
              <a:gd name="connsiteX1078" fmla="*/ 430784 w 430785"/>
              <a:gd name="connsiteY1078" fmla="*/ 540675 h 4352025"/>
              <a:gd name="connsiteX1079" fmla="*/ 379168 w 430785"/>
              <a:gd name="connsiteY1079" fmla="*/ 510809 h 4352025"/>
              <a:gd name="connsiteX1080" fmla="*/ 123035 w 430785"/>
              <a:gd name="connsiteY1080" fmla="*/ 465847 h 4352025"/>
              <a:gd name="connsiteX1081" fmla="*/ 199161 w 430785"/>
              <a:gd name="connsiteY1081" fmla="*/ 509834 h 4352025"/>
              <a:gd name="connsiteX1082" fmla="*/ 199161 w 430785"/>
              <a:gd name="connsiteY1082" fmla="*/ 538564 h 4352025"/>
              <a:gd name="connsiteX1083" fmla="*/ 123035 w 430785"/>
              <a:gd name="connsiteY1083" fmla="*/ 494577 h 4352025"/>
              <a:gd name="connsiteX1084" fmla="*/ 0 w 430785"/>
              <a:gd name="connsiteY1084" fmla="*/ 460653 h 4352025"/>
              <a:gd name="connsiteX1085" fmla="*/ 109563 w 430785"/>
              <a:gd name="connsiteY1085" fmla="*/ 523794 h 4352025"/>
              <a:gd name="connsiteX1086" fmla="*/ 109563 w 430785"/>
              <a:gd name="connsiteY1086" fmla="*/ 552523 h 4352025"/>
              <a:gd name="connsiteX1087" fmla="*/ 0 w 430785"/>
              <a:gd name="connsiteY1087" fmla="*/ 489383 h 4352025"/>
              <a:gd name="connsiteX1088" fmla="*/ 222372 w 430785"/>
              <a:gd name="connsiteY1088" fmla="*/ 457408 h 4352025"/>
              <a:gd name="connsiteX1089" fmla="*/ 274151 w 430785"/>
              <a:gd name="connsiteY1089" fmla="*/ 487274 h 4352025"/>
              <a:gd name="connsiteX1090" fmla="*/ 274151 w 430785"/>
              <a:gd name="connsiteY1090" fmla="*/ 516004 h 4352025"/>
              <a:gd name="connsiteX1091" fmla="*/ 222372 w 430785"/>
              <a:gd name="connsiteY1091" fmla="*/ 486138 h 4352025"/>
              <a:gd name="connsiteX1092" fmla="*/ 55836 w 430785"/>
              <a:gd name="connsiteY1092" fmla="*/ 427054 h 4352025"/>
              <a:gd name="connsiteX1093" fmla="*/ 103070 w 430785"/>
              <a:gd name="connsiteY1093" fmla="*/ 454323 h 4352025"/>
              <a:gd name="connsiteX1094" fmla="*/ 103070 w 430785"/>
              <a:gd name="connsiteY1094" fmla="*/ 483053 h 4352025"/>
              <a:gd name="connsiteX1095" fmla="*/ 55836 w 430785"/>
              <a:gd name="connsiteY1095" fmla="*/ 455784 h 4352025"/>
              <a:gd name="connsiteX1096" fmla="*/ 355632 w 430785"/>
              <a:gd name="connsiteY1096" fmla="*/ 402706 h 4352025"/>
              <a:gd name="connsiteX1097" fmla="*/ 430784 w 430785"/>
              <a:gd name="connsiteY1097" fmla="*/ 446044 h 4352025"/>
              <a:gd name="connsiteX1098" fmla="*/ 430784 w 430785"/>
              <a:gd name="connsiteY1098" fmla="*/ 474936 h 4352025"/>
              <a:gd name="connsiteX1099" fmla="*/ 355632 w 430785"/>
              <a:gd name="connsiteY1099" fmla="*/ 431436 h 4352025"/>
              <a:gd name="connsiteX1100" fmla="*/ 125794 w 430785"/>
              <a:gd name="connsiteY1100" fmla="*/ 401571 h 4352025"/>
              <a:gd name="connsiteX1101" fmla="*/ 202407 w 430785"/>
              <a:gd name="connsiteY1101" fmla="*/ 445883 h 4352025"/>
              <a:gd name="connsiteX1102" fmla="*/ 202407 w 430785"/>
              <a:gd name="connsiteY1102" fmla="*/ 474613 h 4352025"/>
              <a:gd name="connsiteX1103" fmla="*/ 125794 w 430785"/>
              <a:gd name="connsiteY1103" fmla="*/ 430463 h 4352025"/>
              <a:gd name="connsiteX1104" fmla="*/ 0 w 430785"/>
              <a:gd name="connsiteY1104" fmla="*/ 394754 h 4352025"/>
              <a:gd name="connsiteX1105" fmla="*/ 35709 w 430785"/>
              <a:gd name="connsiteY1105" fmla="*/ 415368 h 4352025"/>
              <a:gd name="connsiteX1106" fmla="*/ 35709 w 430785"/>
              <a:gd name="connsiteY1106" fmla="*/ 444260 h 4352025"/>
              <a:gd name="connsiteX1107" fmla="*/ 0 w 430785"/>
              <a:gd name="connsiteY1107" fmla="*/ 423646 h 4352025"/>
              <a:gd name="connsiteX1108" fmla="*/ 193155 w 430785"/>
              <a:gd name="connsiteY1108" fmla="*/ 374627 h 4352025"/>
              <a:gd name="connsiteX1109" fmla="*/ 225293 w 430785"/>
              <a:gd name="connsiteY1109" fmla="*/ 393293 h 4352025"/>
              <a:gd name="connsiteX1110" fmla="*/ 225293 w 430785"/>
              <a:gd name="connsiteY1110" fmla="*/ 422023 h 4352025"/>
              <a:gd name="connsiteX1111" fmla="*/ 193155 w 430785"/>
              <a:gd name="connsiteY1111" fmla="*/ 403519 h 4352025"/>
              <a:gd name="connsiteX1112" fmla="*/ 379168 w 430785"/>
              <a:gd name="connsiteY1112" fmla="*/ 350441 h 4352025"/>
              <a:gd name="connsiteX1113" fmla="*/ 430784 w 430785"/>
              <a:gd name="connsiteY1113" fmla="*/ 380307 h 4352025"/>
              <a:gd name="connsiteX1114" fmla="*/ 430784 w 430785"/>
              <a:gd name="connsiteY1114" fmla="*/ 409199 h 4352025"/>
              <a:gd name="connsiteX1115" fmla="*/ 379168 w 430785"/>
              <a:gd name="connsiteY1115" fmla="*/ 379333 h 4352025"/>
              <a:gd name="connsiteX1116" fmla="*/ 0 w 430785"/>
              <a:gd name="connsiteY1116" fmla="*/ 329016 h 4352025"/>
              <a:gd name="connsiteX1117" fmla="*/ 105829 w 430785"/>
              <a:gd name="connsiteY1117" fmla="*/ 390046 h 4352025"/>
              <a:gd name="connsiteX1118" fmla="*/ 105829 w 430785"/>
              <a:gd name="connsiteY1118" fmla="*/ 418939 h 4352025"/>
              <a:gd name="connsiteX1119" fmla="*/ 0 w 430785"/>
              <a:gd name="connsiteY1119" fmla="*/ 357746 h 4352025"/>
              <a:gd name="connsiteX1120" fmla="*/ 210847 w 430785"/>
              <a:gd name="connsiteY1120" fmla="*/ 319115 h 4352025"/>
              <a:gd name="connsiteX1121" fmla="*/ 258081 w 430785"/>
              <a:gd name="connsiteY1121" fmla="*/ 346384 h 4352025"/>
              <a:gd name="connsiteX1122" fmla="*/ 258081 w 430785"/>
              <a:gd name="connsiteY1122" fmla="*/ 375276 h 4352025"/>
              <a:gd name="connsiteX1123" fmla="*/ 210847 w 430785"/>
              <a:gd name="connsiteY1123" fmla="*/ 348007 h 4352025"/>
              <a:gd name="connsiteX1124" fmla="*/ 71743 w 430785"/>
              <a:gd name="connsiteY1124" fmla="*/ 304669 h 4352025"/>
              <a:gd name="connsiteX1125" fmla="*/ 173028 w 430785"/>
              <a:gd name="connsiteY1125" fmla="*/ 363102 h 4352025"/>
              <a:gd name="connsiteX1126" fmla="*/ 173028 w 430785"/>
              <a:gd name="connsiteY1126" fmla="*/ 391994 h 4352025"/>
              <a:gd name="connsiteX1127" fmla="*/ 71743 w 430785"/>
              <a:gd name="connsiteY1127" fmla="*/ 333399 h 4352025"/>
              <a:gd name="connsiteX1128" fmla="*/ 359366 w 430785"/>
              <a:gd name="connsiteY1128" fmla="*/ 273179 h 4352025"/>
              <a:gd name="connsiteX1129" fmla="*/ 430785 w 430785"/>
              <a:gd name="connsiteY1129" fmla="*/ 314569 h 4352025"/>
              <a:gd name="connsiteX1130" fmla="*/ 430785 w 430785"/>
              <a:gd name="connsiteY1130" fmla="*/ 343299 h 4352025"/>
              <a:gd name="connsiteX1131" fmla="*/ 359366 w 430785"/>
              <a:gd name="connsiteY1131" fmla="*/ 302071 h 4352025"/>
              <a:gd name="connsiteX1132" fmla="*/ 0 w 430785"/>
              <a:gd name="connsiteY1132" fmla="*/ 263116 h 4352025"/>
              <a:gd name="connsiteX1133" fmla="*/ 51779 w 430785"/>
              <a:gd name="connsiteY1133" fmla="*/ 292982 h 4352025"/>
              <a:gd name="connsiteX1134" fmla="*/ 51779 w 430785"/>
              <a:gd name="connsiteY1134" fmla="*/ 321874 h 4352025"/>
              <a:gd name="connsiteX1135" fmla="*/ 0 w 430785"/>
              <a:gd name="connsiteY1135" fmla="*/ 292008 h 4352025"/>
              <a:gd name="connsiteX1136" fmla="*/ 248829 w 430785"/>
              <a:gd name="connsiteY1136" fmla="*/ 209390 h 4352025"/>
              <a:gd name="connsiteX1137" fmla="*/ 280805 w 430785"/>
              <a:gd name="connsiteY1137" fmla="*/ 227894 h 4352025"/>
              <a:gd name="connsiteX1138" fmla="*/ 280805 w 430785"/>
              <a:gd name="connsiteY1138" fmla="*/ 256786 h 4352025"/>
              <a:gd name="connsiteX1139" fmla="*/ 248829 w 430785"/>
              <a:gd name="connsiteY1139" fmla="*/ 238282 h 4352025"/>
              <a:gd name="connsiteX1140" fmla="*/ 0 w 430785"/>
              <a:gd name="connsiteY1140" fmla="*/ 197379 h 4352025"/>
              <a:gd name="connsiteX1141" fmla="*/ 190883 w 430785"/>
              <a:gd name="connsiteY1141" fmla="*/ 307591 h 4352025"/>
              <a:gd name="connsiteX1142" fmla="*/ 190883 w 430785"/>
              <a:gd name="connsiteY1142" fmla="*/ 336321 h 4352025"/>
              <a:gd name="connsiteX1143" fmla="*/ 0 w 430785"/>
              <a:gd name="connsiteY1143" fmla="*/ 226271 h 4352025"/>
              <a:gd name="connsiteX1144" fmla="*/ 339888 w 430785"/>
              <a:gd name="connsiteY1144" fmla="*/ 196242 h 4352025"/>
              <a:gd name="connsiteX1145" fmla="*/ 430784 w 430785"/>
              <a:gd name="connsiteY1145" fmla="*/ 248670 h 4352025"/>
              <a:gd name="connsiteX1146" fmla="*/ 430784 w 430785"/>
              <a:gd name="connsiteY1146" fmla="*/ 277562 h 4352025"/>
              <a:gd name="connsiteX1147" fmla="*/ 339888 w 430785"/>
              <a:gd name="connsiteY1147" fmla="*/ 224972 h 4352025"/>
              <a:gd name="connsiteX1148" fmla="*/ 109563 w 430785"/>
              <a:gd name="connsiteY1148" fmla="*/ 194782 h 4352025"/>
              <a:gd name="connsiteX1149" fmla="*/ 141539 w 430785"/>
              <a:gd name="connsiteY1149" fmla="*/ 213286 h 4352025"/>
              <a:gd name="connsiteX1150" fmla="*/ 141539 w 430785"/>
              <a:gd name="connsiteY1150" fmla="*/ 242178 h 4352025"/>
              <a:gd name="connsiteX1151" fmla="*/ 109563 w 430785"/>
              <a:gd name="connsiteY1151" fmla="*/ 223512 h 4352025"/>
              <a:gd name="connsiteX1152" fmla="*/ 199161 w 430785"/>
              <a:gd name="connsiteY1152" fmla="*/ 180823 h 4352025"/>
              <a:gd name="connsiteX1153" fmla="*/ 231299 w 430785"/>
              <a:gd name="connsiteY1153" fmla="*/ 199327 h 4352025"/>
              <a:gd name="connsiteX1154" fmla="*/ 231299 w 430785"/>
              <a:gd name="connsiteY1154" fmla="*/ 228057 h 4352025"/>
              <a:gd name="connsiteX1155" fmla="*/ 199161 w 430785"/>
              <a:gd name="connsiteY1155" fmla="*/ 209553 h 4352025"/>
              <a:gd name="connsiteX1156" fmla="*/ 71743 w 430785"/>
              <a:gd name="connsiteY1156" fmla="*/ 173032 h 4352025"/>
              <a:gd name="connsiteX1157" fmla="*/ 89435 w 430785"/>
              <a:gd name="connsiteY1157" fmla="*/ 183258 h 4352025"/>
              <a:gd name="connsiteX1158" fmla="*/ 89435 w 430785"/>
              <a:gd name="connsiteY1158" fmla="*/ 211988 h 4352025"/>
              <a:gd name="connsiteX1159" fmla="*/ 71743 w 430785"/>
              <a:gd name="connsiteY1159" fmla="*/ 201762 h 4352025"/>
              <a:gd name="connsiteX1160" fmla="*/ 0 w 430785"/>
              <a:gd name="connsiteY1160" fmla="*/ 131641 h 4352025"/>
              <a:gd name="connsiteX1161" fmla="*/ 51779 w 430785"/>
              <a:gd name="connsiteY1161" fmla="*/ 161507 h 4352025"/>
              <a:gd name="connsiteX1162" fmla="*/ 51779 w 430785"/>
              <a:gd name="connsiteY1162" fmla="*/ 190237 h 4352025"/>
              <a:gd name="connsiteX1163" fmla="*/ 0 w 430785"/>
              <a:gd name="connsiteY1163" fmla="*/ 160371 h 4352025"/>
              <a:gd name="connsiteX1164" fmla="*/ 218476 w 430785"/>
              <a:gd name="connsiteY1164" fmla="*/ 126124 h 4352025"/>
              <a:gd name="connsiteX1165" fmla="*/ 250614 w 430785"/>
              <a:gd name="connsiteY1165" fmla="*/ 144628 h 4352025"/>
              <a:gd name="connsiteX1166" fmla="*/ 250614 w 430785"/>
              <a:gd name="connsiteY1166" fmla="*/ 173520 h 4352025"/>
              <a:gd name="connsiteX1167" fmla="*/ 218476 w 430785"/>
              <a:gd name="connsiteY1167" fmla="*/ 154854 h 4352025"/>
              <a:gd name="connsiteX1168" fmla="*/ 91546 w 430785"/>
              <a:gd name="connsiteY1168" fmla="*/ 118656 h 4352025"/>
              <a:gd name="connsiteX1169" fmla="*/ 179034 w 430785"/>
              <a:gd name="connsiteY1169" fmla="*/ 169136 h 4352025"/>
              <a:gd name="connsiteX1170" fmla="*/ 179034 w 430785"/>
              <a:gd name="connsiteY1170" fmla="*/ 198028 h 4352025"/>
              <a:gd name="connsiteX1171" fmla="*/ 91546 w 430785"/>
              <a:gd name="connsiteY1171" fmla="*/ 147386 h 4352025"/>
              <a:gd name="connsiteX1172" fmla="*/ 151278 w 430785"/>
              <a:gd name="connsiteY1172" fmla="*/ 87325 h 4352025"/>
              <a:gd name="connsiteX1173" fmla="*/ 198512 w 430785"/>
              <a:gd name="connsiteY1173" fmla="*/ 114599 h 4352025"/>
              <a:gd name="connsiteX1174" fmla="*/ 198512 w 430785"/>
              <a:gd name="connsiteY1174" fmla="*/ 143329 h 4352025"/>
              <a:gd name="connsiteX1175" fmla="*/ 151278 w 430785"/>
              <a:gd name="connsiteY1175" fmla="*/ 116060 h 4352025"/>
              <a:gd name="connsiteX1176" fmla="*/ 0 w 430785"/>
              <a:gd name="connsiteY1176" fmla="*/ 65737 h 4352025"/>
              <a:gd name="connsiteX1177" fmla="*/ 71419 w 430785"/>
              <a:gd name="connsiteY1177" fmla="*/ 106970 h 4352025"/>
              <a:gd name="connsiteX1178" fmla="*/ 71419 w 430785"/>
              <a:gd name="connsiteY1178" fmla="*/ 135862 h 4352025"/>
              <a:gd name="connsiteX1179" fmla="*/ 0 w 430785"/>
              <a:gd name="connsiteY1179" fmla="*/ 94633 h 4352025"/>
              <a:gd name="connsiteX1180" fmla="*/ 0 w 430785"/>
              <a:gd name="connsiteY1180" fmla="*/ 0 h 4352025"/>
              <a:gd name="connsiteX1181" fmla="*/ 131151 w 430785"/>
              <a:gd name="connsiteY1181" fmla="*/ 75639 h 4352025"/>
              <a:gd name="connsiteX1182" fmla="*/ 131151 w 430785"/>
              <a:gd name="connsiteY1182" fmla="*/ 104536 h 4352025"/>
              <a:gd name="connsiteX1183" fmla="*/ 0 w 430785"/>
              <a:gd name="connsiteY1183" fmla="*/ 28731 h 435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Lst>
            <a:rect l="l" t="t" r="r" b="b"/>
            <a:pathLst>
              <a:path w="430785" h="4352025">
                <a:moveTo>
                  <a:pt x="365209" y="4285313"/>
                </a:moveTo>
                <a:lnTo>
                  <a:pt x="430784" y="4323132"/>
                </a:lnTo>
                <a:lnTo>
                  <a:pt x="430784" y="4352025"/>
                </a:lnTo>
                <a:lnTo>
                  <a:pt x="365209" y="4314205"/>
                </a:lnTo>
                <a:close/>
                <a:moveTo>
                  <a:pt x="361638" y="4217465"/>
                </a:moveTo>
                <a:lnTo>
                  <a:pt x="430784" y="4257394"/>
                </a:lnTo>
                <a:lnTo>
                  <a:pt x="430784" y="4286124"/>
                </a:lnTo>
                <a:lnTo>
                  <a:pt x="361638" y="4246195"/>
                </a:lnTo>
                <a:close/>
                <a:moveTo>
                  <a:pt x="302231" y="4183055"/>
                </a:moveTo>
                <a:lnTo>
                  <a:pt x="334207" y="4201559"/>
                </a:lnTo>
                <a:lnTo>
                  <a:pt x="334207" y="4230451"/>
                </a:lnTo>
                <a:lnTo>
                  <a:pt x="302231" y="4211947"/>
                </a:lnTo>
                <a:close/>
                <a:moveTo>
                  <a:pt x="395075" y="4171043"/>
                </a:moveTo>
                <a:lnTo>
                  <a:pt x="430784" y="4191657"/>
                </a:lnTo>
                <a:lnTo>
                  <a:pt x="430784" y="4220387"/>
                </a:lnTo>
                <a:lnTo>
                  <a:pt x="395075" y="4199773"/>
                </a:lnTo>
                <a:close/>
                <a:moveTo>
                  <a:pt x="252075" y="4154162"/>
                </a:moveTo>
                <a:lnTo>
                  <a:pt x="284213" y="4172666"/>
                </a:lnTo>
                <a:lnTo>
                  <a:pt x="284213" y="4201558"/>
                </a:lnTo>
                <a:lnTo>
                  <a:pt x="252075" y="4183054"/>
                </a:lnTo>
                <a:close/>
                <a:moveTo>
                  <a:pt x="133585" y="4151565"/>
                </a:moveTo>
                <a:lnTo>
                  <a:pt x="196401" y="4187761"/>
                </a:lnTo>
                <a:lnTo>
                  <a:pt x="196401" y="4216653"/>
                </a:lnTo>
                <a:lnTo>
                  <a:pt x="133585" y="4180457"/>
                </a:lnTo>
                <a:close/>
                <a:moveTo>
                  <a:pt x="85702" y="4123972"/>
                </a:moveTo>
                <a:lnTo>
                  <a:pt x="113458" y="4140041"/>
                </a:lnTo>
                <a:lnTo>
                  <a:pt x="113458" y="4168771"/>
                </a:lnTo>
                <a:lnTo>
                  <a:pt x="85702" y="4152702"/>
                </a:lnTo>
                <a:close/>
                <a:moveTo>
                  <a:pt x="365209" y="4087938"/>
                </a:moveTo>
                <a:lnTo>
                  <a:pt x="430784" y="4125757"/>
                </a:lnTo>
                <a:lnTo>
                  <a:pt x="430784" y="4154650"/>
                </a:lnTo>
                <a:lnTo>
                  <a:pt x="365209" y="4116668"/>
                </a:lnTo>
                <a:close/>
                <a:moveTo>
                  <a:pt x="129527" y="4083393"/>
                </a:moveTo>
                <a:lnTo>
                  <a:pt x="232110" y="4142638"/>
                </a:lnTo>
                <a:lnTo>
                  <a:pt x="232110" y="4171530"/>
                </a:lnTo>
                <a:lnTo>
                  <a:pt x="129527" y="4112285"/>
                </a:lnTo>
                <a:close/>
                <a:moveTo>
                  <a:pt x="0" y="4074466"/>
                </a:moveTo>
                <a:lnTo>
                  <a:pt x="65575" y="4112285"/>
                </a:lnTo>
                <a:lnTo>
                  <a:pt x="65575" y="4141178"/>
                </a:lnTo>
                <a:lnTo>
                  <a:pt x="0" y="4103196"/>
                </a:lnTo>
                <a:close/>
                <a:moveTo>
                  <a:pt x="379168" y="4030154"/>
                </a:moveTo>
                <a:lnTo>
                  <a:pt x="430784" y="4060020"/>
                </a:lnTo>
                <a:lnTo>
                  <a:pt x="430784" y="4088750"/>
                </a:lnTo>
                <a:lnTo>
                  <a:pt x="379168" y="4058884"/>
                </a:lnTo>
                <a:close/>
                <a:moveTo>
                  <a:pt x="123035" y="4013922"/>
                </a:moveTo>
                <a:lnTo>
                  <a:pt x="199161" y="4057909"/>
                </a:lnTo>
                <a:lnTo>
                  <a:pt x="199161" y="4086639"/>
                </a:lnTo>
                <a:lnTo>
                  <a:pt x="123035" y="4042652"/>
                </a:lnTo>
                <a:close/>
                <a:moveTo>
                  <a:pt x="0" y="4008728"/>
                </a:moveTo>
                <a:lnTo>
                  <a:pt x="109563" y="4071869"/>
                </a:lnTo>
                <a:lnTo>
                  <a:pt x="109563" y="4100598"/>
                </a:lnTo>
                <a:lnTo>
                  <a:pt x="0" y="4037458"/>
                </a:lnTo>
                <a:close/>
                <a:moveTo>
                  <a:pt x="222372" y="4005482"/>
                </a:moveTo>
                <a:lnTo>
                  <a:pt x="274151" y="4035348"/>
                </a:lnTo>
                <a:lnTo>
                  <a:pt x="274151" y="4064078"/>
                </a:lnTo>
                <a:lnTo>
                  <a:pt x="222372" y="4034212"/>
                </a:lnTo>
                <a:close/>
                <a:moveTo>
                  <a:pt x="55836" y="3975129"/>
                </a:moveTo>
                <a:lnTo>
                  <a:pt x="103070" y="4002398"/>
                </a:lnTo>
                <a:lnTo>
                  <a:pt x="103070" y="4031128"/>
                </a:lnTo>
                <a:lnTo>
                  <a:pt x="55836" y="4003859"/>
                </a:lnTo>
                <a:close/>
                <a:moveTo>
                  <a:pt x="355632" y="3950782"/>
                </a:moveTo>
                <a:lnTo>
                  <a:pt x="430784" y="3994120"/>
                </a:lnTo>
                <a:lnTo>
                  <a:pt x="430784" y="4023012"/>
                </a:lnTo>
                <a:lnTo>
                  <a:pt x="355632" y="3979512"/>
                </a:lnTo>
                <a:close/>
                <a:moveTo>
                  <a:pt x="125794" y="3949645"/>
                </a:moveTo>
                <a:lnTo>
                  <a:pt x="202407" y="3993957"/>
                </a:lnTo>
                <a:lnTo>
                  <a:pt x="202407" y="4022687"/>
                </a:lnTo>
                <a:lnTo>
                  <a:pt x="125794" y="3978537"/>
                </a:lnTo>
                <a:close/>
                <a:moveTo>
                  <a:pt x="0" y="3942828"/>
                </a:moveTo>
                <a:lnTo>
                  <a:pt x="35709" y="3963442"/>
                </a:lnTo>
                <a:lnTo>
                  <a:pt x="35709" y="3992334"/>
                </a:lnTo>
                <a:lnTo>
                  <a:pt x="0" y="3971720"/>
                </a:lnTo>
                <a:close/>
                <a:moveTo>
                  <a:pt x="193155" y="3922701"/>
                </a:moveTo>
                <a:lnTo>
                  <a:pt x="225293" y="3941205"/>
                </a:lnTo>
                <a:lnTo>
                  <a:pt x="225293" y="3970097"/>
                </a:lnTo>
                <a:lnTo>
                  <a:pt x="193155" y="3951593"/>
                </a:lnTo>
                <a:close/>
                <a:moveTo>
                  <a:pt x="379168" y="3898516"/>
                </a:moveTo>
                <a:lnTo>
                  <a:pt x="430784" y="3928382"/>
                </a:lnTo>
                <a:lnTo>
                  <a:pt x="430784" y="3957274"/>
                </a:lnTo>
                <a:lnTo>
                  <a:pt x="379168" y="3927408"/>
                </a:lnTo>
                <a:close/>
                <a:moveTo>
                  <a:pt x="0" y="3877091"/>
                </a:moveTo>
                <a:lnTo>
                  <a:pt x="105829" y="3938121"/>
                </a:lnTo>
                <a:lnTo>
                  <a:pt x="105829" y="3967013"/>
                </a:lnTo>
                <a:lnTo>
                  <a:pt x="0" y="3905821"/>
                </a:lnTo>
                <a:close/>
                <a:moveTo>
                  <a:pt x="210847" y="3867189"/>
                </a:moveTo>
                <a:lnTo>
                  <a:pt x="258081" y="3894458"/>
                </a:lnTo>
                <a:lnTo>
                  <a:pt x="258081" y="3923350"/>
                </a:lnTo>
                <a:lnTo>
                  <a:pt x="210847" y="3896081"/>
                </a:lnTo>
                <a:close/>
                <a:moveTo>
                  <a:pt x="71743" y="3852743"/>
                </a:moveTo>
                <a:lnTo>
                  <a:pt x="173028" y="3911176"/>
                </a:lnTo>
                <a:lnTo>
                  <a:pt x="173028" y="3939906"/>
                </a:lnTo>
                <a:lnTo>
                  <a:pt x="71743" y="3881473"/>
                </a:lnTo>
                <a:close/>
                <a:moveTo>
                  <a:pt x="359366" y="3821254"/>
                </a:moveTo>
                <a:lnTo>
                  <a:pt x="430785" y="3862644"/>
                </a:lnTo>
                <a:lnTo>
                  <a:pt x="430785" y="3891374"/>
                </a:lnTo>
                <a:lnTo>
                  <a:pt x="359366" y="3850146"/>
                </a:lnTo>
                <a:close/>
                <a:moveTo>
                  <a:pt x="0" y="3811191"/>
                </a:moveTo>
                <a:lnTo>
                  <a:pt x="51779" y="3841057"/>
                </a:lnTo>
                <a:lnTo>
                  <a:pt x="51779" y="3869949"/>
                </a:lnTo>
                <a:lnTo>
                  <a:pt x="0" y="3840083"/>
                </a:lnTo>
                <a:close/>
                <a:moveTo>
                  <a:pt x="248829" y="3757464"/>
                </a:moveTo>
                <a:lnTo>
                  <a:pt x="280805" y="3775968"/>
                </a:lnTo>
                <a:lnTo>
                  <a:pt x="280805" y="3804860"/>
                </a:lnTo>
                <a:lnTo>
                  <a:pt x="248829" y="3786194"/>
                </a:lnTo>
                <a:close/>
                <a:moveTo>
                  <a:pt x="0" y="3745453"/>
                </a:moveTo>
                <a:lnTo>
                  <a:pt x="190883" y="3855665"/>
                </a:lnTo>
                <a:lnTo>
                  <a:pt x="190883" y="3884395"/>
                </a:lnTo>
                <a:lnTo>
                  <a:pt x="0" y="3774183"/>
                </a:lnTo>
                <a:close/>
                <a:moveTo>
                  <a:pt x="339888" y="3744317"/>
                </a:moveTo>
                <a:lnTo>
                  <a:pt x="430784" y="3796745"/>
                </a:lnTo>
                <a:lnTo>
                  <a:pt x="430784" y="3825637"/>
                </a:lnTo>
                <a:lnTo>
                  <a:pt x="339888" y="3773047"/>
                </a:lnTo>
                <a:close/>
                <a:moveTo>
                  <a:pt x="109563" y="3742856"/>
                </a:moveTo>
                <a:lnTo>
                  <a:pt x="141539" y="3761360"/>
                </a:lnTo>
                <a:lnTo>
                  <a:pt x="141539" y="3790252"/>
                </a:lnTo>
                <a:lnTo>
                  <a:pt x="109563" y="3771586"/>
                </a:lnTo>
                <a:close/>
                <a:moveTo>
                  <a:pt x="199161" y="3728897"/>
                </a:moveTo>
                <a:lnTo>
                  <a:pt x="231299" y="3747401"/>
                </a:lnTo>
                <a:lnTo>
                  <a:pt x="231299" y="3776131"/>
                </a:lnTo>
                <a:lnTo>
                  <a:pt x="199161" y="3757627"/>
                </a:lnTo>
                <a:close/>
                <a:moveTo>
                  <a:pt x="71743" y="3721106"/>
                </a:moveTo>
                <a:lnTo>
                  <a:pt x="89435" y="3731332"/>
                </a:lnTo>
                <a:lnTo>
                  <a:pt x="89435" y="3760062"/>
                </a:lnTo>
                <a:lnTo>
                  <a:pt x="71743" y="3749836"/>
                </a:lnTo>
                <a:close/>
                <a:moveTo>
                  <a:pt x="365209" y="3692701"/>
                </a:moveTo>
                <a:lnTo>
                  <a:pt x="430784" y="3730520"/>
                </a:lnTo>
                <a:lnTo>
                  <a:pt x="430784" y="3759413"/>
                </a:lnTo>
                <a:lnTo>
                  <a:pt x="365209" y="3721593"/>
                </a:lnTo>
                <a:close/>
                <a:moveTo>
                  <a:pt x="0" y="3679716"/>
                </a:moveTo>
                <a:lnTo>
                  <a:pt x="51779" y="3709582"/>
                </a:lnTo>
                <a:lnTo>
                  <a:pt x="51779" y="3738312"/>
                </a:lnTo>
                <a:lnTo>
                  <a:pt x="0" y="3708446"/>
                </a:lnTo>
                <a:close/>
                <a:moveTo>
                  <a:pt x="218476" y="3674197"/>
                </a:moveTo>
                <a:lnTo>
                  <a:pt x="250614" y="3692701"/>
                </a:lnTo>
                <a:lnTo>
                  <a:pt x="250614" y="3721593"/>
                </a:lnTo>
                <a:lnTo>
                  <a:pt x="218476" y="3702927"/>
                </a:lnTo>
                <a:close/>
                <a:moveTo>
                  <a:pt x="91546" y="3666730"/>
                </a:moveTo>
                <a:lnTo>
                  <a:pt x="179034" y="3717210"/>
                </a:lnTo>
                <a:lnTo>
                  <a:pt x="179034" y="3746102"/>
                </a:lnTo>
                <a:lnTo>
                  <a:pt x="91546" y="3695460"/>
                </a:lnTo>
                <a:close/>
                <a:moveTo>
                  <a:pt x="151278" y="3635404"/>
                </a:moveTo>
                <a:lnTo>
                  <a:pt x="198512" y="3662673"/>
                </a:lnTo>
                <a:lnTo>
                  <a:pt x="198512" y="3691403"/>
                </a:lnTo>
                <a:lnTo>
                  <a:pt x="151278" y="3664134"/>
                </a:lnTo>
                <a:close/>
                <a:moveTo>
                  <a:pt x="361638" y="3624853"/>
                </a:moveTo>
                <a:lnTo>
                  <a:pt x="430784" y="3664783"/>
                </a:lnTo>
                <a:lnTo>
                  <a:pt x="430784" y="3693675"/>
                </a:lnTo>
                <a:lnTo>
                  <a:pt x="361638" y="3653583"/>
                </a:lnTo>
                <a:close/>
                <a:moveTo>
                  <a:pt x="0" y="3613816"/>
                </a:moveTo>
                <a:lnTo>
                  <a:pt x="71419" y="3655044"/>
                </a:lnTo>
                <a:lnTo>
                  <a:pt x="71419" y="3683936"/>
                </a:lnTo>
                <a:lnTo>
                  <a:pt x="0" y="3642708"/>
                </a:lnTo>
                <a:close/>
                <a:moveTo>
                  <a:pt x="302231" y="3590442"/>
                </a:moveTo>
                <a:lnTo>
                  <a:pt x="334207" y="3609108"/>
                </a:lnTo>
                <a:lnTo>
                  <a:pt x="334207" y="3637838"/>
                </a:lnTo>
                <a:lnTo>
                  <a:pt x="302231" y="3619334"/>
                </a:lnTo>
                <a:close/>
                <a:moveTo>
                  <a:pt x="395075" y="3578431"/>
                </a:moveTo>
                <a:lnTo>
                  <a:pt x="430784" y="3599045"/>
                </a:lnTo>
                <a:lnTo>
                  <a:pt x="430784" y="3627775"/>
                </a:lnTo>
                <a:lnTo>
                  <a:pt x="395075" y="3607161"/>
                </a:lnTo>
                <a:close/>
                <a:moveTo>
                  <a:pt x="252075" y="3561550"/>
                </a:moveTo>
                <a:lnTo>
                  <a:pt x="284213" y="3580216"/>
                </a:lnTo>
                <a:lnTo>
                  <a:pt x="284213" y="3608946"/>
                </a:lnTo>
                <a:lnTo>
                  <a:pt x="252075" y="3590442"/>
                </a:lnTo>
                <a:close/>
                <a:moveTo>
                  <a:pt x="133585" y="3558953"/>
                </a:moveTo>
                <a:lnTo>
                  <a:pt x="196401" y="3595149"/>
                </a:lnTo>
                <a:lnTo>
                  <a:pt x="196401" y="3624041"/>
                </a:lnTo>
                <a:lnTo>
                  <a:pt x="133585" y="3587845"/>
                </a:lnTo>
                <a:close/>
                <a:moveTo>
                  <a:pt x="0" y="3548078"/>
                </a:moveTo>
                <a:lnTo>
                  <a:pt x="131151" y="3623717"/>
                </a:lnTo>
                <a:lnTo>
                  <a:pt x="131151" y="3652609"/>
                </a:lnTo>
                <a:lnTo>
                  <a:pt x="0" y="3576808"/>
                </a:lnTo>
                <a:close/>
                <a:moveTo>
                  <a:pt x="85702" y="3531360"/>
                </a:moveTo>
                <a:lnTo>
                  <a:pt x="113458" y="3547429"/>
                </a:lnTo>
                <a:lnTo>
                  <a:pt x="113458" y="3576159"/>
                </a:lnTo>
                <a:lnTo>
                  <a:pt x="85702" y="3560090"/>
                </a:lnTo>
                <a:close/>
                <a:moveTo>
                  <a:pt x="365209" y="3495326"/>
                </a:moveTo>
                <a:lnTo>
                  <a:pt x="430784" y="3533145"/>
                </a:lnTo>
                <a:lnTo>
                  <a:pt x="430784" y="3562038"/>
                </a:lnTo>
                <a:lnTo>
                  <a:pt x="365209" y="3524056"/>
                </a:lnTo>
                <a:close/>
                <a:moveTo>
                  <a:pt x="129527" y="3490781"/>
                </a:moveTo>
                <a:lnTo>
                  <a:pt x="232110" y="3550026"/>
                </a:lnTo>
                <a:lnTo>
                  <a:pt x="232110" y="3578918"/>
                </a:lnTo>
                <a:lnTo>
                  <a:pt x="129527" y="3519673"/>
                </a:lnTo>
                <a:close/>
                <a:moveTo>
                  <a:pt x="0" y="3481854"/>
                </a:moveTo>
                <a:lnTo>
                  <a:pt x="65575" y="3519673"/>
                </a:lnTo>
                <a:lnTo>
                  <a:pt x="65575" y="3548565"/>
                </a:lnTo>
                <a:lnTo>
                  <a:pt x="0" y="3510746"/>
                </a:lnTo>
                <a:close/>
                <a:moveTo>
                  <a:pt x="379168" y="3437542"/>
                </a:moveTo>
                <a:lnTo>
                  <a:pt x="430784" y="3467408"/>
                </a:lnTo>
                <a:lnTo>
                  <a:pt x="430784" y="3496138"/>
                </a:lnTo>
                <a:lnTo>
                  <a:pt x="379168" y="3466272"/>
                </a:lnTo>
                <a:close/>
                <a:moveTo>
                  <a:pt x="123035" y="3421310"/>
                </a:moveTo>
                <a:lnTo>
                  <a:pt x="199161" y="3465297"/>
                </a:lnTo>
                <a:lnTo>
                  <a:pt x="199161" y="3494027"/>
                </a:lnTo>
                <a:lnTo>
                  <a:pt x="123035" y="3450040"/>
                </a:lnTo>
                <a:close/>
                <a:moveTo>
                  <a:pt x="0" y="3416116"/>
                </a:moveTo>
                <a:lnTo>
                  <a:pt x="109563" y="3479257"/>
                </a:lnTo>
                <a:lnTo>
                  <a:pt x="109563" y="3507986"/>
                </a:lnTo>
                <a:lnTo>
                  <a:pt x="0" y="3444846"/>
                </a:lnTo>
                <a:close/>
                <a:moveTo>
                  <a:pt x="222372" y="3412870"/>
                </a:moveTo>
                <a:lnTo>
                  <a:pt x="274151" y="3442736"/>
                </a:lnTo>
                <a:lnTo>
                  <a:pt x="274151" y="3471466"/>
                </a:lnTo>
                <a:lnTo>
                  <a:pt x="222372" y="3441600"/>
                </a:lnTo>
                <a:close/>
                <a:moveTo>
                  <a:pt x="55836" y="3382517"/>
                </a:moveTo>
                <a:lnTo>
                  <a:pt x="103070" y="3409786"/>
                </a:lnTo>
                <a:lnTo>
                  <a:pt x="103070" y="3438516"/>
                </a:lnTo>
                <a:lnTo>
                  <a:pt x="55836" y="3411247"/>
                </a:lnTo>
                <a:close/>
                <a:moveTo>
                  <a:pt x="355632" y="3358169"/>
                </a:moveTo>
                <a:lnTo>
                  <a:pt x="430784" y="3401507"/>
                </a:lnTo>
                <a:lnTo>
                  <a:pt x="430784" y="3430399"/>
                </a:lnTo>
                <a:lnTo>
                  <a:pt x="355632" y="3386899"/>
                </a:lnTo>
                <a:close/>
                <a:moveTo>
                  <a:pt x="125794" y="3357033"/>
                </a:moveTo>
                <a:lnTo>
                  <a:pt x="202407" y="3401345"/>
                </a:lnTo>
                <a:lnTo>
                  <a:pt x="202407" y="3430075"/>
                </a:lnTo>
                <a:lnTo>
                  <a:pt x="125794" y="3385925"/>
                </a:lnTo>
                <a:close/>
                <a:moveTo>
                  <a:pt x="0" y="3350216"/>
                </a:moveTo>
                <a:lnTo>
                  <a:pt x="35709" y="3370830"/>
                </a:lnTo>
                <a:lnTo>
                  <a:pt x="35709" y="3399722"/>
                </a:lnTo>
                <a:lnTo>
                  <a:pt x="0" y="3379108"/>
                </a:lnTo>
                <a:close/>
                <a:moveTo>
                  <a:pt x="193155" y="3330089"/>
                </a:moveTo>
                <a:lnTo>
                  <a:pt x="225293" y="3348755"/>
                </a:lnTo>
                <a:lnTo>
                  <a:pt x="225293" y="3377485"/>
                </a:lnTo>
                <a:lnTo>
                  <a:pt x="193155" y="3358981"/>
                </a:lnTo>
                <a:close/>
                <a:moveTo>
                  <a:pt x="379168" y="3305904"/>
                </a:moveTo>
                <a:lnTo>
                  <a:pt x="430784" y="3335770"/>
                </a:lnTo>
                <a:lnTo>
                  <a:pt x="430784" y="3364662"/>
                </a:lnTo>
                <a:lnTo>
                  <a:pt x="379168" y="3334796"/>
                </a:lnTo>
                <a:close/>
                <a:moveTo>
                  <a:pt x="0" y="3284478"/>
                </a:moveTo>
                <a:lnTo>
                  <a:pt x="105829" y="3345508"/>
                </a:lnTo>
                <a:lnTo>
                  <a:pt x="105829" y="3374401"/>
                </a:lnTo>
                <a:lnTo>
                  <a:pt x="0" y="3313208"/>
                </a:lnTo>
                <a:close/>
                <a:moveTo>
                  <a:pt x="210847" y="3274577"/>
                </a:moveTo>
                <a:lnTo>
                  <a:pt x="258081" y="3301846"/>
                </a:lnTo>
                <a:lnTo>
                  <a:pt x="258081" y="3330738"/>
                </a:lnTo>
                <a:lnTo>
                  <a:pt x="210847" y="3303469"/>
                </a:lnTo>
                <a:close/>
                <a:moveTo>
                  <a:pt x="71743" y="3260131"/>
                </a:moveTo>
                <a:lnTo>
                  <a:pt x="173028" y="3318564"/>
                </a:lnTo>
                <a:lnTo>
                  <a:pt x="173028" y="3347456"/>
                </a:lnTo>
                <a:lnTo>
                  <a:pt x="71743" y="3288861"/>
                </a:lnTo>
                <a:close/>
                <a:moveTo>
                  <a:pt x="359366" y="3228642"/>
                </a:moveTo>
                <a:lnTo>
                  <a:pt x="430785" y="3270032"/>
                </a:lnTo>
                <a:lnTo>
                  <a:pt x="430785" y="3298762"/>
                </a:lnTo>
                <a:lnTo>
                  <a:pt x="359366" y="3257534"/>
                </a:lnTo>
                <a:close/>
                <a:moveTo>
                  <a:pt x="0" y="3218578"/>
                </a:moveTo>
                <a:lnTo>
                  <a:pt x="51779" y="3248444"/>
                </a:lnTo>
                <a:lnTo>
                  <a:pt x="51779" y="3277336"/>
                </a:lnTo>
                <a:lnTo>
                  <a:pt x="0" y="3247470"/>
                </a:lnTo>
                <a:close/>
                <a:moveTo>
                  <a:pt x="248829" y="3164852"/>
                </a:moveTo>
                <a:lnTo>
                  <a:pt x="280805" y="3183356"/>
                </a:lnTo>
                <a:lnTo>
                  <a:pt x="280805" y="3212248"/>
                </a:lnTo>
                <a:lnTo>
                  <a:pt x="248829" y="3193744"/>
                </a:lnTo>
                <a:close/>
                <a:moveTo>
                  <a:pt x="0" y="3152841"/>
                </a:moveTo>
                <a:lnTo>
                  <a:pt x="190883" y="3263053"/>
                </a:lnTo>
                <a:lnTo>
                  <a:pt x="190883" y="3291783"/>
                </a:lnTo>
                <a:lnTo>
                  <a:pt x="0" y="3181733"/>
                </a:lnTo>
                <a:close/>
                <a:moveTo>
                  <a:pt x="339888" y="3151705"/>
                </a:moveTo>
                <a:lnTo>
                  <a:pt x="430784" y="3204133"/>
                </a:lnTo>
                <a:lnTo>
                  <a:pt x="430784" y="3233025"/>
                </a:lnTo>
                <a:lnTo>
                  <a:pt x="339888" y="3180435"/>
                </a:lnTo>
                <a:close/>
                <a:moveTo>
                  <a:pt x="109563" y="3150244"/>
                </a:moveTo>
                <a:lnTo>
                  <a:pt x="141539" y="3168748"/>
                </a:lnTo>
                <a:lnTo>
                  <a:pt x="141539" y="3197640"/>
                </a:lnTo>
                <a:lnTo>
                  <a:pt x="109563" y="3178974"/>
                </a:lnTo>
                <a:close/>
                <a:moveTo>
                  <a:pt x="199161" y="3136285"/>
                </a:moveTo>
                <a:lnTo>
                  <a:pt x="231299" y="3154789"/>
                </a:lnTo>
                <a:lnTo>
                  <a:pt x="231299" y="3183519"/>
                </a:lnTo>
                <a:lnTo>
                  <a:pt x="199161" y="3165015"/>
                </a:lnTo>
                <a:close/>
                <a:moveTo>
                  <a:pt x="71743" y="3128494"/>
                </a:moveTo>
                <a:lnTo>
                  <a:pt x="89435" y="3138720"/>
                </a:lnTo>
                <a:lnTo>
                  <a:pt x="89435" y="3167450"/>
                </a:lnTo>
                <a:lnTo>
                  <a:pt x="71743" y="3157224"/>
                </a:lnTo>
                <a:close/>
                <a:moveTo>
                  <a:pt x="365209" y="3103126"/>
                </a:moveTo>
                <a:lnTo>
                  <a:pt x="430784" y="3140945"/>
                </a:lnTo>
                <a:lnTo>
                  <a:pt x="430784" y="3169838"/>
                </a:lnTo>
                <a:lnTo>
                  <a:pt x="365209" y="3132018"/>
                </a:lnTo>
                <a:close/>
                <a:moveTo>
                  <a:pt x="0" y="3087103"/>
                </a:moveTo>
                <a:lnTo>
                  <a:pt x="51779" y="3116969"/>
                </a:lnTo>
                <a:lnTo>
                  <a:pt x="51779" y="3145699"/>
                </a:lnTo>
                <a:lnTo>
                  <a:pt x="0" y="3115833"/>
                </a:lnTo>
                <a:close/>
                <a:moveTo>
                  <a:pt x="218476" y="3081585"/>
                </a:moveTo>
                <a:lnTo>
                  <a:pt x="250614" y="3100089"/>
                </a:lnTo>
                <a:lnTo>
                  <a:pt x="250614" y="3128981"/>
                </a:lnTo>
                <a:lnTo>
                  <a:pt x="218476" y="3110315"/>
                </a:lnTo>
                <a:close/>
                <a:moveTo>
                  <a:pt x="91546" y="3074118"/>
                </a:moveTo>
                <a:lnTo>
                  <a:pt x="179034" y="3124598"/>
                </a:lnTo>
                <a:lnTo>
                  <a:pt x="179034" y="3153490"/>
                </a:lnTo>
                <a:lnTo>
                  <a:pt x="91546" y="3102848"/>
                </a:lnTo>
                <a:close/>
                <a:moveTo>
                  <a:pt x="151278" y="3042791"/>
                </a:moveTo>
                <a:lnTo>
                  <a:pt x="198512" y="3070060"/>
                </a:lnTo>
                <a:lnTo>
                  <a:pt x="198512" y="3098790"/>
                </a:lnTo>
                <a:lnTo>
                  <a:pt x="151278" y="3071521"/>
                </a:lnTo>
                <a:close/>
                <a:moveTo>
                  <a:pt x="361638" y="3035278"/>
                </a:moveTo>
                <a:lnTo>
                  <a:pt x="430784" y="3075207"/>
                </a:lnTo>
                <a:lnTo>
                  <a:pt x="430784" y="3103937"/>
                </a:lnTo>
                <a:lnTo>
                  <a:pt x="361638" y="3064008"/>
                </a:lnTo>
                <a:close/>
                <a:moveTo>
                  <a:pt x="0" y="3021203"/>
                </a:moveTo>
                <a:lnTo>
                  <a:pt x="71419" y="3062431"/>
                </a:lnTo>
                <a:lnTo>
                  <a:pt x="71419" y="3091323"/>
                </a:lnTo>
                <a:lnTo>
                  <a:pt x="0" y="3050095"/>
                </a:lnTo>
                <a:close/>
                <a:moveTo>
                  <a:pt x="302231" y="3000868"/>
                </a:moveTo>
                <a:lnTo>
                  <a:pt x="334207" y="3019372"/>
                </a:lnTo>
                <a:lnTo>
                  <a:pt x="334207" y="3048264"/>
                </a:lnTo>
                <a:lnTo>
                  <a:pt x="302231" y="3029760"/>
                </a:lnTo>
                <a:close/>
                <a:moveTo>
                  <a:pt x="395075" y="2988856"/>
                </a:moveTo>
                <a:lnTo>
                  <a:pt x="430784" y="3009470"/>
                </a:lnTo>
                <a:lnTo>
                  <a:pt x="430784" y="3038200"/>
                </a:lnTo>
                <a:lnTo>
                  <a:pt x="395075" y="3017586"/>
                </a:lnTo>
                <a:close/>
                <a:moveTo>
                  <a:pt x="252075" y="2971975"/>
                </a:moveTo>
                <a:lnTo>
                  <a:pt x="284213" y="2990479"/>
                </a:lnTo>
                <a:lnTo>
                  <a:pt x="284213" y="3019371"/>
                </a:lnTo>
                <a:lnTo>
                  <a:pt x="252075" y="3000867"/>
                </a:lnTo>
                <a:close/>
                <a:moveTo>
                  <a:pt x="133585" y="2969378"/>
                </a:moveTo>
                <a:lnTo>
                  <a:pt x="196401" y="3005574"/>
                </a:lnTo>
                <a:lnTo>
                  <a:pt x="196401" y="3034466"/>
                </a:lnTo>
                <a:lnTo>
                  <a:pt x="133585" y="2998270"/>
                </a:lnTo>
                <a:close/>
                <a:moveTo>
                  <a:pt x="0" y="2955466"/>
                </a:moveTo>
                <a:lnTo>
                  <a:pt x="131151" y="3031105"/>
                </a:lnTo>
                <a:lnTo>
                  <a:pt x="131151" y="3059997"/>
                </a:lnTo>
                <a:lnTo>
                  <a:pt x="0" y="2984196"/>
                </a:lnTo>
                <a:close/>
                <a:moveTo>
                  <a:pt x="85702" y="2941785"/>
                </a:moveTo>
                <a:lnTo>
                  <a:pt x="113458" y="2957854"/>
                </a:lnTo>
                <a:lnTo>
                  <a:pt x="113458" y="2986584"/>
                </a:lnTo>
                <a:lnTo>
                  <a:pt x="85702" y="2970515"/>
                </a:lnTo>
                <a:close/>
                <a:moveTo>
                  <a:pt x="365209" y="2905751"/>
                </a:moveTo>
                <a:lnTo>
                  <a:pt x="430784" y="2943570"/>
                </a:lnTo>
                <a:lnTo>
                  <a:pt x="430784" y="2972463"/>
                </a:lnTo>
                <a:lnTo>
                  <a:pt x="365209" y="2934481"/>
                </a:lnTo>
                <a:close/>
                <a:moveTo>
                  <a:pt x="129527" y="2901206"/>
                </a:moveTo>
                <a:lnTo>
                  <a:pt x="232110" y="2960451"/>
                </a:lnTo>
                <a:lnTo>
                  <a:pt x="232110" y="2989343"/>
                </a:lnTo>
                <a:lnTo>
                  <a:pt x="129527" y="2930098"/>
                </a:lnTo>
                <a:close/>
                <a:moveTo>
                  <a:pt x="0" y="2892279"/>
                </a:moveTo>
                <a:lnTo>
                  <a:pt x="65575" y="2930098"/>
                </a:lnTo>
                <a:lnTo>
                  <a:pt x="65575" y="2958991"/>
                </a:lnTo>
                <a:lnTo>
                  <a:pt x="0" y="2921009"/>
                </a:lnTo>
                <a:close/>
                <a:moveTo>
                  <a:pt x="379168" y="2847967"/>
                </a:moveTo>
                <a:lnTo>
                  <a:pt x="430784" y="2877833"/>
                </a:lnTo>
                <a:lnTo>
                  <a:pt x="430784" y="2906563"/>
                </a:lnTo>
                <a:lnTo>
                  <a:pt x="379168" y="2876697"/>
                </a:lnTo>
                <a:close/>
                <a:moveTo>
                  <a:pt x="123035" y="2831735"/>
                </a:moveTo>
                <a:lnTo>
                  <a:pt x="199161" y="2875722"/>
                </a:lnTo>
                <a:lnTo>
                  <a:pt x="199161" y="2904452"/>
                </a:lnTo>
                <a:lnTo>
                  <a:pt x="123035" y="2860465"/>
                </a:lnTo>
                <a:close/>
                <a:moveTo>
                  <a:pt x="0" y="2826541"/>
                </a:moveTo>
                <a:lnTo>
                  <a:pt x="109563" y="2889682"/>
                </a:lnTo>
                <a:lnTo>
                  <a:pt x="109563" y="2918411"/>
                </a:lnTo>
                <a:lnTo>
                  <a:pt x="0" y="2855271"/>
                </a:lnTo>
                <a:close/>
                <a:moveTo>
                  <a:pt x="222372" y="2823295"/>
                </a:moveTo>
                <a:lnTo>
                  <a:pt x="274151" y="2853161"/>
                </a:lnTo>
                <a:lnTo>
                  <a:pt x="274151" y="2881891"/>
                </a:lnTo>
                <a:lnTo>
                  <a:pt x="222372" y="2852025"/>
                </a:lnTo>
                <a:close/>
                <a:moveTo>
                  <a:pt x="55836" y="2792942"/>
                </a:moveTo>
                <a:lnTo>
                  <a:pt x="103070" y="2820211"/>
                </a:lnTo>
                <a:lnTo>
                  <a:pt x="103070" y="2848941"/>
                </a:lnTo>
                <a:lnTo>
                  <a:pt x="55836" y="2821672"/>
                </a:lnTo>
                <a:close/>
                <a:moveTo>
                  <a:pt x="355632" y="2768595"/>
                </a:moveTo>
                <a:lnTo>
                  <a:pt x="430784" y="2811933"/>
                </a:lnTo>
                <a:lnTo>
                  <a:pt x="430784" y="2840825"/>
                </a:lnTo>
                <a:lnTo>
                  <a:pt x="355632" y="2797325"/>
                </a:lnTo>
                <a:close/>
                <a:moveTo>
                  <a:pt x="125794" y="2767458"/>
                </a:moveTo>
                <a:lnTo>
                  <a:pt x="202407" y="2811770"/>
                </a:lnTo>
                <a:lnTo>
                  <a:pt x="202407" y="2840500"/>
                </a:lnTo>
                <a:lnTo>
                  <a:pt x="125794" y="2796350"/>
                </a:lnTo>
                <a:close/>
                <a:moveTo>
                  <a:pt x="0" y="2760641"/>
                </a:moveTo>
                <a:lnTo>
                  <a:pt x="35709" y="2781255"/>
                </a:lnTo>
                <a:lnTo>
                  <a:pt x="35709" y="2810147"/>
                </a:lnTo>
                <a:lnTo>
                  <a:pt x="0" y="2789533"/>
                </a:lnTo>
                <a:close/>
                <a:moveTo>
                  <a:pt x="193155" y="2740514"/>
                </a:moveTo>
                <a:lnTo>
                  <a:pt x="225293" y="2759018"/>
                </a:lnTo>
                <a:lnTo>
                  <a:pt x="225293" y="2787910"/>
                </a:lnTo>
                <a:lnTo>
                  <a:pt x="193155" y="2769406"/>
                </a:lnTo>
                <a:close/>
                <a:moveTo>
                  <a:pt x="379168" y="2716330"/>
                </a:moveTo>
                <a:lnTo>
                  <a:pt x="430784" y="2746195"/>
                </a:lnTo>
                <a:lnTo>
                  <a:pt x="430784" y="2775087"/>
                </a:lnTo>
                <a:lnTo>
                  <a:pt x="379168" y="2745221"/>
                </a:lnTo>
                <a:close/>
                <a:moveTo>
                  <a:pt x="0" y="2694905"/>
                </a:moveTo>
                <a:lnTo>
                  <a:pt x="105829" y="2755934"/>
                </a:lnTo>
                <a:lnTo>
                  <a:pt x="105829" y="2784826"/>
                </a:lnTo>
                <a:lnTo>
                  <a:pt x="0" y="2723635"/>
                </a:lnTo>
                <a:close/>
                <a:moveTo>
                  <a:pt x="210847" y="2685004"/>
                </a:moveTo>
                <a:lnTo>
                  <a:pt x="258081" y="2712272"/>
                </a:lnTo>
                <a:lnTo>
                  <a:pt x="258081" y="2741163"/>
                </a:lnTo>
                <a:lnTo>
                  <a:pt x="210847" y="2713894"/>
                </a:lnTo>
                <a:close/>
                <a:moveTo>
                  <a:pt x="71743" y="2670558"/>
                </a:moveTo>
                <a:lnTo>
                  <a:pt x="173028" y="2728990"/>
                </a:lnTo>
                <a:lnTo>
                  <a:pt x="173028" y="2757719"/>
                </a:lnTo>
                <a:lnTo>
                  <a:pt x="71743" y="2699287"/>
                </a:lnTo>
                <a:close/>
                <a:moveTo>
                  <a:pt x="359366" y="2639069"/>
                </a:moveTo>
                <a:lnTo>
                  <a:pt x="430785" y="2680459"/>
                </a:lnTo>
                <a:lnTo>
                  <a:pt x="430785" y="2709188"/>
                </a:lnTo>
                <a:lnTo>
                  <a:pt x="359366" y="2667961"/>
                </a:lnTo>
                <a:close/>
                <a:moveTo>
                  <a:pt x="0" y="2629007"/>
                </a:moveTo>
                <a:lnTo>
                  <a:pt x="51779" y="2658872"/>
                </a:lnTo>
                <a:lnTo>
                  <a:pt x="51779" y="2687764"/>
                </a:lnTo>
                <a:lnTo>
                  <a:pt x="0" y="2657898"/>
                </a:lnTo>
                <a:close/>
                <a:moveTo>
                  <a:pt x="248829" y="2575282"/>
                </a:moveTo>
                <a:lnTo>
                  <a:pt x="280805" y="2593785"/>
                </a:lnTo>
                <a:lnTo>
                  <a:pt x="280805" y="2622677"/>
                </a:lnTo>
                <a:lnTo>
                  <a:pt x="248829" y="2604011"/>
                </a:lnTo>
                <a:close/>
                <a:moveTo>
                  <a:pt x="0" y="2563271"/>
                </a:moveTo>
                <a:lnTo>
                  <a:pt x="190883" y="2673480"/>
                </a:lnTo>
                <a:lnTo>
                  <a:pt x="190883" y="2702209"/>
                </a:lnTo>
                <a:lnTo>
                  <a:pt x="0" y="2592000"/>
                </a:lnTo>
                <a:close/>
                <a:moveTo>
                  <a:pt x="339888" y="2562134"/>
                </a:moveTo>
                <a:lnTo>
                  <a:pt x="430784" y="2614561"/>
                </a:lnTo>
                <a:lnTo>
                  <a:pt x="430784" y="2643452"/>
                </a:lnTo>
                <a:lnTo>
                  <a:pt x="339888" y="2590864"/>
                </a:lnTo>
                <a:close/>
                <a:moveTo>
                  <a:pt x="109563" y="2560674"/>
                </a:moveTo>
                <a:lnTo>
                  <a:pt x="141539" y="2579178"/>
                </a:lnTo>
                <a:lnTo>
                  <a:pt x="141539" y="2608069"/>
                </a:lnTo>
                <a:lnTo>
                  <a:pt x="109563" y="2589403"/>
                </a:lnTo>
                <a:close/>
                <a:moveTo>
                  <a:pt x="199161" y="2546715"/>
                </a:moveTo>
                <a:lnTo>
                  <a:pt x="231299" y="2565219"/>
                </a:lnTo>
                <a:lnTo>
                  <a:pt x="231299" y="2593948"/>
                </a:lnTo>
                <a:lnTo>
                  <a:pt x="199161" y="2575445"/>
                </a:lnTo>
                <a:close/>
                <a:moveTo>
                  <a:pt x="71743" y="2538924"/>
                </a:moveTo>
                <a:lnTo>
                  <a:pt x="89435" y="2549150"/>
                </a:lnTo>
                <a:lnTo>
                  <a:pt x="89435" y="2577879"/>
                </a:lnTo>
                <a:lnTo>
                  <a:pt x="71743" y="2567654"/>
                </a:lnTo>
                <a:close/>
                <a:moveTo>
                  <a:pt x="365209" y="2510521"/>
                </a:moveTo>
                <a:lnTo>
                  <a:pt x="430784" y="2548339"/>
                </a:lnTo>
                <a:lnTo>
                  <a:pt x="430784" y="2549851"/>
                </a:lnTo>
                <a:lnTo>
                  <a:pt x="430784" y="2577231"/>
                </a:lnTo>
                <a:lnTo>
                  <a:pt x="430784" y="2578744"/>
                </a:lnTo>
                <a:lnTo>
                  <a:pt x="365209" y="2540924"/>
                </a:lnTo>
                <a:lnTo>
                  <a:pt x="365209" y="2539411"/>
                </a:lnTo>
                <a:lnTo>
                  <a:pt x="365209" y="2512032"/>
                </a:lnTo>
                <a:close/>
                <a:moveTo>
                  <a:pt x="0" y="2497536"/>
                </a:moveTo>
                <a:lnTo>
                  <a:pt x="51779" y="2527401"/>
                </a:lnTo>
                <a:lnTo>
                  <a:pt x="51779" y="2556130"/>
                </a:lnTo>
                <a:lnTo>
                  <a:pt x="0" y="2526265"/>
                </a:lnTo>
                <a:close/>
                <a:moveTo>
                  <a:pt x="218476" y="2492017"/>
                </a:moveTo>
                <a:lnTo>
                  <a:pt x="250614" y="2510521"/>
                </a:lnTo>
                <a:lnTo>
                  <a:pt x="250614" y="2539411"/>
                </a:lnTo>
                <a:lnTo>
                  <a:pt x="218476" y="2520746"/>
                </a:lnTo>
                <a:close/>
                <a:moveTo>
                  <a:pt x="91546" y="2484549"/>
                </a:moveTo>
                <a:lnTo>
                  <a:pt x="179034" y="2535029"/>
                </a:lnTo>
                <a:lnTo>
                  <a:pt x="179034" y="2563920"/>
                </a:lnTo>
                <a:lnTo>
                  <a:pt x="91546" y="2513279"/>
                </a:lnTo>
                <a:close/>
                <a:moveTo>
                  <a:pt x="151278" y="2453225"/>
                </a:moveTo>
                <a:lnTo>
                  <a:pt x="198512" y="2480494"/>
                </a:lnTo>
                <a:lnTo>
                  <a:pt x="198512" y="2509222"/>
                </a:lnTo>
                <a:lnTo>
                  <a:pt x="151278" y="2481954"/>
                </a:lnTo>
                <a:close/>
                <a:moveTo>
                  <a:pt x="361638" y="2442673"/>
                </a:moveTo>
                <a:lnTo>
                  <a:pt x="430784" y="2482603"/>
                </a:lnTo>
                <a:lnTo>
                  <a:pt x="430784" y="2484113"/>
                </a:lnTo>
                <a:lnTo>
                  <a:pt x="430784" y="2511495"/>
                </a:lnTo>
                <a:lnTo>
                  <a:pt x="430784" y="2512843"/>
                </a:lnTo>
                <a:lnTo>
                  <a:pt x="361638" y="2472914"/>
                </a:lnTo>
                <a:lnTo>
                  <a:pt x="361638" y="2471404"/>
                </a:lnTo>
                <a:lnTo>
                  <a:pt x="361638" y="2444184"/>
                </a:lnTo>
                <a:close/>
                <a:moveTo>
                  <a:pt x="0" y="2431635"/>
                </a:moveTo>
                <a:lnTo>
                  <a:pt x="71419" y="2472864"/>
                </a:lnTo>
                <a:lnTo>
                  <a:pt x="71419" y="2501756"/>
                </a:lnTo>
                <a:lnTo>
                  <a:pt x="0" y="2460528"/>
                </a:lnTo>
                <a:close/>
                <a:moveTo>
                  <a:pt x="302231" y="2408259"/>
                </a:moveTo>
                <a:lnTo>
                  <a:pt x="334207" y="2426926"/>
                </a:lnTo>
                <a:lnTo>
                  <a:pt x="334207" y="2428279"/>
                </a:lnTo>
                <a:lnTo>
                  <a:pt x="334207" y="2455660"/>
                </a:lnTo>
                <a:lnTo>
                  <a:pt x="334207" y="2457171"/>
                </a:lnTo>
                <a:lnTo>
                  <a:pt x="302231" y="2438667"/>
                </a:lnTo>
                <a:lnTo>
                  <a:pt x="302231" y="2437153"/>
                </a:lnTo>
                <a:lnTo>
                  <a:pt x="302231" y="2409775"/>
                </a:lnTo>
                <a:close/>
                <a:moveTo>
                  <a:pt x="395075" y="2396248"/>
                </a:moveTo>
                <a:lnTo>
                  <a:pt x="430784" y="2416860"/>
                </a:lnTo>
                <a:lnTo>
                  <a:pt x="430784" y="2418376"/>
                </a:lnTo>
                <a:lnTo>
                  <a:pt x="430784" y="2445595"/>
                </a:lnTo>
                <a:lnTo>
                  <a:pt x="430784" y="2447106"/>
                </a:lnTo>
                <a:lnTo>
                  <a:pt x="395075" y="2426492"/>
                </a:lnTo>
                <a:lnTo>
                  <a:pt x="395075" y="2424979"/>
                </a:lnTo>
                <a:lnTo>
                  <a:pt x="395075" y="2397762"/>
                </a:lnTo>
                <a:close/>
                <a:moveTo>
                  <a:pt x="252075" y="2379368"/>
                </a:moveTo>
                <a:lnTo>
                  <a:pt x="284213" y="2398033"/>
                </a:lnTo>
                <a:lnTo>
                  <a:pt x="284213" y="2399385"/>
                </a:lnTo>
                <a:lnTo>
                  <a:pt x="284213" y="2426766"/>
                </a:lnTo>
                <a:lnTo>
                  <a:pt x="284213" y="2428278"/>
                </a:lnTo>
                <a:lnTo>
                  <a:pt x="252075" y="2409774"/>
                </a:lnTo>
                <a:lnTo>
                  <a:pt x="252075" y="2408259"/>
                </a:lnTo>
                <a:lnTo>
                  <a:pt x="252075" y="2380881"/>
                </a:lnTo>
                <a:close/>
                <a:moveTo>
                  <a:pt x="133585" y="2376770"/>
                </a:moveTo>
                <a:lnTo>
                  <a:pt x="196401" y="2412967"/>
                </a:lnTo>
                <a:lnTo>
                  <a:pt x="196401" y="2414480"/>
                </a:lnTo>
                <a:lnTo>
                  <a:pt x="196401" y="2441861"/>
                </a:lnTo>
                <a:lnTo>
                  <a:pt x="196401" y="2443372"/>
                </a:lnTo>
                <a:lnTo>
                  <a:pt x="133585" y="2407176"/>
                </a:lnTo>
                <a:lnTo>
                  <a:pt x="133585" y="2405663"/>
                </a:lnTo>
                <a:lnTo>
                  <a:pt x="133585" y="2378284"/>
                </a:lnTo>
                <a:close/>
                <a:moveTo>
                  <a:pt x="0" y="2365896"/>
                </a:moveTo>
                <a:lnTo>
                  <a:pt x="131151" y="2441537"/>
                </a:lnTo>
                <a:lnTo>
                  <a:pt x="131151" y="2470429"/>
                </a:lnTo>
                <a:lnTo>
                  <a:pt x="0" y="2394624"/>
                </a:lnTo>
                <a:close/>
                <a:moveTo>
                  <a:pt x="85702" y="2349180"/>
                </a:moveTo>
                <a:lnTo>
                  <a:pt x="113458" y="2365247"/>
                </a:lnTo>
                <a:lnTo>
                  <a:pt x="113458" y="2366760"/>
                </a:lnTo>
                <a:lnTo>
                  <a:pt x="113458" y="2393975"/>
                </a:lnTo>
                <a:lnTo>
                  <a:pt x="113458" y="2395490"/>
                </a:lnTo>
                <a:lnTo>
                  <a:pt x="85702" y="2379421"/>
                </a:lnTo>
                <a:lnTo>
                  <a:pt x="85702" y="2377908"/>
                </a:lnTo>
                <a:lnTo>
                  <a:pt x="85702" y="2350691"/>
                </a:lnTo>
                <a:close/>
                <a:moveTo>
                  <a:pt x="365209" y="2313147"/>
                </a:moveTo>
                <a:lnTo>
                  <a:pt x="430784" y="2350965"/>
                </a:lnTo>
                <a:lnTo>
                  <a:pt x="430784" y="2352476"/>
                </a:lnTo>
                <a:lnTo>
                  <a:pt x="430784" y="2379855"/>
                </a:lnTo>
                <a:lnTo>
                  <a:pt x="430784" y="2381369"/>
                </a:lnTo>
                <a:lnTo>
                  <a:pt x="365209" y="2343388"/>
                </a:lnTo>
                <a:lnTo>
                  <a:pt x="365209" y="2341876"/>
                </a:lnTo>
                <a:lnTo>
                  <a:pt x="365209" y="2314657"/>
                </a:lnTo>
                <a:close/>
                <a:moveTo>
                  <a:pt x="129527" y="2308603"/>
                </a:moveTo>
                <a:lnTo>
                  <a:pt x="232110" y="2367845"/>
                </a:lnTo>
                <a:lnTo>
                  <a:pt x="232110" y="2369358"/>
                </a:lnTo>
                <a:lnTo>
                  <a:pt x="232110" y="2396735"/>
                </a:lnTo>
                <a:lnTo>
                  <a:pt x="232110" y="2398250"/>
                </a:lnTo>
                <a:lnTo>
                  <a:pt x="129527" y="2339005"/>
                </a:lnTo>
                <a:lnTo>
                  <a:pt x="129527" y="2337494"/>
                </a:lnTo>
                <a:lnTo>
                  <a:pt x="129527" y="2310113"/>
                </a:lnTo>
                <a:close/>
                <a:moveTo>
                  <a:pt x="0" y="2299676"/>
                </a:moveTo>
                <a:lnTo>
                  <a:pt x="65575" y="2337494"/>
                </a:lnTo>
                <a:lnTo>
                  <a:pt x="65575" y="2339005"/>
                </a:lnTo>
                <a:lnTo>
                  <a:pt x="65575" y="2366384"/>
                </a:lnTo>
                <a:lnTo>
                  <a:pt x="65575" y="2367898"/>
                </a:lnTo>
                <a:lnTo>
                  <a:pt x="0" y="2329916"/>
                </a:lnTo>
                <a:lnTo>
                  <a:pt x="0" y="2328568"/>
                </a:lnTo>
                <a:lnTo>
                  <a:pt x="0" y="2301187"/>
                </a:lnTo>
                <a:close/>
                <a:moveTo>
                  <a:pt x="379168" y="2255364"/>
                </a:moveTo>
                <a:lnTo>
                  <a:pt x="430784" y="2285232"/>
                </a:lnTo>
                <a:lnTo>
                  <a:pt x="430784" y="2286739"/>
                </a:lnTo>
                <a:lnTo>
                  <a:pt x="430784" y="2313959"/>
                </a:lnTo>
                <a:lnTo>
                  <a:pt x="430784" y="2315469"/>
                </a:lnTo>
                <a:lnTo>
                  <a:pt x="379168" y="2285604"/>
                </a:lnTo>
                <a:lnTo>
                  <a:pt x="379168" y="2284096"/>
                </a:lnTo>
                <a:lnTo>
                  <a:pt x="379168" y="2256874"/>
                </a:lnTo>
                <a:close/>
                <a:moveTo>
                  <a:pt x="123035" y="2239134"/>
                </a:moveTo>
                <a:lnTo>
                  <a:pt x="199161" y="2283122"/>
                </a:lnTo>
                <a:lnTo>
                  <a:pt x="199161" y="2284630"/>
                </a:lnTo>
                <a:lnTo>
                  <a:pt x="199161" y="2311849"/>
                </a:lnTo>
                <a:lnTo>
                  <a:pt x="199161" y="2313359"/>
                </a:lnTo>
                <a:lnTo>
                  <a:pt x="123035" y="2269373"/>
                </a:lnTo>
                <a:lnTo>
                  <a:pt x="123035" y="2267865"/>
                </a:lnTo>
                <a:lnTo>
                  <a:pt x="123035" y="2240642"/>
                </a:lnTo>
                <a:close/>
                <a:moveTo>
                  <a:pt x="0" y="2233939"/>
                </a:moveTo>
                <a:lnTo>
                  <a:pt x="109563" y="2297080"/>
                </a:lnTo>
                <a:lnTo>
                  <a:pt x="109563" y="2298590"/>
                </a:lnTo>
                <a:lnTo>
                  <a:pt x="109563" y="2325808"/>
                </a:lnTo>
                <a:lnTo>
                  <a:pt x="109563" y="2327318"/>
                </a:lnTo>
                <a:lnTo>
                  <a:pt x="0" y="2264179"/>
                </a:lnTo>
                <a:lnTo>
                  <a:pt x="0" y="2262671"/>
                </a:lnTo>
                <a:lnTo>
                  <a:pt x="0" y="2235449"/>
                </a:lnTo>
                <a:close/>
                <a:moveTo>
                  <a:pt x="222372" y="2230691"/>
                </a:moveTo>
                <a:lnTo>
                  <a:pt x="274151" y="2260562"/>
                </a:lnTo>
                <a:lnTo>
                  <a:pt x="274151" y="2262070"/>
                </a:lnTo>
                <a:lnTo>
                  <a:pt x="274151" y="2289290"/>
                </a:lnTo>
                <a:lnTo>
                  <a:pt x="274151" y="2290800"/>
                </a:lnTo>
                <a:lnTo>
                  <a:pt x="222372" y="2260933"/>
                </a:lnTo>
                <a:lnTo>
                  <a:pt x="222372" y="2259425"/>
                </a:lnTo>
                <a:lnTo>
                  <a:pt x="222372" y="2232203"/>
                </a:lnTo>
                <a:close/>
                <a:moveTo>
                  <a:pt x="55836" y="2200333"/>
                </a:moveTo>
                <a:lnTo>
                  <a:pt x="103070" y="2227605"/>
                </a:lnTo>
                <a:lnTo>
                  <a:pt x="103070" y="2229117"/>
                </a:lnTo>
                <a:lnTo>
                  <a:pt x="103070" y="2256340"/>
                </a:lnTo>
                <a:lnTo>
                  <a:pt x="103070" y="2257848"/>
                </a:lnTo>
                <a:lnTo>
                  <a:pt x="55836" y="2230580"/>
                </a:lnTo>
                <a:lnTo>
                  <a:pt x="55836" y="2229066"/>
                </a:lnTo>
                <a:lnTo>
                  <a:pt x="55836" y="2201849"/>
                </a:lnTo>
                <a:close/>
                <a:moveTo>
                  <a:pt x="355632" y="2175992"/>
                </a:moveTo>
                <a:lnTo>
                  <a:pt x="430784" y="2219322"/>
                </a:lnTo>
                <a:lnTo>
                  <a:pt x="430784" y="2220840"/>
                </a:lnTo>
                <a:lnTo>
                  <a:pt x="430784" y="2248221"/>
                </a:lnTo>
                <a:lnTo>
                  <a:pt x="430784" y="2249731"/>
                </a:lnTo>
                <a:lnTo>
                  <a:pt x="355632" y="2206231"/>
                </a:lnTo>
                <a:lnTo>
                  <a:pt x="355632" y="2204714"/>
                </a:lnTo>
                <a:lnTo>
                  <a:pt x="355632" y="2177501"/>
                </a:lnTo>
                <a:close/>
                <a:moveTo>
                  <a:pt x="125794" y="2174857"/>
                </a:moveTo>
                <a:lnTo>
                  <a:pt x="202407" y="2219161"/>
                </a:lnTo>
                <a:lnTo>
                  <a:pt x="202407" y="2220677"/>
                </a:lnTo>
                <a:lnTo>
                  <a:pt x="202407" y="2247898"/>
                </a:lnTo>
                <a:lnTo>
                  <a:pt x="202407" y="2249408"/>
                </a:lnTo>
                <a:lnTo>
                  <a:pt x="125794" y="2205256"/>
                </a:lnTo>
                <a:lnTo>
                  <a:pt x="125794" y="2203741"/>
                </a:lnTo>
                <a:lnTo>
                  <a:pt x="125794" y="2176365"/>
                </a:lnTo>
                <a:close/>
                <a:moveTo>
                  <a:pt x="0" y="2168040"/>
                </a:moveTo>
                <a:lnTo>
                  <a:pt x="35709" y="2188649"/>
                </a:lnTo>
                <a:lnTo>
                  <a:pt x="35709" y="2190162"/>
                </a:lnTo>
                <a:lnTo>
                  <a:pt x="35709" y="2217536"/>
                </a:lnTo>
                <a:lnTo>
                  <a:pt x="35709" y="2219053"/>
                </a:lnTo>
                <a:lnTo>
                  <a:pt x="0" y="2198439"/>
                </a:lnTo>
                <a:lnTo>
                  <a:pt x="0" y="2196925"/>
                </a:lnTo>
                <a:lnTo>
                  <a:pt x="0" y="2169553"/>
                </a:lnTo>
                <a:close/>
                <a:moveTo>
                  <a:pt x="193155" y="2147913"/>
                </a:moveTo>
                <a:lnTo>
                  <a:pt x="225293" y="2166579"/>
                </a:lnTo>
                <a:lnTo>
                  <a:pt x="225293" y="2167930"/>
                </a:lnTo>
                <a:lnTo>
                  <a:pt x="225293" y="2195303"/>
                </a:lnTo>
                <a:lnTo>
                  <a:pt x="225293" y="2196816"/>
                </a:lnTo>
                <a:lnTo>
                  <a:pt x="193155" y="2178313"/>
                </a:lnTo>
                <a:lnTo>
                  <a:pt x="193155" y="2176800"/>
                </a:lnTo>
                <a:lnTo>
                  <a:pt x="193155" y="2149426"/>
                </a:lnTo>
                <a:close/>
                <a:moveTo>
                  <a:pt x="379168" y="2123728"/>
                </a:moveTo>
                <a:lnTo>
                  <a:pt x="430784" y="2153594"/>
                </a:lnTo>
                <a:lnTo>
                  <a:pt x="430784" y="2155106"/>
                </a:lnTo>
                <a:lnTo>
                  <a:pt x="430784" y="2182481"/>
                </a:lnTo>
                <a:lnTo>
                  <a:pt x="430784" y="2183993"/>
                </a:lnTo>
                <a:lnTo>
                  <a:pt x="379168" y="2154132"/>
                </a:lnTo>
                <a:lnTo>
                  <a:pt x="379168" y="2152619"/>
                </a:lnTo>
                <a:lnTo>
                  <a:pt x="379168" y="2125240"/>
                </a:lnTo>
                <a:close/>
                <a:moveTo>
                  <a:pt x="0" y="2102302"/>
                </a:moveTo>
                <a:lnTo>
                  <a:pt x="105829" y="2163332"/>
                </a:lnTo>
                <a:lnTo>
                  <a:pt x="105829" y="2164846"/>
                </a:lnTo>
                <a:lnTo>
                  <a:pt x="105829" y="2192218"/>
                </a:lnTo>
                <a:lnTo>
                  <a:pt x="105829" y="2193733"/>
                </a:lnTo>
                <a:lnTo>
                  <a:pt x="0" y="2132546"/>
                </a:lnTo>
                <a:lnTo>
                  <a:pt x="0" y="2131032"/>
                </a:lnTo>
                <a:lnTo>
                  <a:pt x="0" y="2103816"/>
                </a:lnTo>
                <a:close/>
                <a:moveTo>
                  <a:pt x="210847" y="2092402"/>
                </a:moveTo>
                <a:lnTo>
                  <a:pt x="258081" y="2119670"/>
                </a:lnTo>
                <a:lnTo>
                  <a:pt x="258081" y="2121183"/>
                </a:lnTo>
                <a:lnTo>
                  <a:pt x="258081" y="2148562"/>
                </a:lnTo>
                <a:lnTo>
                  <a:pt x="258081" y="2150075"/>
                </a:lnTo>
                <a:lnTo>
                  <a:pt x="210847" y="2122806"/>
                </a:lnTo>
                <a:lnTo>
                  <a:pt x="210847" y="2121294"/>
                </a:lnTo>
                <a:lnTo>
                  <a:pt x="210847" y="2093914"/>
                </a:lnTo>
                <a:close/>
                <a:moveTo>
                  <a:pt x="71743" y="2077956"/>
                </a:moveTo>
                <a:lnTo>
                  <a:pt x="173028" y="2136388"/>
                </a:lnTo>
                <a:lnTo>
                  <a:pt x="173028" y="2137901"/>
                </a:lnTo>
                <a:lnTo>
                  <a:pt x="173028" y="2165280"/>
                </a:lnTo>
                <a:lnTo>
                  <a:pt x="173028" y="2166631"/>
                </a:lnTo>
                <a:lnTo>
                  <a:pt x="71743" y="2108198"/>
                </a:lnTo>
                <a:lnTo>
                  <a:pt x="71743" y="2106685"/>
                </a:lnTo>
                <a:lnTo>
                  <a:pt x="71743" y="2079468"/>
                </a:lnTo>
                <a:close/>
                <a:moveTo>
                  <a:pt x="359366" y="2046466"/>
                </a:moveTo>
                <a:lnTo>
                  <a:pt x="430785" y="2087856"/>
                </a:lnTo>
                <a:lnTo>
                  <a:pt x="430785" y="2089368"/>
                </a:lnTo>
                <a:lnTo>
                  <a:pt x="430785" y="2116586"/>
                </a:lnTo>
                <a:lnTo>
                  <a:pt x="430785" y="2118098"/>
                </a:lnTo>
                <a:lnTo>
                  <a:pt x="359366" y="2076870"/>
                </a:lnTo>
                <a:lnTo>
                  <a:pt x="359366" y="2075358"/>
                </a:lnTo>
                <a:lnTo>
                  <a:pt x="359366" y="2047978"/>
                </a:lnTo>
                <a:close/>
                <a:moveTo>
                  <a:pt x="0" y="2036403"/>
                </a:moveTo>
                <a:lnTo>
                  <a:pt x="51779" y="2066268"/>
                </a:lnTo>
                <a:lnTo>
                  <a:pt x="51779" y="2067782"/>
                </a:lnTo>
                <a:lnTo>
                  <a:pt x="51779" y="2095161"/>
                </a:lnTo>
                <a:lnTo>
                  <a:pt x="51779" y="2096674"/>
                </a:lnTo>
                <a:lnTo>
                  <a:pt x="0" y="2066808"/>
                </a:lnTo>
                <a:lnTo>
                  <a:pt x="0" y="2065295"/>
                </a:lnTo>
                <a:lnTo>
                  <a:pt x="0" y="2037916"/>
                </a:lnTo>
                <a:close/>
                <a:moveTo>
                  <a:pt x="248829" y="1982676"/>
                </a:moveTo>
                <a:lnTo>
                  <a:pt x="280805" y="2001181"/>
                </a:lnTo>
                <a:lnTo>
                  <a:pt x="280805" y="2002693"/>
                </a:lnTo>
                <a:lnTo>
                  <a:pt x="280805" y="2030074"/>
                </a:lnTo>
                <a:lnTo>
                  <a:pt x="280805" y="2031585"/>
                </a:lnTo>
                <a:lnTo>
                  <a:pt x="248829" y="2012920"/>
                </a:lnTo>
                <a:lnTo>
                  <a:pt x="248829" y="2011569"/>
                </a:lnTo>
                <a:lnTo>
                  <a:pt x="248829" y="1984189"/>
                </a:lnTo>
                <a:close/>
                <a:moveTo>
                  <a:pt x="0" y="1970665"/>
                </a:moveTo>
                <a:lnTo>
                  <a:pt x="190883" y="2080878"/>
                </a:lnTo>
                <a:lnTo>
                  <a:pt x="190883" y="2082390"/>
                </a:lnTo>
                <a:lnTo>
                  <a:pt x="190883" y="2109608"/>
                </a:lnTo>
                <a:lnTo>
                  <a:pt x="190883" y="2111120"/>
                </a:lnTo>
                <a:lnTo>
                  <a:pt x="0" y="2000908"/>
                </a:lnTo>
                <a:lnTo>
                  <a:pt x="0" y="1999558"/>
                </a:lnTo>
                <a:lnTo>
                  <a:pt x="0" y="1972178"/>
                </a:lnTo>
                <a:close/>
                <a:moveTo>
                  <a:pt x="339888" y="1969528"/>
                </a:moveTo>
                <a:lnTo>
                  <a:pt x="430784" y="2021957"/>
                </a:lnTo>
                <a:lnTo>
                  <a:pt x="430784" y="2023469"/>
                </a:lnTo>
                <a:lnTo>
                  <a:pt x="430784" y="2050848"/>
                </a:lnTo>
                <a:lnTo>
                  <a:pt x="430784" y="2052361"/>
                </a:lnTo>
                <a:lnTo>
                  <a:pt x="339888" y="1999771"/>
                </a:lnTo>
                <a:lnTo>
                  <a:pt x="339888" y="1998259"/>
                </a:lnTo>
                <a:lnTo>
                  <a:pt x="339888" y="1971041"/>
                </a:lnTo>
                <a:close/>
                <a:moveTo>
                  <a:pt x="109563" y="1968068"/>
                </a:moveTo>
                <a:lnTo>
                  <a:pt x="141539" y="1986573"/>
                </a:lnTo>
                <a:lnTo>
                  <a:pt x="141539" y="1988085"/>
                </a:lnTo>
                <a:lnTo>
                  <a:pt x="141539" y="2015465"/>
                </a:lnTo>
                <a:lnTo>
                  <a:pt x="141539" y="2016977"/>
                </a:lnTo>
                <a:lnTo>
                  <a:pt x="109563" y="1998311"/>
                </a:lnTo>
                <a:lnTo>
                  <a:pt x="109563" y="1996799"/>
                </a:lnTo>
                <a:lnTo>
                  <a:pt x="109563" y="1969581"/>
                </a:lnTo>
                <a:close/>
                <a:moveTo>
                  <a:pt x="199161" y="1954110"/>
                </a:moveTo>
                <a:lnTo>
                  <a:pt x="231299" y="1972614"/>
                </a:lnTo>
                <a:lnTo>
                  <a:pt x="231299" y="1974126"/>
                </a:lnTo>
                <a:lnTo>
                  <a:pt x="231299" y="2001344"/>
                </a:lnTo>
                <a:lnTo>
                  <a:pt x="231299" y="2002856"/>
                </a:lnTo>
                <a:lnTo>
                  <a:pt x="199161" y="1984352"/>
                </a:lnTo>
                <a:lnTo>
                  <a:pt x="199161" y="1982839"/>
                </a:lnTo>
                <a:lnTo>
                  <a:pt x="199161" y="1955622"/>
                </a:lnTo>
                <a:close/>
                <a:moveTo>
                  <a:pt x="71743" y="1946319"/>
                </a:moveTo>
                <a:lnTo>
                  <a:pt x="89435" y="1956544"/>
                </a:lnTo>
                <a:lnTo>
                  <a:pt x="89435" y="1958057"/>
                </a:lnTo>
                <a:lnTo>
                  <a:pt x="89435" y="1985275"/>
                </a:lnTo>
                <a:lnTo>
                  <a:pt x="89435" y="1986787"/>
                </a:lnTo>
                <a:lnTo>
                  <a:pt x="71743" y="1976561"/>
                </a:lnTo>
                <a:lnTo>
                  <a:pt x="71743" y="1975049"/>
                </a:lnTo>
                <a:lnTo>
                  <a:pt x="71743" y="1947831"/>
                </a:lnTo>
                <a:close/>
                <a:moveTo>
                  <a:pt x="365209" y="1919427"/>
                </a:moveTo>
                <a:lnTo>
                  <a:pt x="430784" y="1957246"/>
                </a:lnTo>
                <a:lnTo>
                  <a:pt x="430784" y="1986139"/>
                </a:lnTo>
                <a:lnTo>
                  <a:pt x="365209" y="1948319"/>
                </a:lnTo>
                <a:close/>
                <a:moveTo>
                  <a:pt x="0" y="1904928"/>
                </a:moveTo>
                <a:lnTo>
                  <a:pt x="51779" y="1934794"/>
                </a:lnTo>
                <a:lnTo>
                  <a:pt x="51779" y="1936307"/>
                </a:lnTo>
                <a:lnTo>
                  <a:pt x="51779" y="1963523"/>
                </a:lnTo>
                <a:lnTo>
                  <a:pt x="51779" y="1965037"/>
                </a:lnTo>
                <a:lnTo>
                  <a:pt x="0" y="1935171"/>
                </a:lnTo>
                <a:lnTo>
                  <a:pt x="0" y="1933658"/>
                </a:lnTo>
                <a:lnTo>
                  <a:pt x="0" y="1906441"/>
                </a:lnTo>
                <a:close/>
                <a:moveTo>
                  <a:pt x="218476" y="1899410"/>
                </a:moveTo>
                <a:lnTo>
                  <a:pt x="250614" y="1917914"/>
                </a:lnTo>
                <a:lnTo>
                  <a:pt x="250614" y="1919427"/>
                </a:lnTo>
                <a:lnTo>
                  <a:pt x="250614" y="1946806"/>
                </a:lnTo>
                <a:lnTo>
                  <a:pt x="250614" y="1948319"/>
                </a:lnTo>
                <a:lnTo>
                  <a:pt x="218476" y="1929652"/>
                </a:lnTo>
                <a:lnTo>
                  <a:pt x="218476" y="1928140"/>
                </a:lnTo>
                <a:lnTo>
                  <a:pt x="218476" y="1900923"/>
                </a:lnTo>
                <a:close/>
                <a:moveTo>
                  <a:pt x="91546" y="1891943"/>
                </a:moveTo>
                <a:lnTo>
                  <a:pt x="179034" y="1942423"/>
                </a:lnTo>
                <a:lnTo>
                  <a:pt x="179034" y="1943935"/>
                </a:lnTo>
                <a:lnTo>
                  <a:pt x="179034" y="1971315"/>
                </a:lnTo>
                <a:lnTo>
                  <a:pt x="179034" y="1972827"/>
                </a:lnTo>
                <a:lnTo>
                  <a:pt x="91546" y="1922185"/>
                </a:lnTo>
                <a:lnTo>
                  <a:pt x="91546" y="1920673"/>
                </a:lnTo>
                <a:lnTo>
                  <a:pt x="91546" y="1893455"/>
                </a:lnTo>
                <a:close/>
                <a:moveTo>
                  <a:pt x="151278" y="1860617"/>
                </a:moveTo>
                <a:lnTo>
                  <a:pt x="198512" y="1887885"/>
                </a:lnTo>
                <a:lnTo>
                  <a:pt x="198512" y="1889399"/>
                </a:lnTo>
                <a:lnTo>
                  <a:pt x="198512" y="1916615"/>
                </a:lnTo>
                <a:lnTo>
                  <a:pt x="198512" y="1918129"/>
                </a:lnTo>
                <a:lnTo>
                  <a:pt x="151278" y="1890860"/>
                </a:lnTo>
                <a:lnTo>
                  <a:pt x="151278" y="1889346"/>
                </a:lnTo>
                <a:lnTo>
                  <a:pt x="151278" y="1862130"/>
                </a:lnTo>
                <a:close/>
                <a:moveTo>
                  <a:pt x="361638" y="1851579"/>
                </a:moveTo>
                <a:lnTo>
                  <a:pt x="430784" y="1891509"/>
                </a:lnTo>
                <a:lnTo>
                  <a:pt x="430784" y="1920401"/>
                </a:lnTo>
                <a:lnTo>
                  <a:pt x="361638" y="1880309"/>
                </a:lnTo>
                <a:close/>
                <a:moveTo>
                  <a:pt x="0" y="1839029"/>
                </a:moveTo>
                <a:lnTo>
                  <a:pt x="71419" y="1880256"/>
                </a:lnTo>
                <a:lnTo>
                  <a:pt x="71419" y="1881770"/>
                </a:lnTo>
                <a:lnTo>
                  <a:pt x="71419" y="1909148"/>
                </a:lnTo>
                <a:lnTo>
                  <a:pt x="71419" y="1910661"/>
                </a:lnTo>
                <a:lnTo>
                  <a:pt x="0" y="1869434"/>
                </a:lnTo>
                <a:lnTo>
                  <a:pt x="0" y="1867920"/>
                </a:lnTo>
                <a:lnTo>
                  <a:pt x="0" y="1840542"/>
                </a:lnTo>
                <a:close/>
                <a:moveTo>
                  <a:pt x="302231" y="1817169"/>
                </a:moveTo>
                <a:lnTo>
                  <a:pt x="334207" y="1835835"/>
                </a:lnTo>
                <a:lnTo>
                  <a:pt x="334207" y="1864564"/>
                </a:lnTo>
                <a:lnTo>
                  <a:pt x="302231" y="1846060"/>
                </a:lnTo>
                <a:close/>
                <a:moveTo>
                  <a:pt x="395075" y="1805157"/>
                </a:moveTo>
                <a:lnTo>
                  <a:pt x="430784" y="1825771"/>
                </a:lnTo>
                <a:lnTo>
                  <a:pt x="430784" y="1854501"/>
                </a:lnTo>
                <a:lnTo>
                  <a:pt x="395075" y="1833887"/>
                </a:lnTo>
                <a:close/>
                <a:moveTo>
                  <a:pt x="252075" y="1788277"/>
                </a:moveTo>
                <a:lnTo>
                  <a:pt x="284213" y="1806943"/>
                </a:lnTo>
                <a:lnTo>
                  <a:pt x="284213" y="1835673"/>
                </a:lnTo>
                <a:lnTo>
                  <a:pt x="252075" y="1817169"/>
                </a:lnTo>
                <a:close/>
                <a:moveTo>
                  <a:pt x="133585" y="1785679"/>
                </a:moveTo>
                <a:lnTo>
                  <a:pt x="196401" y="1821875"/>
                </a:lnTo>
                <a:lnTo>
                  <a:pt x="196401" y="1850767"/>
                </a:lnTo>
                <a:lnTo>
                  <a:pt x="133585" y="1814571"/>
                </a:lnTo>
                <a:close/>
                <a:moveTo>
                  <a:pt x="0" y="1773292"/>
                </a:moveTo>
                <a:lnTo>
                  <a:pt x="131151" y="1848931"/>
                </a:lnTo>
                <a:lnTo>
                  <a:pt x="131151" y="1850443"/>
                </a:lnTo>
                <a:lnTo>
                  <a:pt x="131151" y="1877822"/>
                </a:lnTo>
                <a:lnTo>
                  <a:pt x="131151" y="1879335"/>
                </a:lnTo>
                <a:lnTo>
                  <a:pt x="0" y="1803534"/>
                </a:lnTo>
                <a:lnTo>
                  <a:pt x="0" y="1802022"/>
                </a:lnTo>
                <a:lnTo>
                  <a:pt x="0" y="1774804"/>
                </a:lnTo>
                <a:close/>
                <a:moveTo>
                  <a:pt x="85702" y="1758086"/>
                </a:moveTo>
                <a:lnTo>
                  <a:pt x="113458" y="1774155"/>
                </a:lnTo>
                <a:lnTo>
                  <a:pt x="113458" y="1802885"/>
                </a:lnTo>
                <a:lnTo>
                  <a:pt x="85702" y="1786816"/>
                </a:lnTo>
                <a:close/>
                <a:moveTo>
                  <a:pt x="365209" y="1722052"/>
                </a:moveTo>
                <a:lnTo>
                  <a:pt x="430784" y="1759871"/>
                </a:lnTo>
                <a:lnTo>
                  <a:pt x="430784" y="1788764"/>
                </a:lnTo>
                <a:lnTo>
                  <a:pt x="365209" y="1750782"/>
                </a:lnTo>
                <a:close/>
                <a:moveTo>
                  <a:pt x="129527" y="1717508"/>
                </a:moveTo>
                <a:lnTo>
                  <a:pt x="232110" y="1776753"/>
                </a:lnTo>
                <a:lnTo>
                  <a:pt x="232110" y="1805645"/>
                </a:lnTo>
                <a:lnTo>
                  <a:pt x="129527" y="1746400"/>
                </a:lnTo>
                <a:close/>
                <a:moveTo>
                  <a:pt x="0" y="1708581"/>
                </a:moveTo>
                <a:lnTo>
                  <a:pt x="65575" y="1746400"/>
                </a:lnTo>
                <a:lnTo>
                  <a:pt x="65575" y="1775292"/>
                </a:lnTo>
                <a:lnTo>
                  <a:pt x="0" y="1737473"/>
                </a:lnTo>
                <a:close/>
                <a:moveTo>
                  <a:pt x="379168" y="1664268"/>
                </a:moveTo>
                <a:lnTo>
                  <a:pt x="430784" y="1694134"/>
                </a:lnTo>
                <a:lnTo>
                  <a:pt x="430784" y="1722864"/>
                </a:lnTo>
                <a:lnTo>
                  <a:pt x="379168" y="1692998"/>
                </a:lnTo>
                <a:close/>
                <a:moveTo>
                  <a:pt x="123035" y="1648036"/>
                </a:moveTo>
                <a:lnTo>
                  <a:pt x="199161" y="1692024"/>
                </a:lnTo>
                <a:lnTo>
                  <a:pt x="199161" y="1720754"/>
                </a:lnTo>
                <a:lnTo>
                  <a:pt x="123035" y="1676767"/>
                </a:lnTo>
                <a:close/>
                <a:moveTo>
                  <a:pt x="0" y="1642842"/>
                </a:moveTo>
                <a:lnTo>
                  <a:pt x="109563" y="1705984"/>
                </a:lnTo>
                <a:lnTo>
                  <a:pt x="109563" y="1734713"/>
                </a:lnTo>
                <a:lnTo>
                  <a:pt x="0" y="1671573"/>
                </a:lnTo>
                <a:close/>
                <a:moveTo>
                  <a:pt x="222372" y="1639596"/>
                </a:moveTo>
                <a:lnTo>
                  <a:pt x="274151" y="1669463"/>
                </a:lnTo>
                <a:lnTo>
                  <a:pt x="274151" y="1698193"/>
                </a:lnTo>
                <a:lnTo>
                  <a:pt x="222372" y="1668327"/>
                </a:lnTo>
                <a:close/>
                <a:moveTo>
                  <a:pt x="55836" y="1609243"/>
                </a:moveTo>
                <a:lnTo>
                  <a:pt x="103070" y="1636512"/>
                </a:lnTo>
                <a:lnTo>
                  <a:pt x="103070" y="1665242"/>
                </a:lnTo>
                <a:lnTo>
                  <a:pt x="55836" y="1637973"/>
                </a:lnTo>
                <a:close/>
                <a:moveTo>
                  <a:pt x="355632" y="1584895"/>
                </a:moveTo>
                <a:lnTo>
                  <a:pt x="430784" y="1628233"/>
                </a:lnTo>
                <a:lnTo>
                  <a:pt x="430784" y="1657125"/>
                </a:lnTo>
                <a:lnTo>
                  <a:pt x="355632" y="1613625"/>
                </a:lnTo>
                <a:close/>
                <a:moveTo>
                  <a:pt x="125794" y="1583759"/>
                </a:moveTo>
                <a:lnTo>
                  <a:pt x="202407" y="1628071"/>
                </a:lnTo>
                <a:lnTo>
                  <a:pt x="202407" y="1656801"/>
                </a:lnTo>
                <a:lnTo>
                  <a:pt x="125794" y="1612651"/>
                </a:lnTo>
                <a:close/>
                <a:moveTo>
                  <a:pt x="0" y="1576942"/>
                </a:moveTo>
                <a:lnTo>
                  <a:pt x="35709" y="1597556"/>
                </a:lnTo>
                <a:lnTo>
                  <a:pt x="35709" y="1626448"/>
                </a:lnTo>
                <a:lnTo>
                  <a:pt x="0" y="1605834"/>
                </a:lnTo>
                <a:close/>
                <a:moveTo>
                  <a:pt x="193155" y="1556815"/>
                </a:moveTo>
                <a:lnTo>
                  <a:pt x="225293" y="1575481"/>
                </a:lnTo>
                <a:lnTo>
                  <a:pt x="225293" y="1604211"/>
                </a:lnTo>
                <a:lnTo>
                  <a:pt x="193155" y="1585707"/>
                </a:lnTo>
                <a:close/>
                <a:moveTo>
                  <a:pt x="379168" y="1532630"/>
                </a:moveTo>
                <a:lnTo>
                  <a:pt x="430784" y="1562496"/>
                </a:lnTo>
                <a:lnTo>
                  <a:pt x="430784" y="1591388"/>
                </a:lnTo>
                <a:lnTo>
                  <a:pt x="379168" y="1561522"/>
                </a:lnTo>
                <a:close/>
                <a:moveTo>
                  <a:pt x="0" y="1511204"/>
                </a:moveTo>
                <a:lnTo>
                  <a:pt x="105829" y="1572234"/>
                </a:lnTo>
                <a:lnTo>
                  <a:pt x="105829" y="1601127"/>
                </a:lnTo>
                <a:lnTo>
                  <a:pt x="0" y="1539934"/>
                </a:lnTo>
                <a:close/>
                <a:moveTo>
                  <a:pt x="210847" y="1501303"/>
                </a:moveTo>
                <a:lnTo>
                  <a:pt x="258081" y="1528572"/>
                </a:lnTo>
                <a:lnTo>
                  <a:pt x="258081" y="1557464"/>
                </a:lnTo>
                <a:lnTo>
                  <a:pt x="210847" y="1530195"/>
                </a:lnTo>
                <a:close/>
                <a:moveTo>
                  <a:pt x="71743" y="1486857"/>
                </a:moveTo>
                <a:lnTo>
                  <a:pt x="173028" y="1545290"/>
                </a:lnTo>
                <a:lnTo>
                  <a:pt x="173028" y="1574182"/>
                </a:lnTo>
                <a:lnTo>
                  <a:pt x="71743" y="1515587"/>
                </a:lnTo>
                <a:close/>
                <a:moveTo>
                  <a:pt x="359366" y="1455368"/>
                </a:moveTo>
                <a:lnTo>
                  <a:pt x="430785" y="1496758"/>
                </a:lnTo>
                <a:lnTo>
                  <a:pt x="430785" y="1525488"/>
                </a:lnTo>
                <a:lnTo>
                  <a:pt x="359366" y="1484260"/>
                </a:lnTo>
                <a:close/>
                <a:moveTo>
                  <a:pt x="0" y="1445304"/>
                </a:moveTo>
                <a:lnTo>
                  <a:pt x="51779" y="1475170"/>
                </a:lnTo>
                <a:lnTo>
                  <a:pt x="51779" y="1504062"/>
                </a:lnTo>
                <a:lnTo>
                  <a:pt x="0" y="1474196"/>
                </a:lnTo>
                <a:close/>
                <a:moveTo>
                  <a:pt x="248829" y="1391579"/>
                </a:moveTo>
                <a:lnTo>
                  <a:pt x="280805" y="1410083"/>
                </a:lnTo>
                <a:lnTo>
                  <a:pt x="280805" y="1438975"/>
                </a:lnTo>
                <a:lnTo>
                  <a:pt x="248829" y="1420471"/>
                </a:lnTo>
                <a:close/>
                <a:moveTo>
                  <a:pt x="0" y="1379568"/>
                </a:moveTo>
                <a:lnTo>
                  <a:pt x="190883" y="1489779"/>
                </a:lnTo>
                <a:lnTo>
                  <a:pt x="190883" y="1518509"/>
                </a:lnTo>
                <a:lnTo>
                  <a:pt x="0" y="1408459"/>
                </a:lnTo>
                <a:close/>
                <a:moveTo>
                  <a:pt x="339888" y="1378431"/>
                </a:moveTo>
                <a:lnTo>
                  <a:pt x="430784" y="1430859"/>
                </a:lnTo>
                <a:lnTo>
                  <a:pt x="430784" y="1459751"/>
                </a:lnTo>
                <a:lnTo>
                  <a:pt x="339888" y="1407161"/>
                </a:lnTo>
                <a:close/>
                <a:moveTo>
                  <a:pt x="109563" y="1376971"/>
                </a:moveTo>
                <a:lnTo>
                  <a:pt x="141539" y="1395475"/>
                </a:lnTo>
                <a:lnTo>
                  <a:pt x="141539" y="1424367"/>
                </a:lnTo>
                <a:lnTo>
                  <a:pt x="109563" y="1405701"/>
                </a:lnTo>
                <a:close/>
                <a:moveTo>
                  <a:pt x="199161" y="1363012"/>
                </a:moveTo>
                <a:lnTo>
                  <a:pt x="231299" y="1381516"/>
                </a:lnTo>
                <a:lnTo>
                  <a:pt x="231299" y="1410246"/>
                </a:lnTo>
                <a:lnTo>
                  <a:pt x="199161" y="1391742"/>
                </a:lnTo>
                <a:close/>
                <a:moveTo>
                  <a:pt x="71743" y="1355221"/>
                </a:moveTo>
                <a:lnTo>
                  <a:pt x="89435" y="1365447"/>
                </a:lnTo>
                <a:lnTo>
                  <a:pt x="89435" y="1394177"/>
                </a:lnTo>
                <a:lnTo>
                  <a:pt x="71743" y="1383951"/>
                </a:lnTo>
                <a:close/>
                <a:moveTo>
                  <a:pt x="365209" y="1329846"/>
                </a:moveTo>
                <a:lnTo>
                  <a:pt x="430784" y="1367665"/>
                </a:lnTo>
                <a:lnTo>
                  <a:pt x="430784" y="1396558"/>
                </a:lnTo>
                <a:lnTo>
                  <a:pt x="365209" y="1358738"/>
                </a:lnTo>
                <a:close/>
                <a:moveTo>
                  <a:pt x="0" y="1313830"/>
                </a:moveTo>
                <a:lnTo>
                  <a:pt x="51779" y="1343696"/>
                </a:lnTo>
                <a:lnTo>
                  <a:pt x="51779" y="1372426"/>
                </a:lnTo>
                <a:lnTo>
                  <a:pt x="0" y="1342560"/>
                </a:lnTo>
                <a:close/>
                <a:moveTo>
                  <a:pt x="218476" y="1308312"/>
                </a:moveTo>
                <a:lnTo>
                  <a:pt x="250614" y="1326816"/>
                </a:lnTo>
                <a:lnTo>
                  <a:pt x="250614" y="1355708"/>
                </a:lnTo>
                <a:lnTo>
                  <a:pt x="218476" y="1337042"/>
                </a:lnTo>
                <a:close/>
                <a:moveTo>
                  <a:pt x="91546" y="1300845"/>
                </a:moveTo>
                <a:lnTo>
                  <a:pt x="179034" y="1351325"/>
                </a:lnTo>
                <a:lnTo>
                  <a:pt x="179034" y="1380217"/>
                </a:lnTo>
                <a:lnTo>
                  <a:pt x="91546" y="1329575"/>
                </a:lnTo>
                <a:close/>
                <a:moveTo>
                  <a:pt x="151278" y="1269518"/>
                </a:moveTo>
                <a:lnTo>
                  <a:pt x="198512" y="1296787"/>
                </a:lnTo>
                <a:lnTo>
                  <a:pt x="198512" y="1325517"/>
                </a:lnTo>
                <a:lnTo>
                  <a:pt x="151278" y="1298248"/>
                </a:lnTo>
                <a:close/>
                <a:moveTo>
                  <a:pt x="361638" y="1261998"/>
                </a:moveTo>
                <a:lnTo>
                  <a:pt x="430784" y="1301927"/>
                </a:lnTo>
                <a:lnTo>
                  <a:pt x="430784" y="1330657"/>
                </a:lnTo>
                <a:lnTo>
                  <a:pt x="361638" y="1290728"/>
                </a:lnTo>
                <a:close/>
                <a:moveTo>
                  <a:pt x="0" y="1247930"/>
                </a:moveTo>
                <a:lnTo>
                  <a:pt x="71419" y="1289158"/>
                </a:lnTo>
                <a:lnTo>
                  <a:pt x="71419" y="1318050"/>
                </a:lnTo>
                <a:lnTo>
                  <a:pt x="0" y="1276822"/>
                </a:lnTo>
                <a:close/>
                <a:moveTo>
                  <a:pt x="302231" y="1227589"/>
                </a:moveTo>
                <a:lnTo>
                  <a:pt x="334207" y="1246093"/>
                </a:lnTo>
                <a:lnTo>
                  <a:pt x="334207" y="1274985"/>
                </a:lnTo>
                <a:lnTo>
                  <a:pt x="302231" y="1256481"/>
                </a:lnTo>
                <a:close/>
                <a:moveTo>
                  <a:pt x="395075" y="1215576"/>
                </a:moveTo>
                <a:lnTo>
                  <a:pt x="430784" y="1236190"/>
                </a:lnTo>
                <a:lnTo>
                  <a:pt x="430784" y="1264920"/>
                </a:lnTo>
                <a:lnTo>
                  <a:pt x="395075" y="1244306"/>
                </a:lnTo>
                <a:close/>
                <a:moveTo>
                  <a:pt x="252075" y="1198696"/>
                </a:moveTo>
                <a:lnTo>
                  <a:pt x="284213" y="1217200"/>
                </a:lnTo>
                <a:lnTo>
                  <a:pt x="284213" y="1246092"/>
                </a:lnTo>
                <a:lnTo>
                  <a:pt x="252075" y="1227588"/>
                </a:lnTo>
                <a:close/>
                <a:moveTo>
                  <a:pt x="133585" y="1196112"/>
                </a:moveTo>
                <a:lnTo>
                  <a:pt x="196401" y="1232308"/>
                </a:lnTo>
                <a:lnTo>
                  <a:pt x="196401" y="1261200"/>
                </a:lnTo>
                <a:lnTo>
                  <a:pt x="133585" y="1225004"/>
                </a:lnTo>
                <a:close/>
                <a:moveTo>
                  <a:pt x="0" y="1182193"/>
                </a:moveTo>
                <a:lnTo>
                  <a:pt x="131151" y="1257832"/>
                </a:lnTo>
                <a:lnTo>
                  <a:pt x="131151" y="1286724"/>
                </a:lnTo>
                <a:lnTo>
                  <a:pt x="0" y="1210923"/>
                </a:lnTo>
                <a:close/>
                <a:moveTo>
                  <a:pt x="85702" y="1168505"/>
                </a:moveTo>
                <a:lnTo>
                  <a:pt x="113458" y="1184574"/>
                </a:lnTo>
                <a:lnTo>
                  <a:pt x="113458" y="1213304"/>
                </a:lnTo>
                <a:lnTo>
                  <a:pt x="85702" y="1197235"/>
                </a:lnTo>
                <a:close/>
                <a:moveTo>
                  <a:pt x="365209" y="1132472"/>
                </a:moveTo>
                <a:lnTo>
                  <a:pt x="430784" y="1170291"/>
                </a:lnTo>
                <a:lnTo>
                  <a:pt x="430784" y="1199184"/>
                </a:lnTo>
                <a:lnTo>
                  <a:pt x="365209" y="1161202"/>
                </a:lnTo>
                <a:close/>
                <a:moveTo>
                  <a:pt x="129527" y="1127928"/>
                </a:moveTo>
                <a:lnTo>
                  <a:pt x="232110" y="1187173"/>
                </a:lnTo>
                <a:lnTo>
                  <a:pt x="232110" y="1216065"/>
                </a:lnTo>
                <a:lnTo>
                  <a:pt x="129527" y="1156820"/>
                </a:lnTo>
                <a:close/>
                <a:moveTo>
                  <a:pt x="0" y="1119001"/>
                </a:moveTo>
                <a:lnTo>
                  <a:pt x="65575" y="1156820"/>
                </a:lnTo>
                <a:lnTo>
                  <a:pt x="65575" y="1185713"/>
                </a:lnTo>
                <a:lnTo>
                  <a:pt x="0" y="1147731"/>
                </a:lnTo>
                <a:close/>
                <a:moveTo>
                  <a:pt x="379168" y="1074688"/>
                </a:moveTo>
                <a:lnTo>
                  <a:pt x="430784" y="1104554"/>
                </a:lnTo>
                <a:lnTo>
                  <a:pt x="430784" y="1133284"/>
                </a:lnTo>
                <a:lnTo>
                  <a:pt x="379168" y="1103418"/>
                </a:lnTo>
                <a:close/>
                <a:moveTo>
                  <a:pt x="123035" y="1058457"/>
                </a:moveTo>
                <a:lnTo>
                  <a:pt x="199161" y="1102444"/>
                </a:lnTo>
                <a:lnTo>
                  <a:pt x="199161" y="1131174"/>
                </a:lnTo>
                <a:lnTo>
                  <a:pt x="123035" y="1087187"/>
                </a:lnTo>
                <a:close/>
                <a:moveTo>
                  <a:pt x="0" y="1053263"/>
                </a:moveTo>
                <a:lnTo>
                  <a:pt x="109563" y="1116404"/>
                </a:lnTo>
                <a:lnTo>
                  <a:pt x="109563" y="1145133"/>
                </a:lnTo>
                <a:lnTo>
                  <a:pt x="0" y="1081993"/>
                </a:lnTo>
                <a:close/>
                <a:moveTo>
                  <a:pt x="222372" y="1050017"/>
                </a:moveTo>
                <a:lnTo>
                  <a:pt x="274151" y="1079883"/>
                </a:lnTo>
                <a:lnTo>
                  <a:pt x="274151" y="1108613"/>
                </a:lnTo>
                <a:lnTo>
                  <a:pt x="222372" y="1078747"/>
                </a:lnTo>
                <a:close/>
                <a:moveTo>
                  <a:pt x="55836" y="1019664"/>
                </a:moveTo>
                <a:lnTo>
                  <a:pt x="103070" y="1046933"/>
                </a:lnTo>
                <a:lnTo>
                  <a:pt x="103070" y="1075663"/>
                </a:lnTo>
                <a:lnTo>
                  <a:pt x="55836" y="1048394"/>
                </a:lnTo>
                <a:close/>
                <a:moveTo>
                  <a:pt x="355632" y="995316"/>
                </a:moveTo>
                <a:lnTo>
                  <a:pt x="430784" y="1038654"/>
                </a:lnTo>
                <a:lnTo>
                  <a:pt x="430784" y="1067546"/>
                </a:lnTo>
                <a:lnTo>
                  <a:pt x="355632" y="1024046"/>
                </a:lnTo>
                <a:close/>
                <a:moveTo>
                  <a:pt x="125794" y="994180"/>
                </a:moveTo>
                <a:lnTo>
                  <a:pt x="202407" y="1038492"/>
                </a:lnTo>
                <a:lnTo>
                  <a:pt x="202407" y="1067222"/>
                </a:lnTo>
                <a:lnTo>
                  <a:pt x="125794" y="1023072"/>
                </a:lnTo>
                <a:close/>
                <a:moveTo>
                  <a:pt x="0" y="987363"/>
                </a:moveTo>
                <a:lnTo>
                  <a:pt x="35709" y="1007977"/>
                </a:lnTo>
                <a:lnTo>
                  <a:pt x="35709" y="1036869"/>
                </a:lnTo>
                <a:lnTo>
                  <a:pt x="0" y="1016255"/>
                </a:lnTo>
                <a:close/>
                <a:moveTo>
                  <a:pt x="193155" y="967236"/>
                </a:moveTo>
                <a:lnTo>
                  <a:pt x="225293" y="985740"/>
                </a:lnTo>
                <a:lnTo>
                  <a:pt x="225293" y="1014632"/>
                </a:lnTo>
                <a:lnTo>
                  <a:pt x="193155" y="996128"/>
                </a:lnTo>
                <a:close/>
                <a:moveTo>
                  <a:pt x="379168" y="943050"/>
                </a:moveTo>
                <a:lnTo>
                  <a:pt x="430784" y="972917"/>
                </a:lnTo>
                <a:lnTo>
                  <a:pt x="430784" y="1001808"/>
                </a:lnTo>
                <a:lnTo>
                  <a:pt x="379168" y="971942"/>
                </a:lnTo>
                <a:close/>
                <a:moveTo>
                  <a:pt x="0" y="921626"/>
                </a:moveTo>
                <a:lnTo>
                  <a:pt x="105829" y="982656"/>
                </a:lnTo>
                <a:lnTo>
                  <a:pt x="105829" y="1011548"/>
                </a:lnTo>
                <a:lnTo>
                  <a:pt x="0" y="950356"/>
                </a:lnTo>
                <a:close/>
                <a:moveTo>
                  <a:pt x="210847" y="911725"/>
                </a:moveTo>
                <a:lnTo>
                  <a:pt x="258081" y="938994"/>
                </a:lnTo>
                <a:lnTo>
                  <a:pt x="258081" y="967886"/>
                </a:lnTo>
                <a:lnTo>
                  <a:pt x="210847" y="940617"/>
                </a:lnTo>
                <a:close/>
                <a:moveTo>
                  <a:pt x="71743" y="897278"/>
                </a:moveTo>
                <a:lnTo>
                  <a:pt x="173028" y="955712"/>
                </a:lnTo>
                <a:lnTo>
                  <a:pt x="173028" y="984441"/>
                </a:lnTo>
                <a:lnTo>
                  <a:pt x="71743" y="926008"/>
                </a:lnTo>
                <a:close/>
                <a:moveTo>
                  <a:pt x="359366" y="865789"/>
                </a:moveTo>
                <a:lnTo>
                  <a:pt x="430785" y="907179"/>
                </a:lnTo>
                <a:lnTo>
                  <a:pt x="430785" y="935909"/>
                </a:lnTo>
                <a:lnTo>
                  <a:pt x="359366" y="894681"/>
                </a:lnTo>
                <a:close/>
                <a:moveTo>
                  <a:pt x="0" y="855727"/>
                </a:moveTo>
                <a:lnTo>
                  <a:pt x="51779" y="885593"/>
                </a:lnTo>
                <a:lnTo>
                  <a:pt x="51779" y="914485"/>
                </a:lnTo>
                <a:lnTo>
                  <a:pt x="0" y="884619"/>
                </a:lnTo>
                <a:close/>
                <a:moveTo>
                  <a:pt x="248829" y="802000"/>
                </a:moveTo>
                <a:lnTo>
                  <a:pt x="280805" y="820504"/>
                </a:lnTo>
                <a:lnTo>
                  <a:pt x="280805" y="849396"/>
                </a:lnTo>
                <a:lnTo>
                  <a:pt x="248829" y="830730"/>
                </a:lnTo>
                <a:close/>
                <a:moveTo>
                  <a:pt x="0" y="789989"/>
                </a:moveTo>
                <a:lnTo>
                  <a:pt x="190883" y="900201"/>
                </a:lnTo>
                <a:lnTo>
                  <a:pt x="190883" y="928931"/>
                </a:lnTo>
                <a:lnTo>
                  <a:pt x="0" y="818719"/>
                </a:lnTo>
                <a:close/>
                <a:moveTo>
                  <a:pt x="339888" y="788852"/>
                </a:moveTo>
                <a:lnTo>
                  <a:pt x="430784" y="841280"/>
                </a:lnTo>
                <a:lnTo>
                  <a:pt x="430784" y="870172"/>
                </a:lnTo>
                <a:lnTo>
                  <a:pt x="339888" y="817582"/>
                </a:lnTo>
                <a:close/>
                <a:moveTo>
                  <a:pt x="109563" y="787392"/>
                </a:moveTo>
                <a:lnTo>
                  <a:pt x="141539" y="805896"/>
                </a:lnTo>
                <a:lnTo>
                  <a:pt x="141539" y="834788"/>
                </a:lnTo>
                <a:lnTo>
                  <a:pt x="109563" y="816122"/>
                </a:lnTo>
                <a:close/>
                <a:moveTo>
                  <a:pt x="199161" y="773433"/>
                </a:moveTo>
                <a:lnTo>
                  <a:pt x="231299" y="791937"/>
                </a:lnTo>
                <a:lnTo>
                  <a:pt x="231299" y="820667"/>
                </a:lnTo>
                <a:lnTo>
                  <a:pt x="199161" y="802163"/>
                </a:lnTo>
                <a:close/>
                <a:moveTo>
                  <a:pt x="71743" y="765642"/>
                </a:moveTo>
                <a:lnTo>
                  <a:pt x="89435" y="775868"/>
                </a:lnTo>
                <a:lnTo>
                  <a:pt x="89435" y="804598"/>
                </a:lnTo>
                <a:lnTo>
                  <a:pt x="71743" y="794372"/>
                </a:lnTo>
                <a:close/>
                <a:moveTo>
                  <a:pt x="365209" y="737238"/>
                </a:moveTo>
                <a:lnTo>
                  <a:pt x="430784" y="775057"/>
                </a:lnTo>
                <a:lnTo>
                  <a:pt x="430784" y="803950"/>
                </a:lnTo>
                <a:lnTo>
                  <a:pt x="365209" y="766130"/>
                </a:lnTo>
                <a:close/>
                <a:moveTo>
                  <a:pt x="0" y="724252"/>
                </a:moveTo>
                <a:lnTo>
                  <a:pt x="51779" y="754118"/>
                </a:lnTo>
                <a:lnTo>
                  <a:pt x="51779" y="782848"/>
                </a:lnTo>
                <a:lnTo>
                  <a:pt x="0" y="752982"/>
                </a:lnTo>
                <a:close/>
                <a:moveTo>
                  <a:pt x="218476" y="718733"/>
                </a:moveTo>
                <a:lnTo>
                  <a:pt x="250614" y="737237"/>
                </a:lnTo>
                <a:lnTo>
                  <a:pt x="250614" y="766129"/>
                </a:lnTo>
                <a:lnTo>
                  <a:pt x="218476" y="747463"/>
                </a:lnTo>
                <a:close/>
                <a:moveTo>
                  <a:pt x="91546" y="711266"/>
                </a:moveTo>
                <a:lnTo>
                  <a:pt x="179034" y="761746"/>
                </a:lnTo>
                <a:lnTo>
                  <a:pt x="179034" y="790638"/>
                </a:lnTo>
                <a:lnTo>
                  <a:pt x="91546" y="739996"/>
                </a:lnTo>
                <a:close/>
                <a:moveTo>
                  <a:pt x="151278" y="679940"/>
                </a:moveTo>
                <a:lnTo>
                  <a:pt x="198512" y="707209"/>
                </a:lnTo>
                <a:lnTo>
                  <a:pt x="198512" y="735939"/>
                </a:lnTo>
                <a:lnTo>
                  <a:pt x="151278" y="708670"/>
                </a:lnTo>
                <a:close/>
                <a:moveTo>
                  <a:pt x="361638" y="669390"/>
                </a:moveTo>
                <a:lnTo>
                  <a:pt x="430784" y="709320"/>
                </a:lnTo>
                <a:lnTo>
                  <a:pt x="430784" y="738212"/>
                </a:lnTo>
                <a:lnTo>
                  <a:pt x="361638" y="698120"/>
                </a:lnTo>
                <a:close/>
                <a:moveTo>
                  <a:pt x="0" y="658352"/>
                </a:moveTo>
                <a:lnTo>
                  <a:pt x="71419" y="699580"/>
                </a:lnTo>
                <a:lnTo>
                  <a:pt x="71419" y="728472"/>
                </a:lnTo>
                <a:lnTo>
                  <a:pt x="0" y="687244"/>
                </a:lnTo>
                <a:close/>
                <a:moveTo>
                  <a:pt x="302231" y="634979"/>
                </a:moveTo>
                <a:lnTo>
                  <a:pt x="334207" y="653645"/>
                </a:lnTo>
                <a:lnTo>
                  <a:pt x="334207" y="682375"/>
                </a:lnTo>
                <a:lnTo>
                  <a:pt x="302231" y="663871"/>
                </a:lnTo>
                <a:close/>
                <a:moveTo>
                  <a:pt x="395075" y="622968"/>
                </a:moveTo>
                <a:lnTo>
                  <a:pt x="430784" y="643582"/>
                </a:lnTo>
                <a:lnTo>
                  <a:pt x="430784" y="672312"/>
                </a:lnTo>
                <a:lnTo>
                  <a:pt x="395075" y="651698"/>
                </a:lnTo>
                <a:close/>
                <a:moveTo>
                  <a:pt x="252075" y="606087"/>
                </a:moveTo>
                <a:lnTo>
                  <a:pt x="284213" y="624753"/>
                </a:lnTo>
                <a:lnTo>
                  <a:pt x="284213" y="653483"/>
                </a:lnTo>
                <a:lnTo>
                  <a:pt x="252075" y="634979"/>
                </a:lnTo>
                <a:close/>
                <a:moveTo>
                  <a:pt x="133585" y="603489"/>
                </a:moveTo>
                <a:lnTo>
                  <a:pt x="196401" y="639685"/>
                </a:lnTo>
                <a:lnTo>
                  <a:pt x="196401" y="668577"/>
                </a:lnTo>
                <a:lnTo>
                  <a:pt x="133585" y="632381"/>
                </a:lnTo>
                <a:close/>
                <a:moveTo>
                  <a:pt x="0" y="592614"/>
                </a:moveTo>
                <a:lnTo>
                  <a:pt x="131151" y="668253"/>
                </a:lnTo>
                <a:lnTo>
                  <a:pt x="131151" y="697145"/>
                </a:lnTo>
                <a:lnTo>
                  <a:pt x="0" y="621344"/>
                </a:lnTo>
                <a:close/>
                <a:moveTo>
                  <a:pt x="85702" y="575896"/>
                </a:moveTo>
                <a:lnTo>
                  <a:pt x="113458" y="591965"/>
                </a:lnTo>
                <a:lnTo>
                  <a:pt x="113458" y="620695"/>
                </a:lnTo>
                <a:lnTo>
                  <a:pt x="85702" y="604626"/>
                </a:lnTo>
                <a:close/>
                <a:moveTo>
                  <a:pt x="365209" y="539863"/>
                </a:moveTo>
                <a:lnTo>
                  <a:pt x="430784" y="577682"/>
                </a:lnTo>
                <a:lnTo>
                  <a:pt x="430784" y="606575"/>
                </a:lnTo>
                <a:lnTo>
                  <a:pt x="365209" y="568593"/>
                </a:lnTo>
                <a:close/>
                <a:moveTo>
                  <a:pt x="129527" y="535318"/>
                </a:moveTo>
                <a:lnTo>
                  <a:pt x="232110" y="594563"/>
                </a:lnTo>
                <a:lnTo>
                  <a:pt x="232110" y="623455"/>
                </a:lnTo>
                <a:lnTo>
                  <a:pt x="129527" y="564210"/>
                </a:lnTo>
                <a:close/>
                <a:moveTo>
                  <a:pt x="0" y="526391"/>
                </a:moveTo>
                <a:lnTo>
                  <a:pt x="65575" y="564210"/>
                </a:lnTo>
                <a:lnTo>
                  <a:pt x="65575" y="593102"/>
                </a:lnTo>
                <a:lnTo>
                  <a:pt x="0" y="555283"/>
                </a:lnTo>
                <a:close/>
                <a:moveTo>
                  <a:pt x="379168" y="482079"/>
                </a:moveTo>
                <a:lnTo>
                  <a:pt x="430784" y="511945"/>
                </a:lnTo>
                <a:lnTo>
                  <a:pt x="430784" y="540675"/>
                </a:lnTo>
                <a:lnTo>
                  <a:pt x="379168" y="510809"/>
                </a:lnTo>
                <a:close/>
                <a:moveTo>
                  <a:pt x="123035" y="465847"/>
                </a:moveTo>
                <a:lnTo>
                  <a:pt x="199161" y="509834"/>
                </a:lnTo>
                <a:lnTo>
                  <a:pt x="199161" y="538564"/>
                </a:lnTo>
                <a:lnTo>
                  <a:pt x="123035" y="494577"/>
                </a:lnTo>
                <a:close/>
                <a:moveTo>
                  <a:pt x="0" y="460653"/>
                </a:moveTo>
                <a:lnTo>
                  <a:pt x="109563" y="523794"/>
                </a:lnTo>
                <a:lnTo>
                  <a:pt x="109563" y="552523"/>
                </a:lnTo>
                <a:lnTo>
                  <a:pt x="0" y="489383"/>
                </a:lnTo>
                <a:close/>
                <a:moveTo>
                  <a:pt x="222372" y="457408"/>
                </a:moveTo>
                <a:lnTo>
                  <a:pt x="274151" y="487274"/>
                </a:lnTo>
                <a:lnTo>
                  <a:pt x="274151" y="516004"/>
                </a:lnTo>
                <a:lnTo>
                  <a:pt x="222372" y="486138"/>
                </a:lnTo>
                <a:close/>
                <a:moveTo>
                  <a:pt x="55836" y="427054"/>
                </a:moveTo>
                <a:lnTo>
                  <a:pt x="103070" y="454323"/>
                </a:lnTo>
                <a:lnTo>
                  <a:pt x="103070" y="483053"/>
                </a:lnTo>
                <a:lnTo>
                  <a:pt x="55836" y="455784"/>
                </a:lnTo>
                <a:close/>
                <a:moveTo>
                  <a:pt x="355632" y="402706"/>
                </a:moveTo>
                <a:lnTo>
                  <a:pt x="430784" y="446044"/>
                </a:lnTo>
                <a:lnTo>
                  <a:pt x="430784" y="474936"/>
                </a:lnTo>
                <a:lnTo>
                  <a:pt x="355632" y="431436"/>
                </a:lnTo>
                <a:close/>
                <a:moveTo>
                  <a:pt x="125794" y="401571"/>
                </a:moveTo>
                <a:lnTo>
                  <a:pt x="202407" y="445883"/>
                </a:lnTo>
                <a:lnTo>
                  <a:pt x="202407" y="474613"/>
                </a:lnTo>
                <a:lnTo>
                  <a:pt x="125794" y="430463"/>
                </a:lnTo>
                <a:close/>
                <a:moveTo>
                  <a:pt x="0" y="394754"/>
                </a:moveTo>
                <a:lnTo>
                  <a:pt x="35709" y="415368"/>
                </a:lnTo>
                <a:lnTo>
                  <a:pt x="35709" y="444260"/>
                </a:lnTo>
                <a:lnTo>
                  <a:pt x="0" y="423646"/>
                </a:lnTo>
                <a:close/>
                <a:moveTo>
                  <a:pt x="193155" y="374627"/>
                </a:moveTo>
                <a:lnTo>
                  <a:pt x="225293" y="393293"/>
                </a:lnTo>
                <a:lnTo>
                  <a:pt x="225293" y="422023"/>
                </a:lnTo>
                <a:lnTo>
                  <a:pt x="193155" y="403519"/>
                </a:lnTo>
                <a:close/>
                <a:moveTo>
                  <a:pt x="379168" y="350441"/>
                </a:moveTo>
                <a:lnTo>
                  <a:pt x="430784" y="380307"/>
                </a:lnTo>
                <a:lnTo>
                  <a:pt x="430784" y="409199"/>
                </a:lnTo>
                <a:lnTo>
                  <a:pt x="379168" y="379333"/>
                </a:lnTo>
                <a:close/>
                <a:moveTo>
                  <a:pt x="0" y="329016"/>
                </a:moveTo>
                <a:lnTo>
                  <a:pt x="105829" y="390046"/>
                </a:lnTo>
                <a:lnTo>
                  <a:pt x="105829" y="418939"/>
                </a:lnTo>
                <a:lnTo>
                  <a:pt x="0" y="357746"/>
                </a:lnTo>
                <a:close/>
                <a:moveTo>
                  <a:pt x="210847" y="319115"/>
                </a:moveTo>
                <a:lnTo>
                  <a:pt x="258081" y="346384"/>
                </a:lnTo>
                <a:lnTo>
                  <a:pt x="258081" y="375276"/>
                </a:lnTo>
                <a:lnTo>
                  <a:pt x="210847" y="348007"/>
                </a:lnTo>
                <a:close/>
                <a:moveTo>
                  <a:pt x="71743" y="304669"/>
                </a:moveTo>
                <a:lnTo>
                  <a:pt x="173028" y="363102"/>
                </a:lnTo>
                <a:lnTo>
                  <a:pt x="173028" y="391994"/>
                </a:lnTo>
                <a:lnTo>
                  <a:pt x="71743" y="333399"/>
                </a:lnTo>
                <a:close/>
                <a:moveTo>
                  <a:pt x="359366" y="273179"/>
                </a:moveTo>
                <a:lnTo>
                  <a:pt x="430785" y="314569"/>
                </a:lnTo>
                <a:lnTo>
                  <a:pt x="430785" y="343299"/>
                </a:lnTo>
                <a:lnTo>
                  <a:pt x="359366" y="302071"/>
                </a:lnTo>
                <a:close/>
                <a:moveTo>
                  <a:pt x="0" y="263116"/>
                </a:moveTo>
                <a:lnTo>
                  <a:pt x="51779" y="292982"/>
                </a:lnTo>
                <a:lnTo>
                  <a:pt x="51779" y="321874"/>
                </a:lnTo>
                <a:lnTo>
                  <a:pt x="0" y="292008"/>
                </a:lnTo>
                <a:close/>
                <a:moveTo>
                  <a:pt x="248829" y="209390"/>
                </a:moveTo>
                <a:lnTo>
                  <a:pt x="280805" y="227894"/>
                </a:lnTo>
                <a:lnTo>
                  <a:pt x="280805" y="256786"/>
                </a:lnTo>
                <a:lnTo>
                  <a:pt x="248829" y="238282"/>
                </a:lnTo>
                <a:close/>
                <a:moveTo>
                  <a:pt x="0" y="197379"/>
                </a:moveTo>
                <a:lnTo>
                  <a:pt x="190883" y="307591"/>
                </a:lnTo>
                <a:lnTo>
                  <a:pt x="190883" y="336321"/>
                </a:lnTo>
                <a:lnTo>
                  <a:pt x="0" y="226271"/>
                </a:lnTo>
                <a:close/>
                <a:moveTo>
                  <a:pt x="339888" y="196242"/>
                </a:moveTo>
                <a:lnTo>
                  <a:pt x="430784" y="248670"/>
                </a:lnTo>
                <a:lnTo>
                  <a:pt x="430784" y="277562"/>
                </a:lnTo>
                <a:lnTo>
                  <a:pt x="339888" y="224972"/>
                </a:lnTo>
                <a:close/>
                <a:moveTo>
                  <a:pt x="109563" y="194782"/>
                </a:moveTo>
                <a:lnTo>
                  <a:pt x="141539" y="213286"/>
                </a:lnTo>
                <a:lnTo>
                  <a:pt x="141539" y="242178"/>
                </a:lnTo>
                <a:lnTo>
                  <a:pt x="109563" y="223512"/>
                </a:lnTo>
                <a:close/>
                <a:moveTo>
                  <a:pt x="199161" y="180823"/>
                </a:moveTo>
                <a:lnTo>
                  <a:pt x="231299" y="199327"/>
                </a:lnTo>
                <a:lnTo>
                  <a:pt x="231299" y="228057"/>
                </a:lnTo>
                <a:lnTo>
                  <a:pt x="199161" y="209553"/>
                </a:lnTo>
                <a:close/>
                <a:moveTo>
                  <a:pt x="71743" y="173032"/>
                </a:moveTo>
                <a:lnTo>
                  <a:pt x="89435" y="183258"/>
                </a:lnTo>
                <a:lnTo>
                  <a:pt x="89435" y="211988"/>
                </a:lnTo>
                <a:lnTo>
                  <a:pt x="71743" y="201762"/>
                </a:lnTo>
                <a:close/>
                <a:moveTo>
                  <a:pt x="0" y="131641"/>
                </a:moveTo>
                <a:lnTo>
                  <a:pt x="51779" y="161507"/>
                </a:lnTo>
                <a:lnTo>
                  <a:pt x="51779" y="190237"/>
                </a:lnTo>
                <a:lnTo>
                  <a:pt x="0" y="160371"/>
                </a:lnTo>
                <a:close/>
                <a:moveTo>
                  <a:pt x="218476" y="126124"/>
                </a:moveTo>
                <a:lnTo>
                  <a:pt x="250614" y="144628"/>
                </a:lnTo>
                <a:lnTo>
                  <a:pt x="250614" y="173520"/>
                </a:lnTo>
                <a:lnTo>
                  <a:pt x="218476" y="154854"/>
                </a:lnTo>
                <a:close/>
                <a:moveTo>
                  <a:pt x="91546" y="118656"/>
                </a:moveTo>
                <a:lnTo>
                  <a:pt x="179034" y="169136"/>
                </a:lnTo>
                <a:lnTo>
                  <a:pt x="179034" y="198028"/>
                </a:lnTo>
                <a:lnTo>
                  <a:pt x="91546" y="147386"/>
                </a:lnTo>
                <a:close/>
                <a:moveTo>
                  <a:pt x="151278" y="87325"/>
                </a:moveTo>
                <a:lnTo>
                  <a:pt x="198512" y="114599"/>
                </a:lnTo>
                <a:lnTo>
                  <a:pt x="198512" y="143329"/>
                </a:lnTo>
                <a:lnTo>
                  <a:pt x="151278" y="116060"/>
                </a:lnTo>
                <a:close/>
                <a:moveTo>
                  <a:pt x="0" y="65737"/>
                </a:moveTo>
                <a:lnTo>
                  <a:pt x="71419" y="106970"/>
                </a:lnTo>
                <a:lnTo>
                  <a:pt x="71419" y="135862"/>
                </a:lnTo>
                <a:lnTo>
                  <a:pt x="0" y="94633"/>
                </a:lnTo>
                <a:close/>
                <a:moveTo>
                  <a:pt x="0" y="0"/>
                </a:moveTo>
                <a:lnTo>
                  <a:pt x="131151" y="75639"/>
                </a:lnTo>
                <a:lnTo>
                  <a:pt x="131151" y="104536"/>
                </a:lnTo>
                <a:lnTo>
                  <a:pt x="0" y="28731"/>
                </a:lnTo>
                <a:close/>
              </a:path>
            </a:pathLst>
          </a:custGeom>
          <a:gradFill>
            <a:gsLst>
              <a:gs pos="0">
                <a:srgbClr val="3666CF"/>
              </a:gs>
              <a:gs pos="99000">
                <a:schemeClr val="bg2">
                  <a:lumMod val="40000"/>
                  <a:lumOff val="60000"/>
                </a:schemeClr>
              </a:gs>
            </a:gsLst>
            <a:lin ang="18900000" scaled="1"/>
          </a:gradFill>
          <a:ln w="0" cap="flat">
            <a:noFill/>
            <a:prstDash val="solid"/>
            <a:miter/>
          </a:ln>
        </p:spPr>
        <p:txBody>
          <a:bodyPr rtlCol="0" anchor="ctr"/>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lang="en-US" sz="1620" b="0" i="0" u="none" strike="noStrike" kern="1200" cap="none" spc="0" normalizeH="0" baseline="0" noProof="0">
              <a:ln>
                <a:noFill/>
              </a:ln>
              <a:solidFill>
                <a:srgbClr val="FFFFFF"/>
              </a:solidFill>
              <a:effectLst/>
              <a:uLnTx/>
              <a:uFillTx/>
              <a:latin typeface="Segoe UI Regular" panose="020F0502020204030204"/>
              <a:ea typeface="+mn-ea"/>
              <a:cs typeface="+mn-cs"/>
            </a:endParaRPr>
          </a:p>
        </p:txBody>
      </p:sp>
      <p:sp>
        <p:nvSpPr>
          <p:cNvPr id="17" name="Freeform: Shape 16">
            <a:extLst>
              <a:ext uri="{FF2B5EF4-FFF2-40B4-BE49-F238E27FC236}">
                <a16:creationId xmlns:a16="http://schemas.microsoft.com/office/drawing/2014/main" id="{17612C7B-4236-ADF2-9B6B-1BCCB8B048A1}"/>
              </a:ext>
              <a:ext uri="{C183D7F6-B498-43B3-948B-1728B52AA6E4}">
                <adec:decorative xmlns:adec="http://schemas.microsoft.com/office/drawing/2017/decorative" val="1"/>
              </a:ext>
            </a:extLst>
          </p:cNvPr>
          <p:cNvSpPr/>
          <p:nvPr/>
        </p:nvSpPr>
        <p:spPr>
          <a:xfrm>
            <a:off x="5935866" y="1618183"/>
            <a:ext cx="387707" cy="3916823"/>
          </a:xfrm>
          <a:custGeom>
            <a:avLst/>
            <a:gdLst>
              <a:gd name="connsiteX0" fmla="*/ 365209 w 430785"/>
              <a:gd name="connsiteY0" fmla="*/ 4285313 h 4352025"/>
              <a:gd name="connsiteX1" fmla="*/ 430784 w 430785"/>
              <a:gd name="connsiteY1" fmla="*/ 4323132 h 4352025"/>
              <a:gd name="connsiteX2" fmla="*/ 430784 w 430785"/>
              <a:gd name="connsiteY2" fmla="*/ 4352025 h 4352025"/>
              <a:gd name="connsiteX3" fmla="*/ 365209 w 430785"/>
              <a:gd name="connsiteY3" fmla="*/ 4314205 h 4352025"/>
              <a:gd name="connsiteX4" fmla="*/ 361638 w 430785"/>
              <a:gd name="connsiteY4" fmla="*/ 4217465 h 4352025"/>
              <a:gd name="connsiteX5" fmla="*/ 430784 w 430785"/>
              <a:gd name="connsiteY5" fmla="*/ 4257394 h 4352025"/>
              <a:gd name="connsiteX6" fmla="*/ 430784 w 430785"/>
              <a:gd name="connsiteY6" fmla="*/ 4286124 h 4352025"/>
              <a:gd name="connsiteX7" fmla="*/ 361638 w 430785"/>
              <a:gd name="connsiteY7" fmla="*/ 4246195 h 4352025"/>
              <a:gd name="connsiteX8" fmla="*/ 302231 w 430785"/>
              <a:gd name="connsiteY8" fmla="*/ 4183055 h 4352025"/>
              <a:gd name="connsiteX9" fmla="*/ 334207 w 430785"/>
              <a:gd name="connsiteY9" fmla="*/ 4201559 h 4352025"/>
              <a:gd name="connsiteX10" fmla="*/ 334207 w 430785"/>
              <a:gd name="connsiteY10" fmla="*/ 4230451 h 4352025"/>
              <a:gd name="connsiteX11" fmla="*/ 302231 w 430785"/>
              <a:gd name="connsiteY11" fmla="*/ 4211947 h 4352025"/>
              <a:gd name="connsiteX12" fmla="*/ 395075 w 430785"/>
              <a:gd name="connsiteY12" fmla="*/ 4171043 h 4352025"/>
              <a:gd name="connsiteX13" fmla="*/ 430784 w 430785"/>
              <a:gd name="connsiteY13" fmla="*/ 4191657 h 4352025"/>
              <a:gd name="connsiteX14" fmla="*/ 430784 w 430785"/>
              <a:gd name="connsiteY14" fmla="*/ 4220387 h 4352025"/>
              <a:gd name="connsiteX15" fmla="*/ 395075 w 430785"/>
              <a:gd name="connsiteY15" fmla="*/ 4199773 h 4352025"/>
              <a:gd name="connsiteX16" fmla="*/ 252075 w 430785"/>
              <a:gd name="connsiteY16" fmla="*/ 4154162 h 4352025"/>
              <a:gd name="connsiteX17" fmla="*/ 284213 w 430785"/>
              <a:gd name="connsiteY17" fmla="*/ 4172666 h 4352025"/>
              <a:gd name="connsiteX18" fmla="*/ 284213 w 430785"/>
              <a:gd name="connsiteY18" fmla="*/ 4201558 h 4352025"/>
              <a:gd name="connsiteX19" fmla="*/ 252075 w 430785"/>
              <a:gd name="connsiteY19" fmla="*/ 4183054 h 4352025"/>
              <a:gd name="connsiteX20" fmla="*/ 133585 w 430785"/>
              <a:gd name="connsiteY20" fmla="*/ 4151565 h 4352025"/>
              <a:gd name="connsiteX21" fmla="*/ 196401 w 430785"/>
              <a:gd name="connsiteY21" fmla="*/ 4187761 h 4352025"/>
              <a:gd name="connsiteX22" fmla="*/ 196401 w 430785"/>
              <a:gd name="connsiteY22" fmla="*/ 4216653 h 4352025"/>
              <a:gd name="connsiteX23" fmla="*/ 133585 w 430785"/>
              <a:gd name="connsiteY23" fmla="*/ 4180457 h 4352025"/>
              <a:gd name="connsiteX24" fmla="*/ 85702 w 430785"/>
              <a:gd name="connsiteY24" fmla="*/ 4123972 h 4352025"/>
              <a:gd name="connsiteX25" fmla="*/ 113458 w 430785"/>
              <a:gd name="connsiteY25" fmla="*/ 4140041 h 4352025"/>
              <a:gd name="connsiteX26" fmla="*/ 113458 w 430785"/>
              <a:gd name="connsiteY26" fmla="*/ 4168771 h 4352025"/>
              <a:gd name="connsiteX27" fmla="*/ 85702 w 430785"/>
              <a:gd name="connsiteY27" fmla="*/ 4152702 h 4352025"/>
              <a:gd name="connsiteX28" fmla="*/ 365209 w 430785"/>
              <a:gd name="connsiteY28" fmla="*/ 4087938 h 4352025"/>
              <a:gd name="connsiteX29" fmla="*/ 430784 w 430785"/>
              <a:gd name="connsiteY29" fmla="*/ 4125757 h 4352025"/>
              <a:gd name="connsiteX30" fmla="*/ 430784 w 430785"/>
              <a:gd name="connsiteY30" fmla="*/ 4154650 h 4352025"/>
              <a:gd name="connsiteX31" fmla="*/ 365209 w 430785"/>
              <a:gd name="connsiteY31" fmla="*/ 4116668 h 4352025"/>
              <a:gd name="connsiteX32" fmla="*/ 129527 w 430785"/>
              <a:gd name="connsiteY32" fmla="*/ 4083393 h 4352025"/>
              <a:gd name="connsiteX33" fmla="*/ 232110 w 430785"/>
              <a:gd name="connsiteY33" fmla="*/ 4142638 h 4352025"/>
              <a:gd name="connsiteX34" fmla="*/ 232110 w 430785"/>
              <a:gd name="connsiteY34" fmla="*/ 4171530 h 4352025"/>
              <a:gd name="connsiteX35" fmla="*/ 129527 w 430785"/>
              <a:gd name="connsiteY35" fmla="*/ 4112285 h 4352025"/>
              <a:gd name="connsiteX36" fmla="*/ 0 w 430785"/>
              <a:gd name="connsiteY36" fmla="*/ 4074466 h 4352025"/>
              <a:gd name="connsiteX37" fmla="*/ 65575 w 430785"/>
              <a:gd name="connsiteY37" fmla="*/ 4112285 h 4352025"/>
              <a:gd name="connsiteX38" fmla="*/ 65575 w 430785"/>
              <a:gd name="connsiteY38" fmla="*/ 4141178 h 4352025"/>
              <a:gd name="connsiteX39" fmla="*/ 0 w 430785"/>
              <a:gd name="connsiteY39" fmla="*/ 4103196 h 4352025"/>
              <a:gd name="connsiteX40" fmla="*/ 379168 w 430785"/>
              <a:gd name="connsiteY40" fmla="*/ 4030154 h 4352025"/>
              <a:gd name="connsiteX41" fmla="*/ 430784 w 430785"/>
              <a:gd name="connsiteY41" fmla="*/ 4060020 h 4352025"/>
              <a:gd name="connsiteX42" fmla="*/ 430784 w 430785"/>
              <a:gd name="connsiteY42" fmla="*/ 4088750 h 4352025"/>
              <a:gd name="connsiteX43" fmla="*/ 379168 w 430785"/>
              <a:gd name="connsiteY43" fmla="*/ 4058884 h 4352025"/>
              <a:gd name="connsiteX44" fmla="*/ 123035 w 430785"/>
              <a:gd name="connsiteY44" fmla="*/ 4013922 h 4352025"/>
              <a:gd name="connsiteX45" fmla="*/ 199161 w 430785"/>
              <a:gd name="connsiteY45" fmla="*/ 4057909 h 4352025"/>
              <a:gd name="connsiteX46" fmla="*/ 199161 w 430785"/>
              <a:gd name="connsiteY46" fmla="*/ 4086639 h 4352025"/>
              <a:gd name="connsiteX47" fmla="*/ 123035 w 430785"/>
              <a:gd name="connsiteY47" fmla="*/ 4042652 h 4352025"/>
              <a:gd name="connsiteX48" fmla="*/ 0 w 430785"/>
              <a:gd name="connsiteY48" fmla="*/ 4008728 h 4352025"/>
              <a:gd name="connsiteX49" fmla="*/ 109563 w 430785"/>
              <a:gd name="connsiteY49" fmla="*/ 4071869 h 4352025"/>
              <a:gd name="connsiteX50" fmla="*/ 109563 w 430785"/>
              <a:gd name="connsiteY50" fmla="*/ 4100598 h 4352025"/>
              <a:gd name="connsiteX51" fmla="*/ 0 w 430785"/>
              <a:gd name="connsiteY51" fmla="*/ 4037458 h 4352025"/>
              <a:gd name="connsiteX52" fmla="*/ 222372 w 430785"/>
              <a:gd name="connsiteY52" fmla="*/ 4005482 h 4352025"/>
              <a:gd name="connsiteX53" fmla="*/ 274151 w 430785"/>
              <a:gd name="connsiteY53" fmla="*/ 4035348 h 4352025"/>
              <a:gd name="connsiteX54" fmla="*/ 274151 w 430785"/>
              <a:gd name="connsiteY54" fmla="*/ 4064078 h 4352025"/>
              <a:gd name="connsiteX55" fmla="*/ 222372 w 430785"/>
              <a:gd name="connsiteY55" fmla="*/ 4034212 h 4352025"/>
              <a:gd name="connsiteX56" fmla="*/ 55836 w 430785"/>
              <a:gd name="connsiteY56" fmla="*/ 3975129 h 4352025"/>
              <a:gd name="connsiteX57" fmla="*/ 103070 w 430785"/>
              <a:gd name="connsiteY57" fmla="*/ 4002398 h 4352025"/>
              <a:gd name="connsiteX58" fmla="*/ 103070 w 430785"/>
              <a:gd name="connsiteY58" fmla="*/ 4031128 h 4352025"/>
              <a:gd name="connsiteX59" fmla="*/ 55836 w 430785"/>
              <a:gd name="connsiteY59" fmla="*/ 4003859 h 4352025"/>
              <a:gd name="connsiteX60" fmla="*/ 355632 w 430785"/>
              <a:gd name="connsiteY60" fmla="*/ 3950782 h 4352025"/>
              <a:gd name="connsiteX61" fmla="*/ 430784 w 430785"/>
              <a:gd name="connsiteY61" fmla="*/ 3994120 h 4352025"/>
              <a:gd name="connsiteX62" fmla="*/ 430784 w 430785"/>
              <a:gd name="connsiteY62" fmla="*/ 4023012 h 4352025"/>
              <a:gd name="connsiteX63" fmla="*/ 355632 w 430785"/>
              <a:gd name="connsiteY63" fmla="*/ 3979512 h 4352025"/>
              <a:gd name="connsiteX64" fmla="*/ 125794 w 430785"/>
              <a:gd name="connsiteY64" fmla="*/ 3949645 h 4352025"/>
              <a:gd name="connsiteX65" fmla="*/ 202407 w 430785"/>
              <a:gd name="connsiteY65" fmla="*/ 3993957 h 4352025"/>
              <a:gd name="connsiteX66" fmla="*/ 202407 w 430785"/>
              <a:gd name="connsiteY66" fmla="*/ 4022687 h 4352025"/>
              <a:gd name="connsiteX67" fmla="*/ 125794 w 430785"/>
              <a:gd name="connsiteY67" fmla="*/ 3978537 h 4352025"/>
              <a:gd name="connsiteX68" fmla="*/ 0 w 430785"/>
              <a:gd name="connsiteY68" fmla="*/ 3942828 h 4352025"/>
              <a:gd name="connsiteX69" fmla="*/ 35709 w 430785"/>
              <a:gd name="connsiteY69" fmla="*/ 3963442 h 4352025"/>
              <a:gd name="connsiteX70" fmla="*/ 35709 w 430785"/>
              <a:gd name="connsiteY70" fmla="*/ 3992334 h 4352025"/>
              <a:gd name="connsiteX71" fmla="*/ 0 w 430785"/>
              <a:gd name="connsiteY71" fmla="*/ 3971720 h 4352025"/>
              <a:gd name="connsiteX72" fmla="*/ 193155 w 430785"/>
              <a:gd name="connsiteY72" fmla="*/ 3922701 h 4352025"/>
              <a:gd name="connsiteX73" fmla="*/ 225293 w 430785"/>
              <a:gd name="connsiteY73" fmla="*/ 3941205 h 4352025"/>
              <a:gd name="connsiteX74" fmla="*/ 225293 w 430785"/>
              <a:gd name="connsiteY74" fmla="*/ 3970097 h 4352025"/>
              <a:gd name="connsiteX75" fmla="*/ 193155 w 430785"/>
              <a:gd name="connsiteY75" fmla="*/ 3951593 h 4352025"/>
              <a:gd name="connsiteX76" fmla="*/ 379168 w 430785"/>
              <a:gd name="connsiteY76" fmla="*/ 3898516 h 4352025"/>
              <a:gd name="connsiteX77" fmla="*/ 430784 w 430785"/>
              <a:gd name="connsiteY77" fmla="*/ 3928382 h 4352025"/>
              <a:gd name="connsiteX78" fmla="*/ 430784 w 430785"/>
              <a:gd name="connsiteY78" fmla="*/ 3957274 h 4352025"/>
              <a:gd name="connsiteX79" fmla="*/ 379168 w 430785"/>
              <a:gd name="connsiteY79" fmla="*/ 3927408 h 4352025"/>
              <a:gd name="connsiteX80" fmla="*/ 0 w 430785"/>
              <a:gd name="connsiteY80" fmla="*/ 3877091 h 4352025"/>
              <a:gd name="connsiteX81" fmla="*/ 105829 w 430785"/>
              <a:gd name="connsiteY81" fmla="*/ 3938121 h 4352025"/>
              <a:gd name="connsiteX82" fmla="*/ 105829 w 430785"/>
              <a:gd name="connsiteY82" fmla="*/ 3967013 h 4352025"/>
              <a:gd name="connsiteX83" fmla="*/ 0 w 430785"/>
              <a:gd name="connsiteY83" fmla="*/ 3905821 h 4352025"/>
              <a:gd name="connsiteX84" fmla="*/ 210847 w 430785"/>
              <a:gd name="connsiteY84" fmla="*/ 3867189 h 4352025"/>
              <a:gd name="connsiteX85" fmla="*/ 258081 w 430785"/>
              <a:gd name="connsiteY85" fmla="*/ 3894458 h 4352025"/>
              <a:gd name="connsiteX86" fmla="*/ 258081 w 430785"/>
              <a:gd name="connsiteY86" fmla="*/ 3923350 h 4352025"/>
              <a:gd name="connsiteX87" fmla="*/ 210847 w 430785"/>
              <a:gd name="connsiteY87" fmla="*/ 3896081 h 4352025"/>
              <a:gd name="connsiteX88" fmla="*/ 71743 w 430785"/>
              <a:gd name="connsiteY88" fmla="*/ 3852743 h 4352025"/>
              <a:gd name="connsiteX89" fmla="*/ 173028 w 430785"/>
              <a:gd name="connsiteY89" fmla="*/ 3911176 h 4352025"/>
              <a:gd name="connsiteX90" fmla="*/ 173028 w 430785"/>
              <a:gd name="connsiteY90" fmla="*/ 3939906 h 4352025"/>
              <a:gd name="connsiteX91" fmla="*/ 71743 w 430785"/>
              <a:gd name="connsiteY91" fmla="*/ 3881473 h 4352025"/>
              <a:gd name="connsiteX92" fmla="*/ 359366 w 430785"/>
              <a:gd name="connsiteY92" fmla="*/ 3821254 h 4352025"/>
              <a:gd name="connsiteX93" fmla="*/ 430785 w 430785"/>
              <a:gd name="connsiteY93" fmla="*/ 3862644 h 4352025"/>
              <a:gd name="connsiteX94" fmla="*/ 430785 w 430785"/>
              <a:gd name="connsiteY94" fmla="*/ 3891374 h 4352025"/>
              <a:gd name="connsiteX95" fmla="*/ 359366 w 430785"/>
              <a:gd name="connsiteY95" fmla="*/ 3850146 h 4352025"/>
              <a:gd name="connsiteX96" fmla="*/ 0 w 430785"/>
              <a:gd name="connsiteY96" fmla="*/ 3811191 h 4352025"/>
              <a:gd name="connsiteX97" fmla="*/ 51779 w 430785"/>
              <a:gd name="connsiteY97" fmla="*/ 3841057 h 4352025"/>
              <a:gd name="connsiteX98" fmla="*/ 51779 w 430785"/>
              <a:gd name="connsiteY98" fmla="*/ 3869949 h 4352025"/>
              <a:gd name="connsiteX99" fmla="*/ 0 w 430785"/>
              <a:gd name="connsiteY99" fmla="*/ 3840083 h 4352025"/>
              <a:gd name="connsiteX100" fmla="*/ 248829 w 430785"/>
              <a:gd name="connsiteY100" fmla="*/ 3757464 h 4352025"/>
              <a:gd name="connsiteX101" fmla="*/ 280805 w 430785"/>
              <a:gd name="connsiteY101" fmla="*/ 3775968 h 4352025"/>
              <a:gd name="connsiteX102" fmla="*/ 280805 w 430785"/>
              <a:gd name="connsiteY102" fmla="*/ 3804860 h 4352025"/>
              <a:gd name="connsiteX103" fmla="*/ 248829 w 430785"/>
              <a:gd name="connsiteY103" fmla="*/ 3786194 h 4352025"/>
              <a:gd name="connsiteX104" fmla="*/ 0 w 430785"/>
              <a:gd name="connsiteY104" fmla="*/ 3745453 h 4352025"/>
              <a:gd name="connsiteX105" fmla="*/ 190883 w 430785"/>
              <a:gd name="connsiteY105" fmla="*/ 3855665 h 4352025"/>
              <a:gd name="connsiteX106" fmla="*/ 190883 w 430785"/>
              <a:gd name="connsiteY106" fmla="*/ 3884395 h 4352025"/>
              <a:gd name="connsiteX107" fmla="*/ 0 w 430785"/>
              <a:gd name="connsiteY107" fmla="*/ 3774183 h 4352025"/>
              <a:gd name="connsiteX108" fmla="*/ 339888 w 430785"/>
              <a:gd name="connsiteY108" fmla="*/ 3744317 h 4352025"/>
              <a:gd name="connsiteX109" fmla="*/ 430784 w 430785"/>
              <a:gd name="connsiteY109" fmla="*/ 3796745 h 4352025"/>
              <a:gd name="connsiteX110" fmla="*/ 430784 w 430785"/>
              <a:gd name="connsiteY110" fmla="*/ 3825637 h 4352025"/>
              <a:gd name="connsiteX111" fmla="*/ 339888 w 430785"/>
              <a:gd name="connsiteY111" fmla="*/ 3773047 h 4352025"/>
              <a:gd name="connsiteX112" fmla="*/ 109563 w 430785"/>
              <a:gd name="connsiteY112" fmla="*/ 3742856 h 4352025"/>
              <a:gd name="connsiteX113" fmla="*/ 141539 w 430785"/>
              <a:gd name="connsiteY113" fmla="*/ 3761360 h 4352025"/>
              <a:gd name="connsiteX114" fmla="*/ 141539 w 430785"/>
              <a:gd name="connsiteY114" fmla="*/ 3790252 h 4352025"/>
              <a:gd name="connsiteX115" fmla="*/ 109563 w 430785"/>
              <a:gd name="connsiteY115" fmla="*/ 3771586 h 4352025"/>
              <a:gd name="connsiteX116" fmla="*/ 199161 w 430785"/>
              <a:gd name="connsiteY116" fmla="*/ 3728897 h 4352025"/>
              <a:gd name="connsiteX117" fmla="*/ 231299 w 430785"/>
              <a:gd name="connsiteY117" fmla="*/ 3747401 h 4352025"/>
              <a:gd name="connsiteX118" fmla="*/ 231299 w 430785"/>
              <a:gd name="connsiteY118" fmla="*/ 3776131 h 4352025"/>
              <a:gd name="connsiteX119" fmla="*/ 199161 w 430785"/>
              <a:gd name="connsiteY119" fmla="*/ 3757627 h 4352025"/>
              <a:gd name="connsiteX120" fmla="*/ 71743 w 430785"/>
              <a:gd name="connsiteY120" fmla="*/ 3721106 h 4352025"/>
              <a:gd name="connsiteX121" fmla="*/ 89435 w 430785"/>
              <a:gd name="connsiteY121" fmla="*/ 3731332 h 4352025"/>
              <a:gd name="connsiteX122" fmla="*/ 89435 w 430785"/>
              <a:gd name="connsiteY122" fmla="*/ 3760062 h 4352025"/>
              <a:gd name="connsiteX123" fmla="*/ 71743 w 430785"/>
              <a:gd name="connsiteY123" fmla="*/ 3749836 h 4352025"/>
              <a:gd name="connsiteX124" fmla="*/ 365209 w 430785"/>
              <a:gd name="connsiteY124" fmla="*/ 3692701 h 4352025"/>
              <a:gd name="connsiteX125" fmla="*/ 430784 w 430785"/>
              <a:gd name="connsiteY125" fmla="*/ 3730520 h 4352025"/>
              <a:gd name="connsiteX126" fmla="*/ 430784 w 430785"/>
              <a:gd name="connsiteY126" fmla="*/ 3759413 h 4352025"/>
              <a:gd name="connsiteX127" fmla="*/ 365209 w 430785"/>
              <a:gd name="connsiteY127" fmla="*/ 3721593 h 4352025"/>
              <a:gd name="connsiteX128" fmla="*/ 0 w 430785"/>
              <a:gd name="connsiteY128" fmla="*/ 3679716 h 4352025"/>
              <a:gd name="connsiteX129" fmla="*/ 51779 w 430785"/>
              <a:gd name="connsiteY129" fmla="*/ 3709582 h 4352025"/>
              <a:gd name="connsiteX130" fmla="*/ 51779 w 430785"/>
              <a:gd name="connsiteY130" fmla="*/ 3738312 h 4352025"/>
              <a:gd name="connsiteX131" fmla="*/ 0 w 430785"/>
              <a:gd name="connsiteY131" fmla="*/ 3708446 h 4352025"/>
              <a:gd name="connsiteX132" fmla="*/ 218476 w 430785"/>
              <a:gd name="connsiteY132" fmla="*/ 3674197 h 4352025"/>
              <a:gd name="connsiteX133" fmla="*/ 250614 w 430785"/>
              <a:gd name="connsiteY133" fmla="*/ 3692701 h 4352025"/>
              <a:gd name="connsiteX134" fmla="*/ 250614 w 430785"/>
              <a:gd name="connsiteY134" fmla="*/ 3721593 h 4352025"/>
              <a:gd name="connsiteX135" fmla="*/ 218476 w 430785"/>
              <a:gd name="connsiteY135" fmla="*/ 3702927 h 4352025"/>
              <a:gd name="connsiteX136" fmla="*/ 91546 w 430785"/>
              <a:gd name="connsiteY136" fmla="*/ 3666730 h 4352025"/>
              <a:gd name="connsiteX137" fmla="*/ 179034 w 430785"/>
              <a:gd name="connsiteY137" fmla="*/ 3717210 h 4352025"/>
              <a:gd name="connsiteX138" fmla="*/ 179034 w 430785"/>
              <a:gd name="connsiteY138" fmla="*/ 3746102 h 4352025"/>
              <a:gd name="connsiteX139" fmla="*/ 91546 w 430785"/>
              <a:gd name="connsiteY139" fmla="*/ 3695460 h 4352025"/>
              <a:gd name="connsiteX140" fmla="*/ 151278 w 430785"/>
              <a:gd name="connsiteY140" fmla="*/ 3635404 h 4352025"/>
              <a:gd name="connsiteX141" fmla="*/ 198512 w 430785"/>
              <a:gd name="connsiteY141" fmla="*/ 3662673 h 4352025"/>
              <a:gd name="connsiteX142" fmla="*/ 198512 w 430785"/>
              <a:gd name="connsiteY142" fmla="*/ 3691403 h 4352025"/>
              <a:gd name="connsiteX143" fmla="*/ 151278 w 430785"/>
              <a:gd name="connsiteY143" fmla="*/ 3664134 h 4352025"/>
              <a:gd name="connsiteX144" fmla="*/ 361638 w 430785"/>
              <a:gd name="connsiteY144" fmla="*/ 3624853 h 4352025"/>
              <a:gd name="connsiteX145" fmla="*/ 430784 w 430785"/>
              <a:gd name="connsiteY145" fmla="*/ 3664783 h 4352025"/>
              <a:gd name="connsiteX146" fmla="*/ 430784 w 430785"/>
              <a:gd name="connsiteY146" fmla="*/ 3693675 h 4352025"/>
              <a:gd name="connsiteX147" fmla="*/ 361638 w 430785"/>
              <a:gd name="connsiteY147" fmla="*/ 3653583 h 4352025"/>
              <a:gd name="connsiteX148" fmla="*/ 0 w 430785"/>
              <a:gd name="connsiteY148" fmla="*/ 3613816 h 4352025"/>
              <a:gd name="connsiteX149" fmla="*/ 71419 w 430785"/>
              <a:gd name="connsiteY149" fmla="*/ 3655044 h 4352025"/>
              <a:gd name="connsiteX150" fmla="*/ 71419 w 430785"/>
              <a:gd name="connsiteY150" fmla="*/ 3683936 h 4352025"/>
              <a:gd name="connsiteX151" fmla="*/ 0 w 430785"/>
              <a:gd name="connsiteY151" fmla="*/ 3642708 h 4352025"/>
              <a:gd name="connsiteX152" fmla="*/ 302231 w 430785"/>
              <a:gd name="connsiteY152" fmla="*/ 3590442 h 4352025"/>
              <a:gd name="connsiteX153" fmla="*/ 334207 w 430785"/>
              <a:gd name="connsiteY153" fmla="*/ 3609108 h 4352025"/>
              <a:gd name="connsiteX154" fmla="*/ 334207 w 430785"/>
              <a:gd name="connsiteY154" fmla="*/ 3637838 h 4352025"/>
              <a:gd name="connsiteX155" fmla="*/ 302231 w 430785"/>
              <a:gd name="connsiteY155" fmla="*/ 3619334 h 4352025"/>
              <a:gd name="connsiteX156" fmla="*/ 395075 w 430785"/>
              <a:gd name="connsiteY156" fmla="*/ 3578431 h 4352025"/>
              <a:gd name="connsiteX157" fmla="*/ 430784 w 430785"/>
              <a:gd name="connsiteY157" fmla="*/ 3599045 h 4352025"/>
              <a:gd name="connsiteX158" fmla="*/ 430784 w 430785"/>
              <a:gd name="connsiteY158" fmla="*/ 3627775 h 4352025"/>
              <a:gd name="connsiteX159" fmla="*/ 395075 w 430785"/>
              <a:gd name="connsiteY159" fmla="*/ 3607161 h 4352025"/>
              <a:gd name="connsiteX160" fmla="*/ 252075 w 430785"/>
              <a:gd name="connsiteY160" fmla="*/ 3561550 h 4352025"/>
              <a:gd name="connsiteX161" fmla="*/ 284213 w 430785"/>
              <a:gd name="connsiteY161" fmla="*/ 3580216 h 4352025"/>
              <a:gd name="connsiteX162" fmla="*/ 284213 w 430785"/>
              <a:gd name="connsiteY162" fmla="*/ 3608946 h 4352025"/>
              <a:gd name="connsiteX163" fmla="*/ 252075 w 430785"/>
              <a:gd name="connsiteY163" fmla="*/ 3590442 h 4352025"/>
              <a:gd name="connsiteX164" fmla="*/ 133585 w 430785"/>
              <a:gd name="connsiteY164" fmla="*/ 3558953 h 4352025"/>
              <a:gd name="connsiteX165" fmla="*/ 196401 w 430785"/>
              <a:gd name="connsiteY165" fmla="*/ 3595149 h 4352025"/>
              <a:gd name="connsiteX166" fmla="*/ 196401 w 430785"/>
              <a:gd name="connsiteY166" fmla="*/ 3624041 h 4352025"/>
              <a:gd name="connsiteX167" fmla="*/ 133585 w 430785"/>
              <a:gd name="connsiteY167" fmla="*/ 3587845 h 4352025"/>
              <a:gd name="connsiteX168" fmla="*/ 0 w 430785"/>
              <a:gd name="connsiteY168" fmla="*/ 3548078 h 4352025"/>
              <a:gd name="connsiteX169" fmla="*/ 131151 w 430785"/>
              <a:gd name="connsiteY169" fmla="*/ 3623717 h 4352025"/>
              <a:gd name="connsiteX170" fmla="*/ 131151 w 430785"/>
              <a:gd name="connsiteY170" fmla="*/ 3652609 h 4352025"/>
              <a:gd name="connsiteX171" fmla="*/ 0 w 430785"/>
              <a:gd name="connsiteY171" fmla="*/ 3576808 h 4352025"/>
              <a:gd name="connsiteX172" fmla="*/ 85702 w 430785"/>
              <a:gd name="connsiteY172" fmla="*/ 3531360 h 4352025"/>
              <a:gd name="connsiteX173" fmla="*/ 113458 w 430785"/>
              <a:gd name="connsiteY173" fmla="*/ 3547429 h 4352025"/>
              <a:gd name="connsiteX174" fmla="*/ 113458 w 430785"/>
              <a:gd name="connsiteY174" fmla="*/ 3576159 h 4352025"/>
              <a:gd name="connsiteX175" fmla="*/ 85702 w 430785"/>
              <a:gd name="connsiteY175" fmla="*/ 3560090 h 4352025"/>
              <a:gd name="connsiteX176" fmla="*/ 365209 w 430785"/>
              <a:gd name="connsiteY176" fmla="*/ 3495326 h 4352025"/>
              <a:gd name="connsiteX177" fmla="*/ 430784 w 430785"/>
              <a:gd name="connsiteY177" fmla="*/ 3533145 h 4352025"/>
              <a:gd name="connsiteX178" fmla="*/ 430784 w 430785"/>
              <a:gd name="connsiteY178" fmla="*/ 3562038 h 4352025"/>
              <a:gd name="connsiteX179" fmla="*/ 365209 w 430785"/>
              <a:gd name="connsiteY179" fmla="*/ 3524056 h 4352025"/>
              <a:gd name="connsiteX180" fmla="*/ 129527 w 430785"/>
              <a:gd name="connsiteY180" fmla="*/ 3490781 h 4352025"/>
              <a:gd name="connsiteX181" fmla="*/ 232110 w 430785"/>
              <a:gd name="connsiteY181" fmla="*/ 3550026 h 4352025"/>
              <a:gd name="connsiteX182" fmla="*/ 232110 w 430785"/>
              <a:gd name="connsiteY182" fmla="*/ 3578918 h 4352025"/>
              <a:gd name="connsiteX183" fmla="*/ 129527 w 430785"/>
              <a:gd name="connsiteY183" fmla="*/ 3519673 h 4352025"/>
              <a:gd name="connsiteX184" fmla="*/ 0 w 430785"/>
              <a:gd name="connsiteY184" fmla="*/ 3481854 h 4352025"/>
              <a:gd name="connsiteX185" fmla="*/ 65575 w 430785"/>
              <a:gd name="connsiteY185" fmla="*/ 3519673 h 4352025"/>
              <a:gd name="connsiteX186" fmla="*/ 65575 w 430785"/>
              <a:gd name="connsiteY186" fmla="*/ 3548565 h 4352025"/>
              <a:gd name="connsiteX187" fmla="*/ 0 w 430785"/>
              <a:gd name="connsiteY187" fmla="*/ 3510746 h 4352025"/>
              <a:gd name="connsiteX188" fmla="*/ 379168 w 430785"/>
              <a:gd name="connsiteY188" fmla="*/ 3437542 h 4352025"/>
              <a:gd name="connsiteX189" fmla="*/ 430784 w 430785"/>
              <a:gd name="connsiteY189" fmla="*/ 3467408 h 4352025"/>
              <a:gd name="connsiteX190" fmla="*/ 430784 w 430785"/>
              <a:gd name="connsiteY190" fmla="*/ 3496138 h 4352025"/>
              <a:gd name="connsiteX191" fmla="*/ 379168 w 430785"/>
              <a:gd name="connsiteY191" fmla="*/ 3466272 h 4352025"/>
              <a:gd name="connsiteX192" fmla="*/ 123035 w 430785"/>
              <a:gd name="connsiteY192" fmla="*/ 3421310 h 4352025"/>
              <a:gd name="connsiteX193" fmla="*/ 199161 w 430785"/>
              <a:gd name="connsiteY193" fmla="*/ 3465297 h 4352025"/>
              <a:gd name="connsiteX194" fmla="*/ 199161 w 430785"/>
              <a:gd name="connsiteY194" fmla="*/ 3494027 h 4352025"/>
              <a:gd name="connsiteX195" fmla="*/ 123035 w 430785"/>
              <a:gd name="connsiteY195" fmla="*/ 3450040 h 4352025"/>
              <a:gd name="connsiteX196" fmla="*/ 0 w 430785"/>
              <a:gd name="connsiteY196" fmla="*/ 3416116 h 4352025"/>
              <a:gd name="connsiteX197" fmla="*/ 109563 w 430785"/>
              <a:gd name="connsiteY197" fmla="*/ 3479257 h 4352025"/>
              <a:gd name="connsiteX198" fmla="*/ 109563 w 430785"/>
              <a:gd name="connsiteY198" fmla="*/ 3507986 h 4352025"/>
              <a:gd name="connsiteX199" fmla="*/ 0 w 430785"/>
              <a:gd name="connsiteY199" fmla="*/ 3444846 h 4352025"/>
              <a:gd name="connsiteX200" fmla="*/ 222372 w 430785"/>
              <a:gd name="connsiteY200" fmla="*/ 3412870 h 4352025"/>
              <a:gd name="connsiteX201" fmla="*/ 274151 w 430785"/>
              <a:gd name="connsiteY201" fmla="*/ 3442736 h 4352025"/>
              <a:gd name="connsiteX202" fmla="*/ 274151 w 430785"/>
              <a:gd name="connsiteY202" fmla="*/ 3471466 h 4352025"/>
              <a:gd name="connsiteX203" fmla="*/ 222372 w 430785"/>
              <a:gd name="connsiteY203" fmla="*/ 3441600 h 4352025"/>
              <a:gd name="connsiteX204" fmla="*/ 55836 w 430785"/>
              <a:gd name="connsiteY204" fmla="*/ 3382517 h 4352025"/>
              <a:gd name="connsiteX205" fmla="*/ 103070 w 430785"/>
              <a:gd name="connsiteY205" fmla="*/ 3409786 h 4352025"/>
              <a:gd name="connsiteX206" fmla="*/ 103070 w 430785"/>
              <a:gd name="connsiteY206" fmla="*/ 3438516 h 4352025"/>
              <a:gd name="connsiteX207" fmla="*/ 55836 w 430785"/>
              <a:gd name="connsiteY207" fmla="*/ 3411247 h 4352025"/>
              <a:gd name="connsiteX208" fmla="*/ 355632 w 430785"/>
              <a:gd name="connsiteY208" fmla="*/ 3358169 h 4352025"/>
              <a:gd name="connsiteX209" fmla="*/ 430784 w 430785"/>
              <a:gd name="connsiteY209" fmla="*/ 3401507 h 4352025"/>
              <a:gd name="connsiteX210" fmla="*/ 430784 w 430785"/>
              <a:gd name="connsiteY210" fmla="*/ 3430399 h 4352025"/>
              <a:gd name="connsiteX211" fmla="*/ 355632 w 430785"/>
              <a:gd name="connsiteY211" fmla="*/ 3386899 h 4352025"/>
              <a:gd name="connsiteX212" fmla="*/ 125794 w 430785"/>
              <a:gd name="connsiteY212" fmla="*/ 3357033 h 4352025"/>
              <a:gd name="connsiteX213" fmla="*/ 202407 w 430785"/>
              <a:gd name="connsiteY213" fmla="*/ 3401345 h 4352025"/>
              <a:gd name="connsiteX214" fmla="*/ 202407 w 430785"/>
              <a:gd name="connsiteY214" fmla="*/ 3430075 h 4352025"/>
              <a:gd name="connsiteX215" fmla="*/ 125794 w 430785"/>
              <a:gd name="connsiteY215" fmla="*/ 3385925 h 4352025"/>
              <a:gd name="connsiteX216" fmla="*/ 0 w 430785"/>
              <a:gd name="connsiteY216" fmla="*/ 3350216 h 4352025"/>
              <a:gd name="connsiteX217" fmla="*/ 35709 w 430785"/>
              <a:gd name="connsiteY217" fmla="*/ 3370830 h 4352025"/>
              <a:gd name="connsiteX218" fmla="*/ 35709 w 430785"/>
              <a:gd name="connsiteY218" fmla="*/ 3399722 h 4352025"/>
              <a:gd name="connsiteX219" fmla="*/ 0 w 430785"/>
              <a:gd name="connsiteY219" fmla="*/ 3379108 h 4352025"/>
              <a:gd name="connsiteX220" fmla="*/ 193155 w 430785"/>
              <a:gd name="connsiteY220" fmla="*/ 3330089 h 4352025"/>
              <a:gd name="connsiteX221" fmla="*/ 225293 w 430785"/>
              <a:gd name="connsiteY221" fmla="*/ 3348755 h 4352025"/>
              <a:gd name="connsiteX222" fmla="*/ 225293 w 430785"/>
              <a:gd name="connsiteY222" fmla="*/ 3377485 h 4352025"/>
              <a:gd name="connsiteX223" fmla="*/ 193155 w 430785"/>
              <a:gd name="connsiteY223" fmla="*/ 3358981 h 4352025"/>
              <a:gd name="connsiteX224" fmla="*/ 379168 w 430785"/>
              <a:gd name="connsiteY224" fmla="*/ 3305904 h 4352025"/>
              <a:gd name="connsiteX225" fmla="*/ 430784 w 430785"/>
              <a:gd name="connsiteY225" fmla="*/ 3335770 h 4352025"/>
              <a:gd name="connsiteX226" fmla="*/ 430784 w 430785"/>
              <a:gd name="connsiteY226" fmla="*/ 3364662 h 4352025"/>
              <a:gd name="connsiteX227" fmla="*/ 379168 w 430785"/>
              <a:gd name="connsiteY227" fmla="*/ 3334796 h 4352025"/>
              <a:gd name="connsiteX228" fmla="*/ 0 w 430785"/>
              <a:gd name="connsiteY228" fmla="*/ 3284478 h 4352025"/>
              <a:gd name="connsiteX229" fmla="*/ 105829 w 430785"/>
              <a:gd name="connsiteY229" fmla="*/ 3345508 h 4352025"/>
              <a:gd name="connsiteX230" fmla="*/ 105829 w 430785"/>
              <a:gd name="connsiteY230" fmla="*/ 3374401 h 4352025"/>
              <a:gd name="connsiteX231" fmla="*/ 0 w 430785"/>
              <a:gd name="connsiteY231" fmla="*/ 3313208 h 4352025"/>
              <a:gd name="connsiteX232" fmla="*/ 210847 w 430785"/>
              <a:gd name="connsiteY232" fmla="*/ 3274577 h 4352025"/>
              <a:gd name="connsiteX233" fmla="*/ 258081 w 430785"/>
              <a:gd name="connsiteY233" fmla="*/ 3301846 h 4352025"/>
              <a:gd name="connsiteX234" fmla="*/ 258081 w 430785"/>
              <a:gd name="connsiteY234" fmla="*/ 3330738 h 4352025"/>
              <a:gd name="connsiteX235" fmla="*/ 210847 w 430785"/>
              <a:gd name="connsiteY235" fmla="*/ 3303469 h 4352025"/>
              <a:gd name="connsiteX236" fmla="*/ 71743 w 430785"/>
              <a:gd name="connsiteY236" fmla="*/ 3260131 h 4352025"/>
              <a:gd name="connsiteX237" fmla="*/ 173028 w 430785"/>
              <a:gd name="connsiteY237" fmla="*/ 3318564 h 4352025"/>
              <a:gd name="connsiteX238" fmla="*/ 173028 w 430785"/>
              <a:gd name="connsiteY238" fmla="*/ 3347456 h 4352025"/>
              <a:gd name="connsiteX239" fmla="*/ 71743 w 430785"/>
              <a:gd name="connsiteY239" fmla="*/ 3288861 h 4352025"/>
              <a:gd name="connsiteX240" fmla="*/ 359366 w 430785"/>
              <a:gd name="connsiteY240" fmla="*/ 3228642 h 4352025"/>
              <a:gd name="connsiteX241" fmla="*/ 430785 w 430785"/>
              <a:gd name="connsiteY241" fmla="*/ 3270032 h 4352025"/>
              <a:gd name="connsiteX242" fmla="*/ 430785 w 430785"/>
              <a:gd name="connsiteY242" fmla="*/ 3298762 h 4352025"/>
              <a:gd name="connsiteX243" fmla="*/ 359366 w 430785"/>
              <a:gd name="connsiteY243" fmla="*/ 3257534 h 4352025"/>
              <a:gd name="connsiteX244" fmla="*/ 0 w 430785"/>
              <a:gd name="connsiteY244" fmla="*/ 3218578 h 4352025"/>
              <a:gd name="connsiteX245" fmla="*/ 51779 w 430785"/>
              <a:gd name="connsiteY245" fmla="*/ 3248444 h 4352025"/>
              <a:gd name="connsiteX246" fmla="*/ 51779 w 430785"/>
              <a:gd name="connsiteY246" fmla="*/ 3277336 h 4352025"/>
              <a:gd name="connsiteX247" fmla="*/ 0 w 430785"/>
              <a:gd name="connsiteY247" fmla="*/ 3247470 h 4352025"/>
              <a:gd name="connsiteX248" fmla="*/ 248829 w 430785"/>
              <a:gd name="connsiteY248" fmla="*/ 3164852 h 4352025"/>
              <a:gd name="connsiteX249" fmla="*/ 280805 w 430785"/>
              <a:gd name="connsiteY249" fmla="*/ 3183356 h 4352025"/>
              <a:gd name="connsiteX250" fmla="*/ 280805 w 430785"/>
              <a:gd name="connsiteY250" fmla="*/ 3212248 h 4352025"/>
              <a:gd name="connsiteX251" fmla="*/ 248829 w 430785"/>
              <a:gd name="connsiteY251" fmla="*/ 3193744 h 4352025"/>
              <a:gd name="connsiteX252" fmla="*/ 0 w 430785"/>
              <a:gd name="connsiteY252" fmla="*/ 3152841 h 4352025"/>
              <a:gd name="connsiteX253" fmla="*/ 190883 w 430785"/>
              <a:gd name="connsiteY253" fmla="*/ 3263053 h 4352025"/>
              <a:gd name="connsiteX254" fmla="*/ 190883 w 430785"/>
              <a:gd name="connsiteY254" fmla="*/ 3291783 h 4352025"/>
              <a:gd name="connsiteX255" fmla="*/ 0 w 430785"/>
              <a:gd name="connsiteY255" fmla="*/ 3181733 h 4352025"/>
              <a:gd name="connsiteX256" fmla="*/ 339888 w 430785"/>
              <a:gd name="connsiteY256" fmla="*/ 3151705 h 4352025"/>
              <a:gd name="connsiteX257" fmla="*/ 430784 w 430785"/>
              <a:gd name="connsiteY257" fmla="*/ 3204133 h 4352025"/>
              <a:gd name="connsiteX258" fmla="*/ 430784 w 430785"/>
              <a:gd name="connsiteY258" fmla="*/ 3233025 h 4352025"/>
              <a:gd name="connsiteX259" fmla="*/ 339888 w 430785"/>
              <a:gd name="connsiteY259" fmla="*/ 3180435 h 4352025"/>
              <a:gd name="connsiteX260" fmla="*/ 109563 w 430785"/>
              <a:gd name="connsiteY260" fmla="*/ 3150244 h 4352025"/>
              <a:gd name="connsiteX261" fmla="*/ 141539 w 430785"/>
              <a:gd name="connsiteY261" fmla="*/ 3168748 h 4352025"/>
              <a:gd name="connsiteX262" fmla="*/ 141539 w 430785"/>
              <a:gd name="connsiteY262" fmla="*/ 3197640 h 4352025"/>
              <a:gd name="connsiteX263" fmla="*/ 109563 w 430785"/>
              <a:gd name="connsiteY263" fmla="*/ 3178974 h 4352025"/>
              <a:gd name="connsiteX264" fmla="*/ 199161 w 430785"/>
              <a:gd name="connsiteY264" fmla="*/ 3136285 h 4352025"/>
              <a:gd name="connsiteX265" fmla="*/ 231299 w 430785"/>
              <a:gd name="connsiteY265" fmla="*/ 3154789 h 4352025"/>
              <a:gd name="connsiteX266" fmla="*/ 231299 w 430785"/>
              <a:gd name="connsiteY266" fmla="*/ 3183519 h 4352025"/>
              <a:gd name="connsiteX267" fmla="*/ 199161 w 430785"/>
              <a:gd name="connsiteY267" fmla="*/ 3165015 h 4352025"/>
              <a:gd name="connsiteX268" fmla="*/ 71743 w 430785"/>
              <a:gd name="connsiteY268" fmla="*/ 3128494 h 4352025"/>
              <a:gd name="connsiteX269" fmla="*/ 89435 w 430785"/>
              <a:gd name="connsiteY269" fmla="*/ 3138720 h 4352025"/>
              <a:gd name="connsiteX270" fmla="*/ 89435 w 430785"/>
              <a:gd name="connsiteY270" fmla="*/ 3167450 h 4352025"/>
              <a:gd name="connsiteX271" fmla="*/ 71743 w 430785"/>
              <a:gd name="connsiteY271" fmla="*/ 3157224 h 4352025"/>
              <a:gd name="connsiteX272" fmla="*/ 365209 w 430785"/>
              <a:gd name="connsiteY272" fmla="*/ 3103126 h 4352025"/>
              <a:gd name="connsiteX273" fmla="*/ 430784 w 430785"/>
              <a:gd name="connsiteY273" fmla="*/ 3140945 h 4352025"/>
              <a:gd name="connsiteX274" fmla="*/ 430784 w 430785"/>
              <a:gd name="connsiteY274" fmla="*/ 3169838 h 4352025"/>
              <a:gd name="connsiteX275" fmla="*/ 365209 w 430785"/>
              <a:gd name="connsiteY275" fmla="*/ 3132018 h 4352025"/>
              <a:gd name="connsiteX276" fmla="*/ 0 w 430785"/>
              <a:gd name="connsiteY276" fmla="*/ 3087103 h 4352025"/>
              <a:gd name="connsiteX277" fmla="*/ 51779 w 430785"/>
              <a:gd name="connsiteY277" fmla="*/ 3116969 h 4352025"/>
              <a:gd name="connsiteX278" fmla="*/ 51779 w 430785"/>
              <a:gd name="connsiteY278" fmla="*/ 3145699 h 4352025"/>
              <a:gd name="connsiteX279" fmla="*/ 0 w 430785"/>
              <a:gd name="connsiteY279" fmla="*/ 3115833 h 4352025"/>
              <a:gd name="connsiteX280" fmla="*/ 218476 w 430785"/>
              <a:gd name="connsiteY280" fmla="*/ 3081585 h 4352025"/>
              <a:gd name="connsiteX281" fmla="*/ 250614 w 430785"/>
              <a:gd name="connsiteY281" fmla="*/ 3100089 h 4352025"/>
              <a:gd name="connsiteX282" fmla="*/ 250614 w 430785"/>
              <a:gd name="connsiteY282" fmla="*/ 3128981 h 4352025"/>
              <a:gd name="connsiteX283" fmla="*/ 218476 w 430785"/>
              <a:gd name="connsiteY283" fmla="*/ 3110315 h 4352025"/>
              <a:gd name="connsiteX284" fmla="*/ 91546 w 430785"/>
              <a:gd name="connsiteY284" fmla="*/ 3074118 h 4352025"/>
              <a:gd name="connsiteX285" fmla="*/ 179034 w 430785"/>
              <a:gd name="connsiteY285" fmla="*/ 3124598 h 4352025"/>
              <a:gd name="connsiteX286" fmla="*/ 179034 w 430785"/>
              <a:gd name="connsiteY286" fmla="*/ 3153490 h 4352025"/>
              <a:gd name="connsiteX287" fmla="*/ 91546 w 430785"/>
              <a:gd name="connsiteY287" fmla="*/ 3102848 h 4352025"/>
              <a:gd name="connsiteX288" fmla="*/ 151278 w 430785"/>
              <a:gd name="connsiteY288" fmla="*/ 3042791 h 4352025"/>
              <a:gd name="connsiteX289" fmla="*/ 198512 w 430785"/>
              <a:gd name="connsiteY289" fmla="*/ 3070060 h 4352025"/>
              <a:gd name="connsiteX290" fmla="*/ 198512 w 430785"/>
              <a:gd name="connsiteY290" fmla="*/ 3098790 h 4352025"/>
              <a:gd name="connsiteX291" fmla="*/ 151278 w 430785"/>
              <a:gd name="connsiteY291" fmla="*/ 3071521 h 4352025"/>
              <a:gd name="connsiteX292" fmla="*/ 361638 w 430785"/>
              <a:gd name="connsiteY292" fmla="*/ 3035278 h 4352025"/>
              <a:gd name="connsiteX293" fmla="*/ 430784 w 430785"/>
              <a:gd name="connsiteY293" fmla="*/ 3075207 h 4352025"/>
              <a:gd name="connsiteX294" fmla="*/ 430784 w 430785"/>
              <a:gd name="connsiteY294" fmla="*/ 3103937 h 4352025"/>
              <a:gd name="connsiteX295" fmla="*/ 361638 w 430785"/>
              <a:gd name="connsiteY295" fmla="*/ 3064008 h 4352025"/>
              <a:gd name="connsiteX296" fmla="*/ 0 w 430785"/>
              <a:gd name="connsiteY296" fmla="*/ 3021203 h 4352025"/>
              <a:gd name="connsiteX297" fmla="*/ 71419 w 430785"/>
              <a:gd name="connsiteY297" fmla="*/ 3062431 h 4352025"/>
              <a:gd name="connsiteX298" fmla="*/ 71419 w 430785"/>
              <a:gd name="connsiteY298" fmla="*/ 3091323 h 4352025"/>
              <a:gd name="connsiteX299" fmla="*/ 0 w 430785"/>
              <a:gd name="connsiteY299" fmla="*/ 3050095 h 4352025"/>
              <a:gd name="connsiteX300" fmla="*/ 302231 w 430785"/>
              <a:gd name="connsiteY300" fmla="*/ 3000868 h 4352025"/>
              <a:gd name="connsiteX301" fmla="*/ 334207 w 430785"/>
              <a:gd name="connsiteY301" fmla="*/ 3019372 h 4352025"/>
              <a:gd name="connsiteX302" fmla="*/ 334207 w 430785"/>
              <a:gd name="connsiteY302" fmla="*/ 3048264 h 4352025"/>
              <a:gd name="connsiteX303" fmla="*/ 302231 w 430785"/>
              <a:gd name="connsiteY303" fmla="*/ 3029760 h 4352025"/>
              <a:gd name="connsiteX304" fmla="*/ 395075 w 430785"/>
              <a:gd name="connsiteY304" fmla="*/ 2988856 h 4352025"/>
              <a:gd name="connsiteX305" fmla="*/ 430784 w 430785"/>
              <a:gd name="connsiteY305" fmla="*/ 3009470 h 4352025"/>
              <a:gd name="connsiteX306" fmla="*/ 430784 w 430785"/>
              <a:gd name="connsiteY306" fmla="*/ 3038200 h 4352025"/>
              <a:gd name="connsiteX307" fmla="*/ 395075 w 430785"/>
              <a:gd name="connsiteY307" fmla="*/ 3017586 h 4352025"/>
              <a:gd name="connsiteX308" fmla="*/ 252075 w 430785"/>
              <a:gd name="connsiteY308" fmla="*/ 2971975 h 4352025"/>
              <a:gd name="connsiteX309" fmla="*/ 284213 w 430785"/>
              <a:gd name="connsiteY309" fmla="*/ 2990479 h 4352025"/>
              <a:gd name="connsiteX310" fmla="*/ 284213 w 430785"/>
              <a:gd name="connsiteY310" fmla="*/ 3019371 h 4352025"/>
              <a:gd name="connsiteX311" fmla="*/ 252075 w 430785"/>
              <a:gd name="connsiteY311" fmla="*/ 3000867 h 4352025"/>
              <a:gd name="connsiteX312" fmla="*/ 133585 w 430785"/>
              <a:gd name="connsiteY312" fmla="*/ 2969378 h 4352025"/>
              <a:gd name="connsiteX313" fmla="*/ 196401 w 430785"/>
              <a:gd name="connsiteY313" fmla="*/ 3005574 h 4352025"/>
              <a:gd name="connsiteX314" fmla="*/ 196401 w 430785"/>
              <a:gd name="connsiteY314" fmla="*/ 3034466 h 4352025"/>
              <a:gd name="connsiteX315" fmla="*/ 133585 w 430785"/>
              <a:gd name="connsiteY315" fmla="*/ 2998270 h 4352025"/>
              <a:gd name="connsiteX316" fmla="*/ 0 w 430785"/>
              <a:gd name="connsiteY316" fmla="*/ 2955466 h 4352025"/>
              <a:gd name="connsiteX317" fmla="*/ 131151 w 430785"/>
              <a:gd name="connsiteY317" fmla="*/ 3031105 h 4352025"/>
              <a:gd name="connsiteX318" fmla="*/ 131151 w 430785"/>
              <a:gd name="connsiteY318" fmla="*/ 3059997 h 4352025"/>
              <a:gd name="connsiteX319" fmla="*/ 0 w 430785"/>
              <a:gd name="connsiteY319" fmla="*/ 2984196 h 4352025"/>
              <a:gd name="connsiteX320" fmla="*/ 85702 w 430785"/>
              <a:gd name="connsiteY320" fmla="*/ 2941785 h 4352025"/>
              <a:gd name="connsiteX321" fmla="*/ 113458 w 430785"/>
              <a:gd name="connsiteY321" fmla="*/ 2957854 h 4352025"/>
              <a:gd name="connsiteX322" fmla="*/ 113458 w 430785"/>
              <a:gd name="connsiteY322" fmla="*/ 2986584 h 4352025"/>
              <a:gd name="connsiteX323" fmla="*/ 85702 w 430785"/>
              <a:gd name="connsiteY323" fmla="*/ 2970515 h 4352025"/>
              <a:gd name="connsiteX324" fmla="*/ 365209 w 430785"/>
              <a:gd name="connsiteY324" fmla="*/ 2905751 h 4352025"/>
              <a:gd name="connsiteX325" fmla="*/ 430784 w 430785"/>
              <a:gd name="connsiteY325" fmla="*/ 2943570 h 4352025"/>
              <a:gd name="connsiteX326" fmla="*/ 430784 w 430785"/>
              <a:gd name="connsiteY326" fmla="*/ 2972463 h 4352025"/>
              <a:gd name="connsiteX327" fmla="*/ 365209 w 430785"/>
              <a:gd name="connsiteY327" fmla="*/ 2934481 h 4352025"/>
              <a:gd name="connsiteX328" fmla="*/ 129527 w 430785"/>
              <a:gd name="connsiteY328" fmla="*/ 2901206 h 4352025"/>
              <a:gd name="connsiteX329" fmla="*/ 232110 w 430785"/>
              <a:gd name="connsiteY329" fmla="*/ 2960451 h 4352025"/>
              <a:gd name="connsiteX330" fmla="*/ 232110 w 430785"/>
              <a:gd name="connsiteY330" fmla="*/ 2989343 h 4352025"/>
              <a:gd name="connsiteX331" fmla="*/ 129527 w 430785"/>
              <a:gd name="connsiteY331" fmla="*/ 2930098 h 4352025"/>
              <a:gd name="connsiteX332" fmla="*/ 0 w 430785"/>
              <a:gd name="connsiteY332" fmla="*/ 2892279 h 4352025"/>
              <a:gd name="connsiteX333" fmla="*/ 65575 w 430785"/>
              <a:gd name="connsiteY333" fmla="*/ 2930098 h 4352025"/>
              <a:gd name="connsiteX334" fmla="*/ 65575 w 430785"/>
              <a:gd name="connsiteY334" fmla="*/ 2958991 h 4352025"/>
              <a:gd name="connsiteX335" fmla="*/ 0 w 430785"/>
              <a:gd name="connsiteY335" fmla="*/ 2921009 h 4352025"/>
              <a:gd name="connsiteX336" fmla="*/ 379168 w 430785"/>
              <a:gd name="connsiteY336" fmla="*/ 2847967 h 4352025"/>
              <a:gd name="connsiteX337" fmla="*/ 430784 w 430785"/>
              <a:gd name="connsiteY337" fmla="*/ 2877833 h 4352025"/>
              <a:gd name="connsiteX338" fmla="*/ 430784 w 430785"/>
              <a:gd name="connsiteY338" fmla="*/ 2906563 h 4352025"/>
              <a:gd name="connsiteX339" fmla="*/ 379168 w 430785"/>
              <a:gd name="connsiteY339" fmla="*/ 2876697 h 4352025"/>
              <a:gd name="connsiteX340" fmla="*/ 123035 w 430785"/>
              <a:gd name="connsiteY340" fmla="*/ 2831735 h 4352025"/>
              <a:gd name="connsiteX341" fmla="*/ 199161 w 430785"/>
              <a:gd name="connsiteY341" fmla="*/ 2875722 h 4352025"/>
              <a:gd name="connsiteX342" fmla="*/ 199161 w 430785"/>
              <a:gd name="connsiteY342" fmla="*/ 2904452 h 4352025"/>
              <a:gd name="connsiteX343" fmla="*/ 123035 w 430785"/>
              <a:gd name="connsiteY343" fmla="*/ 2860465 h 4352025"/>
              <a:gd name="connsiteX344" fmla="*/ 0 w 430785"/>
              <a:gd name="connsiteY344" fmla="*/ 2826541 h 4352025"/>
              <a:gd name="connsiteX345" fmla="*/ 109563 w 430785"/>
              <a:gd name="connsiteY345" fmla="*/ 2889682 h 4352025"/>
              <a:gd name="connsiteX346" fmla="*/ 109563 w 430785"/>
              <a:gd name="connsiteY346" fmla="*/ 2918411 h 4352025"/>
              <a:gd name="connsiteX347" fmla="*/ 0 w 430785"/>
              <a:gd name="connsiteY347" fmla="*/ 2855271 h 4352025"/>
              <a:gd name="connsiteX348" fmla="*/ 222372 w 430785"/>
              <a:gd name="connsiteY348" fmla="*/ 2823295 h 4352025"/>
              <a:gd name="connsiteX349" fmla="*/ 274151 w 430785"/>
              <a:gd name="connsiteY349" fmla="*/ 2853161 h 4352025"/>
              <a:gd name="connsiteX350" fmla="*/ 274151 w 430785"/>
              <a:gd name="connsiteY350" fmla="*/ 2881891 h 4352025"/>
              <a:gd name="connsiteX351" fmla="*/ 222372 w 430785"/>
              <a:gd name="connsiteY351" fmla="*/ 2852025 h 4352025"/>
              <a:gd name="connsiteX352" fmla="*/ 55836 w 430785"/>
              <a:gd name="connsiteY352" fmla="*/ 2792942 h 4352025"/>
              <a:gd name="connsiteX353" fmla="*/ 103070 w 430785"/>
              <a:gd name="connsiteY353" fmla="*/ 2820211 h 4352025"/>
              <a:gd name="connsiteX354" fmla="*/ 103070 w 430785"/>
              <a:gd name="connsiteY354" fmla="*/ 2848941 h 4352025"/>
              <a:gd name="connsiteX355" fmla="*/ 55836 w 430785"/>
              <a:gd name="connsiteY355" fmla="*/ 2821672 h 4352025"/>
              <a:gd name="connsiteX356" fmla="*/ 355632 w 430785"/>
              <a:gd name="connsiteY356" fmla="*/ 2768595 h 4352025"/>
              <a:gd name="connsiteX357" fmla="*/ 430784 w 430785"/>
              <a:gd name="connsiteY357" fmla="*/ 2811933 h 4352025"/>
              <a:gd name="connsiteX358" fmla="*/ 430784 w 430785"/>
              <a:gd name="connsiteY358" fmla="*/ 2840825 h 4352025"/>
              <a:gd name="connsiteX359" fmla="*/ 355632 w 430785"/>
              <a:gd name="connsiteY359" fmla="*/ 2797325 h 4352025"/>
              <a:gd name="connsiteX360" fmla="*/ 125794 w 430785"/>
              <a:gd name="connsiteY360" fmla="*/ 2767458 h 4352025"/>
              <a:gd name="connsiteX361" fmla="*/ 202407 w 430785"/>
              <a:gd name="connsiteY361" fmla="*/ 2811770 h 4352025"/>
              <a:gd name="connsiteX362" fmla="*/ 202407 w 430785"/>
              <a:gd name="connsiteY362" fmla="*/ 2840500 h 4352025"/>
              <a:gd name="connsiteX363" fmla="*/ 125794 w 430785"/>
              <a:gd name="connsiteY363" fmla="*/ 2796350 h 4352025"/>
              <a:gd name="connsiteX364" fmla="*/ 0 w 430785"/>
              <a:gd name="connsiteY364" fmla="*/ 2760641 h 4352025"/>
              <a:gd name="connsiteX365" fmla="*/ 35709 w 430785"/>
              <a:gd name="connsiteY365" fmla="*/ 2781255 h 4352025"/>
              <a:gd name="connsiteX366" fmla="*/ 35709 w 430785"/>
              <a:gd name="connsiteY366" fmla="*/ 2810147 h 4352025"/>
              <a:gd name="connsiteX367" fmla="*/ 0 w 430785"/>
              <a:gd name="connsiteY367" fmla="*/ 2789533 h 4352025"/>
              <a:gd name="connsiteX368" fmla="*/ 193155 w 430785"/>
              <a:gd name="connsiteY368" fmla="*/ 2740514 h 4352025"/>
              <a:gd name="connsiteX369" fmla="*/ 225293 w 430785"/>
              <a:gd name="connsiteY369" fmla="*/ 2759018 h 4352025"/>
              <a:gd name="connsiteX370" fmla="*/ 225293 w 430785"/>
              <a:gd name="connsiteY370" fmla="*/ 2787910 h 4352025"/>
              <a:gd name="connsiteX371" fmla="*/ 193155 w 430785"/>
              <a:gd name="connsiteY371" fmla="*/ 2769406 h 4352025"/>
              <a:gd name="connsiteX372" fmla="*/ 379168 w 430785"/>
              <a:gd name="connsiteY372" fmla="*/ 2716330 h 4352025"/>
              <a:gd name="connsiteX373" fmla="*/ 430784 w 430785"/>
              <a:gd name="connsiteY373" fmla="*/ 2746195 h 4352025"/>
              <a:gd name="connsiteX374" fmla="*/ 430784 w 430785"/>
              <a:gd name="connsiteY374" fmla="*/ 2775087 h 4352025"/>
              <a:gd name="connsiteX375" fmla="*/ 379168 w 430785"/>
              <a:gd name="connsiteY375" fmla="*/ 2745221 h 4352025"/>
              <a:gd name="connsiteX376" fmla="*/ 0 w 430785"/>
              <a:gd name="connsiteY376" fmla="*/ 2694905 h 4352025"/>
              <a:gd name="connsiteX377" fmla="*/ 105829 w 430785"/>
              <a:gd name="connsiteY377" fmla="*/ 2755934 h 4352025"/>
              <a:gd name="connsiteX378" fmla="*/ 105829 w 430785"/>
              <a:gd name="connsiteY378" fmla="*/ 2784826 h 4352025"/>
              <a:gd name="connsiteX379" fmla="*/ 0 w 430785"/>
              <a:gd name="connsiteY379" fmla="*/ 2723635 h 4352025"/>
              <a:gd name="connsiteX380" fmla="*/ 210847 w 430785"/>
              <a:gd name="connsiteY380" fmla="*/ 2685004 h 4352025"/>
              <a:gd name="connsiteX381" fmla="*/ 258081 w 430785"/>
              <a:gd name="connsiteY381" fmla="*/ 2712272 h 4352025"/>
              <a:gd name="connsiteX382" fmla="*/ 258081 w 430785"/>
              <a:gd name="connsiteY382" fmla="*/ 2741163 h 4352025"/>
              <a:gd name="connsiteX383" fmla="*/ 210847 w 430785"/>
              <a:gd name="connsiteY383" fmla="*/ 2713894 h 4352025"/>
              <a:gd name="connsiteX384" fmla="*/ 71743 w 430785"/>
              <a:gd name="connsiteY384" fmla="*/ 2670558 h 4352025"/>
              <a:gd name="connsiteX385" fmla="*/ 173028 w 430785"/>
              <a:gd name="connsiteY385" fmla="*/ 2728990 h 4352025"/>
              <a:gd name="connsiteX386" fmla="*/ 173028 w 430785"/>
              <a:gd name="connsiteY386" fmla="*/ 2757719 h 4352025"/>
              <a:gd name="connsiteX387" fmla="*/ 71743 w 430785"/>
              <a:gd name="connsiteY387" fmla="*/ 2699287 h 4352025"/>
              <a:gd name="connsiteX388" fmla="*/ 359366 w 430785"/>
              <a:gd name="connsiteY388" fmla="*/ 2639069 h 4352025"/>
              <a:gd name="connsiteX389" fmla="*/ 430785 w 430785"/>
              <a:gd name="connsiteY389" fmla="*/ 2680459 h 4352025"/>
              <a:gd name="connsiteX390" fmla="*/ 430785 w 430785"/>
              <a:gd name="connsiteY390" fmla="*/ 2709188 h 4352025"/>
              <a:gd name="connsiteX391" fmla="*/ 359366 w 430785"/>
              <a:gd name="connsiteY391" fmla="*/ 2667961 h 4352025"/>
              <a:gd name="connsiteX392" fmla="*/ 0 w 430785"/>
              <a:gd name="connsiteY392" fmla="*/ 2629007 h 4352025"/>
              <a:gd name="connsiteX393" fmla="*/ 51779 w 430785"/>
              <a:gd name="connsiteY393" fmla="*/ 2658872 h 4352025"/>
              <a:gd name="connsiteX394" fmla="*/ 51779 w 430785"/>
              <a:gd name="connsiteY394" fmla="*/ 2687764 h 4352025"/>
              <a:gd name="connsiteX395" fmla="*/ 0 w 430785"/>
              <a:gd name="connsiteY395" fmla="*/ 2657898 h 4352025"/>
              <a:gd name="connsiteX396" fmla="*/ 248829 w 430785"/>
              <a:gd name="connsiteY396" fmla="*/ 2575282 h 4352025"/>
              <a:gd name="connsiteX397" fmla="*/ 280805 w 430785"/>
              <a:gd name="connsiteY397" fmla="*/ 2593785 h 4352025"/>
              <a:gd name="connsiteX398" fmla="*/ 280805 w 430785"/>
              <a:gd name="connsiteY398" fmla="*/ 2622677 h 4352025"/>
              <a:gd name="connsiteX399" fmla="*/ 248829 w 430785"/>
              <a:gd name="connsiteY399" fmla="*/ 2604011 h 4352025"/>
              <a:gd name="connsiteX400" fmla="*/ 0 w 430785"/>
              <a:gd name="connsiteY400" fmla="*/ 2563271 h 4352025"/>
              <a:gd name="connsiteX401" fmla="*/ 190883 w 430785"/>
              <a:gd name="connsiteY401" fmla="*/ 2673480 h 4352025"/>
              <a:gd name="connsiteX402" fmla="*/ 190883 w 430785"/>
              <a:gd name="connsiteY402" fmla="*/ 2702209 h 4352025"/>
              <a:gd name="connsiteX403" fmla="*/ 0 w 430785"/>
              <a:gd name="connsiteY403" fmla="*/ 2592000 h 4352025"/>
              <a:gd name="connsiteX404" fmla="*/ 339888 w 430785"/>
              <a:gd name="connsiteY404" fmla="*/ 2562134 h 4352025"/>
              <a:gd name="connsiteX405" fmla="*/ 430784 w 430785"/>
              <a:gd name="connsiteY405" fmla="*/ 2614561 h 4352025"/>
              <a:gd name="connsiteX406" fmla="*/ 430784 w 430785"/>
              <a:gd name="connsiteY406" fmla="*/ 2643452 h 4352025"/>
              <a:gd name="connsiteX407" fmla="*/ 339888 w 430785"/>
              <a:gd name="connsiteY407" fmla="*/ 2590864 h 4352025"/>
              <a:gd name="connsiteX408" fmla="*/ 109563 w 430785"/>
              <a:gd name="connsiteY408" fmla="*/ 2560674 h 4352025"/>
              <a:gd name="connsiteX409" fmla="*/ 141539 w 430785"/>
              <a:gd name="connsiteY409" fmla="*/ 2579178 h 4352025"/>
              <a:gd name="connsiteX410" fmla="*/ 141539 w 430785"/>
              <a:gd name="connsiteY410" fmla="*/ 2608069 h 4352025"/>
              <a:gd name="connsiteX411" fmla="*/ 109563 w 430785"/>
              <a:gd name="connsiteY411" fmla="*/ 2589403 h 4352025"/>
              <a:gd name="connsiteX412" fmla="*/ 199161 w 430785"/>
              <a:gd name="connsiteY412" fmla="*/ 2546715 h 4352025"/>
              <a:gd name="connsiteX413" fmla="*/ 231299 w 430785"/>
              <a:gd name="connsiteY413" fmla="*/ 2565219 h 4352025"/>
              <a:gd name="connsiteX414" fmla="*/ 231299 w 430785"/>
              <a:gd name="connsiteY414" fmla="*/ 2593948 h 4352025"/>
              <a:gd name="connsiteX415" fmla="*/ 199161 w 430785"/>
              <a:gd name="connsiteY415" fmla="*/ 2575445 h 4352025"/>
              <a:gd name="connsiteX416" fmla="*/ 71743 w 430785"/>
              <a:gd name="connsiteY416" fmla="*/ 2538924 h 4352025"/>
              <a:gd name="connsiteX417" fmla="*/ 89435 w 430785"/>
              <a:gd name="connsiteY417" fmla="*/ 2549150 h 4352025"/>
              <a:gd name="connsiteX418" fmla="*/ 89435 w 430785"/>
              <a:gd name="connsiteY418" fmla="*/ 2577879 h 4352025"/>
              <a:gd name="connsiteX419" fmla="*/ 71743 w 430785"/>
              <a:gd name="connsiteY419" fmla="*/ 2567654 h 4352025"/>
              <a:gd name="connsiteX420" fmla="*/ 365209 w 430785"/>
              <a:gd name="connsiteY420" fmla="*/ 2510521 h 4352025"/>
              <a:gd name="connsiteX421" fmla="*/ 430784 w 430785"/>
              <a:gd name="connsiteY421" fmla="*/ 2548339 h 4352025"/>
              <a:gd name="connsiteX422" fmla="*/ 430784 w 430785"/>
              <a:gd name="connsiteY422" fmla="*/ 2549851 h 4352025"/>
              <a:gd name="connsiteX423" fmla="*/ 430784 w 430785"/>
              <a:gd name="connsiteY423" fmla="*/ 2577231 h 4352025"/>
              <a:gd name="connsiteX424" fmla="*/ 430784 w 430785"/>
              <a:gd name="connsiteY424" fmla="*/ 2578744 h 4352025"/>
              <a:gd name="connsiteX425" fmla="*/ 365209 w 430785"/>
              <a:gd name="connsiteY425" fmla="*/ 2540924 h 4352025"/>
              <a:gd name="connsiteX426" fmla="*/ 365209 w 430785"/>
              <a:gd name="connsiteY426" fmla="*/ 2539411 h 4352025"/>
              <a:gd name="connsiteX427" fmla="*/ 365209 w 430785"/>
              <a:gd name="connsiteY427" fmla="*/ 2512032 h 4352025"/>
              <a:gd name="connsiteX428" fmla="*/ 0 w 430785"/>
              <a:gd name="connsiteY428" fmla="*/ 2497536 h 4352025"/>
              <a:gd name="connsiteX429" fmla="*/ 51779 w 430785"/>
              <a:gd name="connsiteY429" fmla="*/ 2527401 h 4352025"/>
              <a:gd name="connsiteX430" fmla="*/ 51779 w 430785"/>
              <a:gd name="connsiteY430" fmla="*/ 2556130 h 4352025"/>
              <a:gd name="connsiteX431" fmla="*/ 0 w 430785"/>
              <a:gd name="connsiteY431" fmla="*/ 2526265 h 4352025"/>
              <a:gd name="connsiteX432" fmla="*/ 218476 w 430785"/>
              <a:gd name="connsiteY432" fmla="*/ 2492017 h 4352025"/>
              <a:gd name="connsiteX433" fmla="*/ 250614 w 430785"/>
              <a:gd name="connsiteY433" fmla="*/ 2510521 h 4352025"/>
              <a:gd name="connsiteX434" fmla="*/ 250614 w 430785"/>
              <a:gd name="connsiteY434" fmla="*/ 2539411 h 4352025"/>
              <a:gd name="connsiteX435" fmla="*/ 218476 w 430785"/>
              <a:gd name="connsiteY435" fmla="*/ 2520746 h 4352025"/>
              <a:gd name="connsiteX436" fmla="*/ 91546 w 430785"/>
              <a:gd name="connsiteY436" fmla="*/ 2484549 h 4352025"/>
              <a:gd name="connsiteX437" fmla="*/ 179034 w 430785"/>
              <a:gd name="connsiteY437" fmla="*/ 2535029 h 4352025"/>
              <a:gd name="connsiteX438" fmla="*/ 179034 w 430785"/>
              <a:gd name="connsiteY438" fmla="*/ 2563920 h 4352025"/>
              <a:gd name="connsiteX439" fmla="*/ 91546 w 430785"/>
              <a:gd name="connsiteY439" fmla="*/ 2513279 h 4352025"/>
              <a:gd name="connsiteX440" fmla="*/ 151278 w 430785"/>
              <a:gd name="connsiteY440" fmla="*/ 2453225 h 4352025"/>
              <a:gd name="connsiteX441" fmla="*/ 198512 w 430785"/>
              <a:gd name="connsiteY441" fmla="*/ 2480494 h 4352025"/>
              <a:gd name="connsiteX442" fmla="*/ 198512 w 430785"/>
              <a:gd name="connsiteY442" fmla="*/ 2509222 h 4352025"/>
              <a:gd name="connsiteX443" fmla="*/ 151278 w 430785"/>
              <a:gd name="connsiteY443" fmla="*/ 2481954 h 4352025"/>
              <a:gd name="connsiteX444" fmla="*/ 361638 w 430785"/>
              <a:gd name="connsiteY444" fmla="*/ 2442673 h 4352025"/>
              <a:gd name="connsiteX445" fmla="*/ 430784 w 430785"/>
              <a:gd name="connsiteY445" fmla="*/ 2482603 h 4352025"/>
              <a:gd name="connsiteX446" fmla="*/ 430784 w 430785"/>
              <a:gd name="connsiteY446" fmla="*/ 2484113 h 4352025"/>
              <a:gd name="connsiteX447" fmla="*/ 430784 w 430785"/>
              <a:gd name="connsiteY447" fmla="*/ 2511495 h 4352025"/>
              <a:gd name="connsiteX448" fmla="*/ 430784 w 430785"/>
              <a:gd name="connsiteY448" fmla="*/ 2512843 h 4352025"/>
              <a:gd name="connsiteX449" fmla="*/ 361638 w 430785"/>
              <a:gd name="connsiteY449" fmla="*/ 2472914 h 4352025"/>
              <a:gd name="connsiteX450" fmla="*/ 361638 w 430785"/>
              <a:gd name="connsiteY450" fmla="*/ 2471404 h 4352025"/>
              <a:gd name="connsiteX451" fmla="*/ 361638 w 430785"/>
              <a:gd name="connsiteY451" fmla="*/ 2444184 h 4352025"/>
              <a:gd name="connsiteX452" fmla="*/ 0 w 430785"/>
              <a:gd name="connsiteY452" fmla="*/ 2431635 h 4352025"/>
              <a:gd name="connsiteX453" fmla="*/ 71419 w 430785"/>
              <a:gd name="connsiteY453" fmla="*/ 2472864 h 4352025"/>
              <a:gd name="connsiteX454" fmla="*/ 71419 w 430785"/>
              <a:gd name="connsiteY454" fmla="*/ 2501756 h 4352025"/>
              <a:gd name="connsiteX455" fmla="*/ 0 w 430785"/>
              <a:gd name="connsiteY455" fmla="*/ 2460528 h 4352025"/>
              <a:gd name="connsiteX456" fmla="*/ 302231 w 430785"/>
              <a:gd name="connsiteY456" fmla="*/ 2408259 h 4352025"/>
              <a:gd name="connsiteX457" fmla="*/ 334207 w 430785"/>
              <a:gd name="connsiteY457" fmla="*/ 2426926 h 4352025"/>
              <a:gd name="connsiteX458" fmla="*/ 334207 w 430785"/>
              <a:gd name="connsiteY458" fmla="*/ 2428279 h 4352025"/>
              <a:gd name="connsiteX459" fmla="*/ 334207 w 430785"/>
              <a:gd name="connsiteY459" fmla="*/ 2455660 h 4352025"/>
              <a:gd name="connsiteX460" fmla="*/ 334207 w 430785"/>
              <a:gd name="connsiteY460" fmla="*/ 2457171 h 4352025"/>
              <a:gd name="connsiteX461" fmla="*/ 302231 w 430785"/>
              <a:gd name="connsiteY461" fmla="*/ 2438667 h 4352025"/>
              <a:gd name="connsiteX462" fmla="*/ 302231 w 430785"/>
              <a:gd name="connsiteY462" fmla="*/ 2437153 h 4352025"/>
              <a:gd name="connsiteX463" fmla="*/ 302231 w 430785"/>
              <a:gd name="connsiteY463" fmla="*/ 2409775 h 4352025"/>
              <a:gd name="connsiteX464" fmla="*/ 395075 w 430785"/>
              <a:gd name="connsiteY464" fmla="*/ 2396248 h 4352025"/>
              <a:gd name="connsiteX465" fmla="*/ 430784 w 430785"/>
              <a:gd name="connsiteY465" fmla="*/ 2416860 h 4352025"/>
              <a:gd name="connsiteX466" fmla="*/ 430784 w 430785"/>
              <a:gd name="connsiteY466" fmla="*/ 2418376 h 4352025"/>
              <a:gd name="connsiteX467" fmla="*/ 430784 w 430785"/>
              <a:gd name="connsiteY467" fmla="*/ 2445595 h 4352025"/>
              <a:gd name="connsiteX468" fmla="*/ 430784 w 430785"/>
              <a:gd name="connsiteY468" fmla="*/ 2447106 h 4352025"/>
              <a:gd name="connsiteX469" fmla="*/ 395075 w 430785"/>
              <a:gd name="connsiteY469" fmla="*/ 2426492 h 4352025"/>
              <a:gd name="connsiteX470" fmla="*/ 395075 w 430785"/>
              <a:gd name="connsiteY470" fmla="*/ 2424979 h 4352025"/>
              <a:gd name="connsiteX471" fmla="*/ 395075 w 430785"/>
              <a:gd name="connsiteY471" fmla="*/ 2397762 h 4352025"/>
              <a:gd name="connsiteX472" fmla="*/ 252075 w 430785"/>
              <a:gd name="connsiteY472" fmla="*/ 2379368 h 4352025"/>
              <a:gd name="connsiteX473" fmla="*/ 284213 w 430785"/>
              <a:gd name="connsiteY473" fmla="*/ 2398033 h 4352025"/>
              <a:gd name="connsiteX474" fmla="*/ 284213 w 430785"/>
              <a:gd name="connsiteY474" fmla="*/ 2399385 h 4352025"/>
              <a:gd name="connsiteX475" fmla="*/ 284213 w 430785"/>
              <a:gd name="connsiteY475" fmla="*/ 2426766 h 4352025"/>
              <a:gd name="connsiteX476" fmla="*/ 284213 w 430785"/>
              <a:gd name="connsiteY476" fmla="*/ 2428278 h 4352025"/>
              <a:gd name="connsiteX477" fmla="*/ 252075 w 430785"/>
              <a:gd name="connsiteY477" fmla="*/ 2409774 h 4352025"/>
              <a:gd name="connsiteX478" fmla="*/ 252075 w 430785"/>
              <a:gd name="connsiteY478" fmla="*/ 2408259 h 4352025"/>
              <a:gd name="connsiteX479" fmla="*/ 252075 w 430785"/>
              <a:gd name="connsiteY479" fmla="*/ 2380881 h 4352025"/>
              <a:gd name="connsiteX480" fmla="*/ 133585 w 430785"/>
              <a:gd name="connsiteY480" fmla="*/ 2376770 h 4352025"/>
              <a:gd name="connsiteX481" fmla="*/ 196401 w 430785"/>
              <a:gd name="connsiteY481" fmla="*/ 2412967 h 4352025"/>
              <a:gd name="connsiteX482" fmla="*/ 196401 w 430785"/>
              <a:gd name="connsiteY482" fmla="*/ 2414480 h 4352025"/>
              <a:gd name="connsiteX483" fmla="*/ 196401 w 430785"/>
              <a:gd name="connsiteY483" fmla="*/ 2441861 h 4352025"/>
              <a:gd name="connsiteX484" fmla="*/ 196401 w 430785"/>
              <a:gd name="connsiteY484" fmla="*/ 2443372 h 4352025"/>
              <a:gd name="connsiteX485" fmla="*/ 133585 w 430785"/>
              <a:gd name="connsiteY485" fmla="*/ 2407176 h 4352025"/>
              <a:gd name="connsiteX486" fmla="*/ 133585 w 430785"/>
              <a:gd name="connsiteY486" fmla="*/ 2405663 h 4352025"/>
              <a:gd name="connsiteX487" fmla="*/ 133585 w 430785"/>
              <a:gd name="connsiteY487" fmla="*/ 2378284 h 4352025"/>
              <a:gd name="connsiteX488" fmla="*/ 0 w 430785"/>
              <a:gd name="connsiteY488" fmla="*/ 2365896 h 4352025"/>
              <a:gd name="connsiteX489" fmla="*/ 131151 w 430785"/>
              <a:gd name="connsiteY489" fmla="*/ 2441537 h 4352025"/>
              <a:gd name="connsiteX490" fmla="*/ 131151 w 430785"/>
              <a:gd name="connsiteY490" fmla="*/ 2470429 h 4352025"/>
              <a:gd name="connsiteX491" fmla="*/ 0 w 430785"/>
              <a:gd name="connsiteY491" fmla="*/ 2394624 h 4352025"/>
              <a:gd name="connsiteX492" fmla="*/ 85702 w 430785"/>
              <a:gd name="connsiteY492" fmla="*/ 2349180 h 4352025"/>
              <a:gd name="connsiteX493" fmla="*/ 113458 w 430785"/>
              <a:gd name="connsiteY493" fmla="*/ 2365247 h 4352025"/>
              <a:gd name="connsiteX494" fmla="*/ 113458 w 430785"/>
              <a:gd name="connsiteY494" fmla="*/ 2366760 h 4352025"/>
              <a:gd name="connsiteX495" fmla="*/ 113458 w 430785"/>
              <a:gd name="connsiteY495" fmla="*/ 2393975 h 4352025"/>
              <a:gd name="connsiteX496" fmla="*/ 113458 w 430785"/>
              <a:gd name="connsiteY496" fmla="*/ 2395490 h 4352025"/>
              <a:gd name="connsiteX497" fmla="*/ 85702 w 430785"/>
              <a:gd name="connsiteY497" fmla="*/ 2379421 h 4352025"/>
              <a:gd name="connsiteX498" fmla="*/ 85702 w 430785"/>
              <a:gd name="connsiteY498" fmla="*/ 2377908 h 4352025"/>
              <a:gd name="connsiteX499" fmla="*/ 85702 w 430785"/>
              <a:gd name="connsiteY499" fmla="*/ 2350691 h 4352025"/>
              <a:gd name="connsiteX500" fmla="*/ 365209 w 430785"/>
              <a:gd name="connsiteY500" fmla="*/ 2313147 h 4352025"/>
              <a:gd name="connsiteX501" fmla="*/ 430784 w 430785"/>
              <a:gd name="connsiteY501" fmla="*/ 2350965 h 4352025"/>
              <a:gd name="connsiteX502" fmla="*/ 430784 w 430785"/>
              <a:gd name="connsiteY502" fmla="*/ 2352476 h 4352025"/>
              <a:gd name="connsiteX503" fmla="*/ 430784 w 430785"/>
              <a:gd name="connsiteY503" fmla="*/ 2379855 h 4352025"/>
              <a:gd name="connsiteX504" fmla="*/ 430784 w 430785"/>
              <a:gd name="connsiteY504" fmla="*/ 2381369 h 4352025"/>
              <a:gd name="connsiteX505" fmla="*/ 365209 w 430785"/>
              <a:gd name="connsiteY505" fmla="*/ 2343388 h 4352025"/>
              <a:gd name="connsiteX506" fmla="*/ 365209 w 430785"/>
              <a:gd name="connsiteY506" fmla="*/ 2341876 h 4352025"/>
              <a:gd name="connsiteX507" fmla="*/ 365209 w 430785"/>
              <a:gd name="connsiteY507" fmla="*/ 2314657 h 4352025"/>
              <a:gd name="connsiteX508" fmla="*/ 129527 w 430785"/>
              <a:gd name="connsiteY508" fmla="*/ 2308603 h 4352025"/>
              <a:gd name="connsiteX509" fmla="*/ 232110 w 430785"/>
              <a:gd name="connsiteY509" fmla="*/ 2367845 h 4352025"/>
              <a:gd name="connsiteX510" fmla="*/ 232110 w 430785"/>
              <a:gd name="connsiteY510" fmla="*/ 2369358 h 4352025"/>
              <a:gd name="connsiteX511" fmla="*/ 232110 w 430785"/>
              <a:gd name="connsiteY511" fmla="*/ 2396735 h 4352025"/>
              <a:gd name="connsiteX512" fmla="*/ 232110 w 430785"/>
              <a:gd name="connsiteY512" fmla="*/ 2398250 h 4352025"/>
              <a:gd name="connsiteX513" fmla="*/ 129527 w 430785"/>
              <a:gd name="connsiteY513" fmla="*/ 2339005 h 4352025"/>
              <a:gd name="connsiteX514" fmla="*/ 129527 w 430785"/>
              <a:gd name="connsiteY514" fmla="*/ 2337494 h 4352025"/>
              <a:gd name="connsiteX515" fmla="*/ 129527 w 430785"/>
              <a:gd name="connsiteY515" fmla="*/ 2310113 h 4352025"/>
              <a:gd name="connsiteX516" fmla="*/ 0 w 430785"/>
              <a:gd name="connsiteY516" fmla="*/ 2299676 h 4352025"/>
              <a:gd name="connsiteX517" fmla="*/ 65575 w 430785"/>
              <a:gd name="connsiteY517" fmla="*/ 2337494 h 4352025"/>
              <a:gd name="connsiteX518" fmla="*/ 65575 w 430785"/>
              <a:gd name="connsiteY518" fmla="*/ 2339005 h 4352025"/>
              <a:gd name="connsiteX519" fmla="*/ 65575 w 430785"/>
              <a:gd name="connsiteY519" fmla="*/ 2366384 h 4352025"/>
              <a:gd name="connsiteX520" fmla="*/ 65575 w 430785"/>
              <a:gd name="connsiteY520" fmla="*/ 2367898 h 4352025"/>
              <a:gd name="connsiteX521" fmla="*/ 0 w 430785"/>
              <a:gd name="connsiteY521" fmla="*/ 2329916 h 4352025"/>
              <a:gd name="connsiteX522" fmla="*/ 0 w 430785"/>
              <a:gd name="connsiteY522" fmla="*/ 2328568 h 4352025"/>
              <a:gd name="connsiteX523" fmla="*/ 0 w 430785"/>
              <a:gd name="connsiteY523" fmla="*/ 2301187 h 4352025"/>
              <a:gd name="connsiteX524" fmla="*/ 379168 w 430785"/>
              <a:gd name="connsiteY524" fmla="*/ 2255364 h 4352025"/>
              <a:gd name="connsiteX525" fmla="*/ 430784 w 430785"/>
              <a:gd name="connsiteY525" fmla="*/ 2285232 h 4352025"/>
              <a:gd name="connsiteX526" fmla="*/ 430784 w 430785"/>
              <a:gd name="connsiteY526" fmla="*/ 2286739 h 4352025"/>
              <a:gd name="connsiteX527" fmla="*/ 430784 w 430785"/>
              <a:gd name="connsiteY527" fmla="*/ 2313959 h 4352025"/>
              <a:gd name="connsiteX528" fmla="*/ 430784 w 430785"/>
              <a:gd name="connsiteY528" fmla="*/ 2315469 h 4352025"/>
              <a:gd name="connsiteX529" fmla="*/ 379168 w 430785"/>
              <a:gd name="connsiteY529" fmla="*/ 2285604 h 4352025"/>
              <a:gd name="connsiteX530" fmla="*/ 379168 w 430785"/>
              <a:gd name="connsiteY530" fmla="*/ 2284096 h 4352025"/>
              <a:gd name="connsiteX531" fmla="*/ 379168 w 430785"/>
              <a:gd name="connsiteY531" fmla="*/ 2256874 h 4352025"/>
              <a:gd name="connsiteX532" fmla="*/ 123035 w 430785"/>
              <a:gd name="connsiteY532" fmla="*/ 2239134 h 4352025"/>
              <a:gd name="connsiteX533" fmla="*/ 199161 w 430785"/>
              <a:gd name="connsiteY533" fmla="*/ 2283122 h 4352025"/>
              <a:gd name="connsiteX534" fmla="*/ 199161 w 430785"/>
              <a:gd name="connsiteY534" fmla="*/ 2284630 h 4352025"/>
              <a:gd name="connsiteX535" fmla="*/ 199161 w 430785"/>
              <a:gd name="connsiteY535" fmla="*/ 2311849 h 4352025"/>
              <a:gd name="connsiteX536" fmla="*/ 199161 w 430785"/>
              <a:gd name="connsiteY536" fmla="*/ 2313359 h 4352025"/>
              <a:gd name="connsiteX537" fmla="*/ 123035 w 430785"/>
              <a:gd name="connsiteY537" fmla="*/ 2269373 h 4352025"/>
              <a:gd name="connsiteX538" fmla="*/ 123035 w 430785"/>
              <a:gd name="connsiteY538" fmla="*/ 2267865 h 4352025"/>
              <a:gd name="connsiteX539" fmla="*/ 123035 w 430785"/>
              <a:gd name="connsiteY539" fmla="*/ 2240642 h 4352025"/>
              <a:gd name="connsiteX540" fmla="*/ 0 w 430785"/>
              <a:gd name="connsiteY540" fmla="*/ 2233939 h 4352025"/>
              <a:gd name="connsiteX541" fmla="*/ 109563 w 430785"/>
              <a:gd name="connsiteY541" fmla="*/ 2297080 h 4352025"/>
              <a:gd name="connsiteX542" fmla="*/ 109563 w 430785"/>
              <a:gd name="connsiteY542" fmla="*/ 2298590 h 4352025"/>
              <a:gd name="connsiteX543" fmla="*/ 109563 w 430785"/>
              <a:gd name="connsiteY543" fmla="*/ 2325808 h 4352025"/>
              <a:gd name="connsiteX544" fmla="*/ 109563 w 430785"/>
              <a:gd name="connsiteY544" fmla="*/ 2327318 h 4352025"/>
              <a:gd name="connsiteX545" fmla="*/ 0 w 430785"/>
              <a:gd name="connsiteY545" fmla="*/ 2264179 h 4352025"/>
              <a:gd name="connsiteX546" fmla="*/ 0 w 430785"/>
              <a:gd name="connsiteY546" fmla="*/ 2262671 h 4352025"/>
              <a:gd name="connsiteX547" fmla="*/ 0 w 430785"/>
              <a:gd name="connsiteY547" fmla="*/ 2235449 h 4352025"/>
              <a:gd name="connsiteX548" fmla="*/ 222372 w 430785"/>
              <a:gd name="connsiteY548" fmla="*/ 2230691 h 4352025"/>
              <a:gd name="connsiteX549" fmla="*/ 274151 w 430785"/>
              <a:gd name="connsiteY549" fmla="*/ 2260562 h 4352025"/>
              <a:gd name="connsiteX550" fmla="*/ 274151 w 430785"/>
              <a:gd name="connsiteY550" fmla="*/ 2262070 h 4352025"/>
              <a:gd name="connsiteX551" fmla="*/ 274151 w 430785"/>
              <a:gd name="connsiteY551" fmla="*/ 2289290 h 4352025"/>
              <a:gd name="connsiteX552" fmla="*/ 274151 w 430785"/>
              <a:gd name="connsiteY552" fmla="*/ 2290800 h 4352025"/>
              <a:gd name="connsiteX553" fmla="*/ 222372 w 430785"/>
              <a:gd name="connsiteY553" fmla="*/ 2260933 h 4352025"/>
              <a:gd name="connsiteX554" fmla="*/ 222372 w 430785"/>
              <a:gd name="connsiteY554" fmla="*/ 2259425 h 4352025"/>
              <a:gd name="connsiteX555" fmla="*/ 222372 w 430785"/>
              <a:gd name="connsiteY555" fmla="*/ 2232203 h 4352025"/>
              <a:gd name="connsiteX556" fmla="*/ 55836 w 430785"/>
              <a:gd name="connsiteY556" fmla="*/ 2200333 h 4352025"/>
              <a:gd name="connsiteX557" fmla="*/ 103070 w 430785"/>
              <a:gd name="connsiteY557" fmla="*/ 2227605 h 4352025"/>
              <a:gd name="connsiteX558" fmla="*/ 103070 w 430785"/>
              <a:gd name="connsiteY558" fmla="*/ 2229117 h 4352025"/>
              <a:gd name="connsiteX559" fmla="*/ 103070 w 430785"/>
              <a:gd name="connsiteY559" fmla="*/ 2256340 h 4352025"/>
              <a:gd name="connsiteX560" fmla="*/ 103070 w 430785"/>
              <a:gd name="connsiteY560" fmla="*/ 2257848 h 4352025"/>
              <a:gd name="connsiteX561" fmla="*/ 55836 w 430785"/>
              <a:gd name="connsiteY561" fmla="*/ 2230580 h 4352025"/>
              <a:gd name="connsiteX562" fmla="*/ 55836 w 430785"/>
              <a:gd name="connsiteY562" fmla="*/ 2229066 h 4352025"/>
              <a:gd name="connsiteX563" fmla="*/ 55836 w 430785"/>
              <a:gd name="connsiteY563" fmla="*/ 2201849 h 4352025"/>
              <a:gd name="connsiteX564" fmla="*/ 355632 w 430785"/>
              <a:gd name="connsiteY564" fmla="*/ 2175992 h 4352025"/>
              <a:gd name="connsiteX565" fmla="*/ 430784 w 430785"/>
              <a:gd name="connsiteY565" fmla="*/ 2219322 h 4352025"/>
              <a:gd name="connsiteX566" fmla="*/ 430784 w 430785"/>
              <a:gd name="connsiteY566" fmla="*/ 2220840 h 4352025"/>
              <a:gd name="connsiteX567" fmla="*/ 430784 w 430785"/>
              <a:gd name="connsiteY567" fmla="*/ 2248221 h 4352025"/>
              <a:gd name="connsiteX568" fmla="*/ 430784 w 430785"/>
              <a:gd name="connsiteY568" fmla="*/ 2249731 h 4352025"/>
              <a:gd name="connsiteX569" fmla="*/ 355632 w 430785"/>
              <a:gd name="connsiteY569" fmla="*/ 2206231 h 4352025"/>
              <a:gd name="connsiteX570" fmla="*/ 355632 w 430785"/>
              <a:gd name="connsiteY570" fmla="*/ 2204714 h 4352025"/>
              <a:gd name="connsiteX571" fmla="*/ 355632 w 430785"/>
              <a:gd name="connsiteY571" fmla="*/ 2177501 h 4352025"/>
              <a:gd name="connsiteX572" fmla="*/ 125794 w 430785"/>
              <a:gd name="connsiteY572" fmla="*/ 2174857 h 4352025"/>
              <a:gd name="connsiteX573" fmla="*/ 202407 w 430785"/>
              <a:gd name="connsiteY573" fmla="*/ 2219161 h 4352025"/>
              <a:gd name="connsiteX574" fmla="*/ 202407 w 430785"/>
              <a:gd name="connsiteY574" fmla="*/ 2220677 h 4352025"/>
              <a:gd name="connsiteX575" fmla="*/ 202407 w 430785"/>
              <a:gd name="connsiteY575" fmla="*/ 2247898 h 4352025"/>
              <a:gd name="connsiteX576" fmla="*/ 202407 w 430785"/>
              <a:gd name="connsiteY576" fmla="*/ 2249408 h 4352025"/>
              <a:gd name="connsiteX577" fmla="*/ 125794 w 430785"/>
              <a:gd name="connsiteY577" fmla="*/ 2205256 h 4352025"/>
              <a:gd name="connsiteX578" fmla="*/ 125794 w 430785"/>
              <a:gd name="connsiteY578" fmla="*/ 2203741 h 4352025"/>
              <a:gd name="connsiteX579" fmla="*/ 125794 w 430785"/>
              <a:gd name="connsiteY579" fmla="*/ 2176365 h 4352025"/>
              <a:gd name="connsiteX580" fmla="*/ 0 w 430785"/>
              <a:gd name="connsiteY580" fmla="*/ 2168040 h 4352025"/>
              <a:gd name="connsiteX581" fmla="*/ 35709 w 430785"/>
              <a:gd name="connsiteY581" fmla="*/ 2188649 h 4352025"/>
              <a:gd name="connsiteX582" fmla="*/ 35709 w 430785"/>
              <a:gd name="connsiteY582" fmla="*/ 2190162 h 4352025"/>
              <a:gd name="connsiteX583" fmla="*/ 35709 w 430785"/>
              <a:gd name="connsiteY583" fmla="*/ 2217536 h 4352025"/>
              <a:gd name="connsiteX584" fmla="*/ 35709 w 430785"/>
              <a:gd name="connsiteY584" fmla="*/ 2219053 h 4352025"/>
              <a:gd name="connsiteX585" fmla="*/ 0 w 430785"/>
              <a:gd name="connsiteY585" fmla="*/ 2198439 h 4352025"/>
              <a:gd name="connsiteX586" fmla="*/ 0 w 430785"/>
              <a:gd name="connsiteY586" fmla="*/ 2196925 h 4352025"/>
              <a:gd name="connsiteX587" fmla="*/ 0 w 430785"/>
              <a:gd name="connsiteY587" fmla="*/ 2169553 h 4352025"/>
              <a:gd name="connsiteX588" fmla="*/ 193155 w 430785"/>
              <a:gd name="connsiteY588" fmla="*/ 2147913 h 4352025"/>
              <a:gd name="connsiteX589" fmla="*/ 225293 w 430785"/>
              <a:gd name="connsiteY589" fmla="*/ 2166579 h 4352025"/>
              <a:gd name="connsiteX590" fmla="*/ 225293 w 430785"/>
              <a:gd name="connsiteY590" fmla="*/ 2167930 h 4352025"/>
              <a:gd name="connsiteX591" fmla="*/ 225293 w 430785"/>
              <a:gd name="connsiteY591" fmla="*/ 2195303 h 4352025"/>
              <a:gd name="connsiteX592" fmla="*/ 225293 w 430785"/>
              <a:gd name="connsiteY592" fmla="*/ 2196816 h 4352025"/>
              <a:gd name="connsiteX593" fmla="*/ 193155 w 430785"/>
              <a:gd name="connsiteY593" fmla="*/ 2178313 h 4352025"/>
              <a:gd name="connsiteX594" fmla="*/ 193155 w 430785"/>
              <a:gd name="connsiteY594" fmla="*/ 2176800 h 4352025"/>
              <a:gd name="connsiteX595" fmla="*/ 193155 w 430785"/>
              <a:gd name="connsiteY595" fmla="*/ 2149426 h 4352025"/>
              <a:gd name="connsiteX596" fmla="*/ 379168 w 430785"/>
              <a:gd name="connsiteY596" fmla="*/ 2123728 h 4352025"/>
              <a:gd name="connsiteX597" fmla="*/ 430784 w 430785"/>
              <a:gd name="connsiteY597" fmla="*/ 2153594 h 4352025"/>
              <a:gd name="connsiteX598" fmla="*/ 430784 w 430785"/>
              <a:gd name="connsiteY598" fmla="*/ 2155106 h 4352025"/>
              <a:gd name="connsiteX599" fmla="*/ 430784 w 430785"/>
              <a:gd name="connsiteY599" fmla="*/ 2182481 h 4352025"/>
              <a:gd name="connsiteX600" fmla="*/ 430784 w 430785"/>
              <a:gd name="connsiteY600" fmla="*/ 2183993 h 4352025"/>
              <a:gd name="connsiteX601" fmla="*/ 379168 w 430785"/>
              <a:gd name="connsiteY601" fmla="*/ 2154132 h 4352025"/>
              <a:gd name="connsiteX602" fmla="*/ 379168 w 430785"/>
              <a:gd name="connsiteY602" fmla="*/ 2152619 h 4352025"/>
              <a:gd name="connsiteX603" fmla="*/ 379168 w 430785"/>
              <a:gd name="connsiteY603" fmla="*/ 2125240 h 4352025"/>
              <a:gd name="connsiteX604" fmla="*/ 0 w 430785"/>
              <a:gd name="connsiteY604" fmla="*/ 2102302 h 4352025"/>
              <a:gd name="connsiteX605" fmla="*/ 105829 w 430785"/>
              <a:gd name="connsiteY605" fmla="*/ 2163332 h 4352025"/>
              <a:gd name="connsiteX606" fmla="*/ 105829 w 430785"/>
              <a:gd name="connsiteY606" fmla="*/ 2164846 h 4352025"/>
              <a:gd name="connsiteX607" fmla="*/ 105829 w 430785"/>
              <a:gd name="connsiteY607" fmla="*/ 2192218 h 4352025"/>
              <a:gd name="connsiteX608" fmla="*/ 105829 w 430785"/>
              <a:gd name="connsiteY608" fmla="*/ 2193733 h 4352025"/>
              <a:gd name="connsiteX609" fmla="*/ 0 w 430785"/>
              <a:gd name="connsiteY609" fmla="*/ 2132546 h 4352025"/>
              <a:gd name="connsiteX610" fmla="*/ 0 w 430785"/>
              <a:gd name="connsiteY610" fmla="*/ 2131032 h 4352025"/>
              <a:gd name="connsiteX611" fmla="*/ 0 w 430785"/>
              <a:gd name="connsiteY611" fmla="*/ 2103816 h 4352025"/>
              <a:gd name="connsiteX612" fmla="*/ 210847 w 430785"/>
              <a:gd name="connsiteY612" fmla="*/ 2092402 h 4352025"/>
              <a:gd name="connsiteX613" fmla="*/ 258081 w 430785"/>
              <a:gd name="connsiteY613" fmla="*/ 2119670 h 4352025"/>
              <a:gd name="connsiteX614" fmla="*/ 258081 w 430785"/>
              <a:gd name="connsiteY614" fmla="*/ 2121183 h 4352025"/>
              <a:gd name="connsiteX615" fmla="*/ 258081 w 430785"/>
              <a:gd name="connsiteY615" fmla="*/ 2148562 h 4352025"/>
              <a:gd name="connsiteX616" fmla="*/ 258081 w 430785"/>
              <a:gd name="connsiteY616" fmla="*/ 2150075 h 4352025"/>
              <a:gd name="connsiteX617" fmla="*/ 210847 w 430785"/>
              <a:gd name="connsiteY617" fmla="*/ 2122806 h 4352025"/>
              <a:gd name="connsiteX618" fmla="*/ 210847 w 430785"/>
              <a:gd name="connsiteY618" fmla="*/ 2121294 h 4352025"/>
              <a:gd name="connsiteX619" fmla="*/ 210847 w 430785"/>
              <a:gd name="connsiteY619" fmla="*/ 2093914 h 4352025"/>
              <a:gd name="connsiteX620" fmla="*/ 71743 w 430785"/>
              <a:gd name="connsiteY620" fmla="*/ 2077956 h 4352025"/>
              <a:gd name="connsiteX621" fmla="*/ 173028 w 430785"/>
              <a:gd name="connsiteY621" fmla="*/ 2136388 h 4352025"/>
              <a:gd name="connsiteX622" fmla="*/ 173028 w 430785"/>
              <a:gd name="connsiteY622" fmla="*/ 2137901 h 4352025"/>
              <a:gd name="connsiteX623" fmla="*/ 173028 w 430785"/>
              <a:gd name="connsiteY623" fmla="*/ 2165280 h 4352025"/>
              <a:gd name="connsiteX624" fmla="*/ 173028 w 430785"/>
              <a:gd name="connsiteY624" fmla="*/ 2166631 h 4352025"/>
              <a:gd name="connsiteX625" fmla="*/ 71743 w 430785"/>
              <a:gd name="connsiteY625" fmla="*/ 2108198 h 4352025"/>
              <a:gd name="connsiteX626" fmla="*/ 71743 w 430785"/>
              <a:gd name="connsiteY626" fmla="*/ 2106685 h 4352025"/>
              <a:gd name="connsiteX627" fmla="*/ 71743 w 430785"/>
              <a:gd name="connsiteY627" fmla="*/ 2079468 h 4352025"/>
              <a:gd name="connsiteX628" fmla="*/ 359366 w 430785"/>
              <a:gd name="connsiteY628" fmla="*/ 2046466 h 4352025"/>
              <a:gd name="connsiteX629" fmla="*/ 430785 w 430785"/>
              <a:gd name="connsiteY629" fmla="*/ 2087856 h 4352025"/>
              <a:gd name="connsiteX630" fmla="*/ 430785 w 430785"/>
              <a:gd name="connsiteY630" fmla="*/ 2089368 h 4352025"/>
              <a:gd name="connsiteX631" fmla="*/ 430785 w 430785"/>
              <a:gd name="connsiteY631" fmla="*/ 2116586 h 4352025"/>
              <a:gd name="connsiteX632" fmla="*/ 430785 w 430785"/>
              <a:gd name="connsiteY632" fmla="*/ 2118098 h 4352025"/>
              <a:gd name="connsiteX633" fmla="*/ 359366 w 430785"/>
              <a:gd name="connsiteY633" fmla="*/ 2076870 h 4352025"/>
              <a:gd name="connsiteX634" fmla="*/ 359366 w 430785"/>
              <a:gd name="connsiteY634" fmla="*/ 2075358 h 4352025"/>
              <a:gd name="connsiteX635" fmla="*/ 359366 w 430785"/>
              <a:gd name="connsiteY635" fmla="*/ 2047978 h 4352025"/>
              <a:gd name="connsiteX636" fmla="*/ 0 w 430785"/>
              <a:gd name="connsiteY636" fmla="*/ 2036403 h 4352025"/>
              <a:gd name="connsiteX637" fmla="*/ 51779 w 430785"/>
              <a:gd name="connsiteY637" fmla="*/ 2066268 h 4352025"/>
              <a:gd name="connsiteX638" fmla="*/ 51779 w 430785"/>
              <a:gd name="connsiteY638" fmla="*/ 2067782 h 4352025"/>
              <a:gd name="connsiteX639" fmla="*/ 51779 w 430785"/>
              <a:gd name="connsiteY639" fmla="*/ 2095161 h 4352025"/>
              <a:gd name="connsiteX640" fmla="*/ 51779 w 430785"/>
              <a:gd name="connsiteY640" fmla="*/ 2096674 h 4352025"/>
              <a:gd name="connsiteX641" fmla="*/ 0 w 430785"/>
              <a:gd name="connsiteY641" fmla="*/ 2066808 h 4352025"/>
              <a:gd name="connsiteX642" fmla="*/ 0 w 430785"/>
              <a:gd name="connsiteY642" fmla="*/ 2065295 h 4352025"/>
              <a:gd name="connsiteX643" fmla="*/ 0 w 430785"/>
              <a:gd name="connsiteY643" fmla="*/ 2037916 h 4352025"/>
              <a:gd name="connsiteX644" fmla="*/ 248829 w 430785"/>
              <a:gd name="connsiteY644" fmla="*/ 1982676 h 4352025"/>
              <a:gd name="connsiteX645" fmla="*/ 280805 w 430785"/>
              <a:gd name="connsiteY645" fmla="*/ 2001181 h 4352025"/>
              <a:gd name="connsiteX646" fmla="*/ 280805 w 430785"/>
              <a:gd name="connsiteY646" fmla="*/ 2002693 h 4352025"/>
              <a:gd name="connsiteX647" fmla="*/ 280805 w 430785"/>
              <a:gd name="connsiteY647" fmla="*/ 2030074 h 4352025"/>
              <a:gd name="connsiteX648" fmla="*/ 280805 w 430785"/>
              <a:gd name="connsiteY648" fmla="*/ 2031585 h 4352025"/>
              <a:gd name="connsiteX649" fmla="*/ 248829 w 430785"/>
              <a:gd name="connsiteY649" fmla="*/ 2012920 h 4352025"/>
              <a:gd name="connsiteX650" fmla="*/ 248829 w 430785"/>
              <a:gd name="connsiteY650" fmla="*/ 2011569 h 4352025"/>
              <a:gd name="connsiteX651" fmla="*/ 248829 w 430785"/>
              <a:gd name="connsiteY651" fmla="*/ 1984189 h 4352025"/>
              <a:gd name="connsiteX652" fmla="*/ 0 w 430785"/>
              <a:gd name="connsiteY652" fmla="*/ 1970665 h 4352025"/>
              <a:gd name="connsiteX653" fmla="*/ 190883 w 430785"/>
              <a:gd name="connsiteY653" fmla="*/ 2080878 h 4352025"/>
              <a:gd name="connsiteX654" fmla="*/ 190883 w 430785"/>
              <a:gd name="connsiteY654" fmla="*/ 2082390 h 4352025"/>
              <a:gd name="connsiteX655" fmla="*/ 190883 w 430785"/>
              <a:gd name="connsiteY655" fmla="*/ 2109608 h 4352025"/>
              <a:gd name="connsiteX656" fmla="*/ 190883 w 430785"/>
              <a:gd name="connsiteY656" fmla="*/ 2111120 h 4352025"/>
              <a:gd name="connsiteX657" fmla="*/ 0 w 430785"/>
              <a:gd name="connsiteY657" fmla="*/ 2000908 h 4352025"/>
              <a:gd name="connsiteX658" fmla="*/ 0 w 430785"/>
              <a:gd name="connsiteY658" fmla="*/ 1999558 h 4352025"/>
              <a:gd name="connsiteX659" fmla="*/ 0 w 430785"/>
              <a:gd name="connsiteY659" fmla="*/ 1972178 h 4352025"/>
              <a:gd name="connsiteX660" fmla="*/ 339888 w 430785"/>
              <a:gd name="connsiteY660" fmla="*/ 1969528 h 4352025"/>
              <a:gd name="connsiteX661" fmla="*/ 430784 w 430785"/>
              <a:gd name="connsiteY661" fmla="*/ 2021957 h 4352025"/>
              <a:gd name="connsiteX662" fmla="*/ 430784 w 430785"/>
              <a:gd name="connsiteY662" fmla="*/ 2023469 h 4352025"/>
              <a:gd name="connsiteX663" fmla="*/ 430784 w 430785"/>
              <a:gd name="connsiteY663" fmla="*/ 2050848 h 4352025"/>
              <a:gd name="connsiteX664" fmla="*/ 430784 w 430785"/>
              <a:gd name="connsiteY664" fmla="*/ 2052361 h 4352025"/>
              <a:gd name="connsiteX665" fmla="*/ 339888 w 430785"/>
              <a:gd name="connsiteY665" fmla="*/ 1999771 h 4352025"/>
              <a:gd name="connsiteX666" fmla="*/ 339888 w 430785"/>
              <a:gd name="connsiteY666" fmla="*/ 1998259 h 4352025"/>
              <a:gd name="connsiteX667" fmla="*/ 339888 w 430785"/>
              <a:gd name="connsiteY667" fmla="*/ 1971041 h 4352025"/>
              <a:gd name="connsiteX668" fmla="*/ 109563 w 430785"/>
              <a:gd name="connsiteY668" fmla="*/ 1968068 h 4352025"/>
              <a:gd name="connsiteX669" fmla="*/ 141539 w 430785"/>
              <a:gd name="connsiteY669" fmla="*/ 1986573 h 4352025"/>
              <a:gd name="connsiteX670" fmla="*/ 141539 w 430785"/>
              <a:gd name="connsiteY670" fmla="*/ 1988085 h 4352025"/>
              <a:gd name="connsiteX671" fmla="*/ 141539 w 430785"/>
              <a:gd name="connsiteY671" fmla="*/ 2015465 h 4352025"/>
              <a:gd name="connsiteX672" fmla="*/ 141539 w 430785"/>
              <a:gd name="connsiteY672" fmla="*/ 2016977 h 4352025"/>
              <a:gd name="connsiteX673" fmla="*/ 109563 w 430785"/>
              <a:gd name="connsiteY673" fmla="*/ 1998311 h 4352025"/>
              <a:gd name="connsiteX674" fmla="*/ 109563 w 430785"/>
              <a:gd name="connsiteY674" fmla="*/ 1996799 h 4352025"/>
              <a:gd name="connsiteX675" fmla="*/ 109563 w 430785"/>
              <a:gd name="connsiteY675" fmla="*/ 1969581 h 4352025"/>
              <a:gd name="connsiteX676" fmla="*/ 199161 w 430785"/>
              <a:gd name="connsiteY676" fmla="*/ 1954110 h 4352025"/>
              <a:gd name="connsiteX677" fmla="*/ 231299 w 430785"/>
              <a:gd name="connsiteY677" fmla="*/ 1972614 h 4352025"/>
              <a:gd name="connsiteX678" fmla="*/ 231299 w 430785"/>
              <a:gd name="connsiteY678" fmla="*/ 1974126 h 4352025"/>
              <a:gd name="connsiteX679" fmla="*/ 231299 w 430785"/>
              <a:gd name="connsiteY679" fmla="*/ 2001344 h 4352025"/>
              <a:gd name="connsiteX680" fmla="*/ 231299 w 430785"/>
              <a:gd name="connsiteY680" fmla="*/ 2002856 h 4352025"/>
              <a:gd name="connsiteX681" fmla="*/ 199161 w 430785"/>
              <a:gd name="connsiteY681" fmla="*/ 1984352 h 4352025"/>
              <a:gd name="connsiteX682" fmla="*/ 199161 w 430785"/>
              <a:gd name="connsiteY682" fmla="*/ 1982839 h 4352025"/>
              <a:gd name="connsiteX683" fmla="*/ 199161 w 430785"/>
              <a:gd name="connsiteY683" fmla="*/ 1955622 h 4352025"/>
              <a:gd name="connsiteX684" fmla="*/ 71743 w 430785"/>
              <a:gd name="connsiteY684" fmla="*/ 1946319 h 4352025"/>
              <a:gd name="connsiteX685" fmla="*/ 89435 w 430785"/>
              <a:gd name="connsiteY685" fmla="*/ 1956544 h 4352025"/>
              <a:gd name="connsiteX686" fmla="*/ 89435 w 430785"/>
              <a:gd name="connsiteY686" fmla="*/ 1958057 h 4352025"/>
              <a:gd name="connsiteX687" fmla="*/ 89435 w 430785"/>
              <a:gd name="connsiteY687" fmla="*/ 1985275 h 4352025"/>
              <a:gd name="connsiteX688" fmla="*/ 89435 w 430785"/>
              <a:gd name="connsiteY688" fmla="*/ 1986787 h 4352025"/>
              <a:gd name="connsiteX689" fmla="*/ 71743 w 430785"/>
              <a:gd name="connsiteY689" fmla="*/ 1976561 h 4352025"/>
              <a:gd name="connsiteX690" fmla="*/ 71743 w 430785"/>
              <a:gd name="connsiteY690" fmla="*/ 1975049 h 4352025"/>
              <a:gd name="connsiteX691" fmla="*/ 71743 w 430785"/>
              <a:gd name="connsiteY691" fmla="*/ 1947831 h 4352025"/>
              <a:gd name="connsiteX692" fmla="*/ 365209 w 430785"/>
              <a:gd name="connsiteY692" fmla="*/ 1919427 h 4352025"/>
              <a:gd name="connsiteX693" fmla="*/ 430784 w 430785"/>
              <a:gd name="connsiteY693" fmla="*/ 1957246 h 4352025"/>
              <a:gd name="connsiteX694" fmla="*/ 430784 w 430785"/>
              <a:gd name="connsiteY694" fmla="*/ 1986139 h 4352025"/>
              <a:gd name="connsiteX695" fmla="*/ 365209 w 430785"/>
              <a:gd name="connsiteY695" fmla="*/ 1948319 h 4352025"/>
              <a:gd name="connsiteX696" fmla="*/ 0 w 430785"/>
              <a:gd name="connsiteY696" fmla="*/ 1904928 h 4352025"/>
              <a:gd name="connsiteX697" fmla="*/ 51779 w 430785"/>
              <a:gd name="connsiteY697" fmla="*/ 1934794 h 4352025"/>
              <a:gd name="connsiteX698" fmla="*/ 51779 w 430785"/>
              <a:gd name="connsiteY698" fmla="*/ 1936307 h 4352025"/>
              <a:gd name="connsiteX699" fmla="*/ 51779 w 430785"/>
              <a:gd name="connsiteY699" fmla="*/ 1963523 h 4352025"/>
              <a:gd name="connsiteX700" fmla="*/ 51779 w 430785"/>
              <a:gd name="connsiteY700" fmla="*/ 1965037 h 4352025"/>
              <a:gd name="connsiteX701" fmla="*/ 0 w 430785"/>
              <a:gd name="connsiteY701" fmla="*/ 1935171 h 4352025"/>
              <a:gd name="connsiteX702" fmla="*/ 0 w 430785"/>
              <a:gd name="connsiteY702" fmla="*/ 1933658 h 4352025"/>
              <a:gd name="connsiteX703" fmla="*/ 0 w 430785"/>
              <a:gd name="connsiteY703" fmla="*/ 1906441 h 4352025"/>
              <a:gd name="connsiteX704" fmla="*/ 218476 w 430785"/>
              <a:gd name="connsiteY704" fmla="*/ 1899410 h 4352025"/>
              <a:gd name="connsiteX705" fmla="*/ 250614 w 430785"/>
              <a:gd name="connsiteY705" fmla="*/ 1917914 h 4352025"/>
              <a:gd name="connsiteX706" fmla="*/ 250614 w 430785"/>
              <a:gd name="connsiteY706" fmla="*/ 1919427 h 4352025"/>
              <a:gd name="connsiteX707" fmla="*/ 250614 w 430785"/>
              <a:gd name="connsiteY707" fmla="*/ 1946806 h 4352025"/>
              <a:gd name="connsiteX708" fmla="*/ 250614 w 430785"/>
              <a:gd name="connsiteY708" fmla="*/ 1948319 h 4352025"/>
              <a:gd name="connsiteX709" fmla="*/ 218476 w 430785"/>
              <a:gd name="connsiteY709" fmla="*/ 1929652 h 4352025"/>
              <a:gd name="connsiteX710" fmla="*/ 218476 w 430785"/>
              <a:gd name="connsiteY710" fmla="*/ 1928140 h 4352025"/>
              <a:gd name="connsiteX711" fmla="*/ 218476 w 430785"/>
              <a:gd name="connsiteY711" fmla="*/ 1900923 h 4352025"/>
              <a:gd name="connsiteX712" fmla="*/ 91546 w 430785"/>
              <a:gd name="connsiteY712" fmla="*/ 1891943 h 4352025"/>
              <a:gd name="connsiteX713" fmla="*/ 179034 w 430785"/>
              <a:gd name="connsiteY713" fmla="*/ 1942423 h 4352025"/>
              <a:gd name="connsiteX714" fmla="*/ 179034 w 430785"/>
              <a:gd name="connsiteY714" fmla="*/ 1943935 h 4352025"/>
              <a:gd name="connsiteX715" fmla="*/ 179034 w 430785"/>
              <a:gd name="connsiteY715" fmla="*/ 1971315 h 4352025"/>
              <a:gd name="connsiteX716" fmla="*/ 179034 w 430785"/>
              <a:gd name="connsiteY716" fmla="*/ 1972827 h 4352025"/>
              <a:gd name="connsiteX717" fmla="*/ 91546 w 430785"/>
              <a:gd name="connsiteY717" fmla="*/ 1922185 h 4352025"/>
              <a:gd name="connsiteX718" fmla="*/ 91546 w 430785"/>
              <a:gd name="connsiteY718" fmla="*/ 1920673 h 4352025"/>
              <a:gd name="connsiteX719" fmla="*/ 91546 w 430785"/>
              <a:gd name="connsiteY719" fmla="*/ 1893455 h 4352025"/>
              <a:gd name="connsiteX720" fmla="*/ 151278 w 430785"/>
              <a:gd name="connsiteY720" fmla="*/ 1860617 h 4352025"/>
              <a:gd name="connsiteX721" fmla="*/ 198512 w 430785"/>
              <a:gd name="connsiteY721" fmla="*/ 1887885 h 4352025"/>
              <a:gd name="connsiteX722" fmla="*/ 198512 w 430785"/>
              <a:gd name="connsiteY722" fmla="*/ 1889399 h 4352025"/>
              <a:gd name="connsiteX723" fmla="*/ 198512 w 430785"/>
              <a:gd name="connsiteY723" fmla="*/ 1916615 h 4352025"/>
              <a:gd name="connsiteX724" fmla="*/ 198512 w 430785"/>
              <a:gd name="connsiteY724" fmla="*/ 1918129 h 4352025"/>
              <a:gd name="connsiteX725" fmla="*/ 151278 w 430785"/>
              <a:gd name="connsiteY725" fmla="*/ 1890860 h 4352025"/>
              <a:gd name="connsiteX726" fmla="*/ 151278 w 430785"/>
              <a:gd name="connsiteY726" fmla="*/ 1889346 h 4352025"/>
              <a:gd name="connsiteX727" fmla="*/ 151278 w 430785"/>
              <a:gd name="connsiteY727" fmla="*/ 1862130 h 4352025"/>
              <a:gd name="connsiteX728" fmla="*/ 361638 w 430785"/>
              <a:gd name="connsiteY728" fmla="*/ 1851579 h 4352025"/>
              <a:gd name="connsiteX729" fmla="*/ 430784 w 430785"/>
              <a:gd name="connsiteY729" fmla="*/ 1891509 h 4352025"/>
              <a:gd name="connsiteX730" fmla="*/ 430784 w 430785"/>
              <a:gd name="connsiteY730" fmla="*/ 1920401 h 4352025"/>
              <a:gd name="connsiteX731" fmla="*/ 361638 w 430785"/>
              <a:gd name="connsiteY731" fmla="*/ 1880309 h 4352025"/>
              <a:gd name="connsiteX732" fmla="*/ 0 w 430785"/>
              <a:gd name="connsiteY732" fmla="*/ 1839029 h 4352025"/>
              <a:gd name="connsiteX733" fmla="*/ 71419 w 430785"/>
              <a:gd name="connsiteY733" fmla="*/ 1880256 h 4352025"/>
              <a:gd name="connsiteX734" fmla="*/ 71419 w 430785"/>
              <a:gd name="connsiteY734" fmla="*/ 1881770 h 4352025"/>
              <a:gd name="connsiteX735" fmla="*/ 71419 w 430785"/>
              <a:gd name="connsiteY735" fmla="*/ 1909148 h 4352025"/>
              <a:gd name="connsiteX736" fmla="*/ 71419 w 430785"/>
              <a:gd name="connsiteY736" fmla="*/ 1910661 h 4352025"/>
              <a:gd name="connsiteX737" fmla="*/ 0 w 430785"/>
              <a:gd name="connsiteY737" fmla="*/ 1869434 h 4352025"/>
              <a:gd name="connsiteX738" fmla="*/ 0 w 430785"/>
              <a:gd name="connsiteY738" fmla="*/ 1867920 h 4352025"/>
              <a:gd name="connsiteX739" fmla="*/ 0 w 430785"/>
              <a:gd name="connsiteY739" fmla="*/ 1840542 h 4352025"/>
              <a:gd name="connsiteX740" fmla="*/ 302231 w 430785"/>
              <a:gd name="connsiteY740" fmla="*/ 1817169 h 4352025"/>
              <a:gd name="connsiteX741" fmla="*/ 334207 w 430785"/>
              <a:gd name="connsiteY741" fmla="*/ 1835835 h 4352025"/>
              <a:gd name="connsiteX742" fmla="*/ 334207 w 430785"/>
              <a:gd name="connsiteY742" fmla="*/ 1864564 h 4352025"/>
              <a:gd name="connsiteX743" fmla="*/ 302231 w 430785"/>
              <a:gd name="connsiteY743" fmla="*/ 1846060 h 4352025"/>
              <a:gd name="connsiteX744" fmla="*/ 395075 w 430785"/>
              <a:gd name="connsiteY744" fmla="*/ 1805157 h 4352025"/>
              <a:gd name="connsiteX745" fmla="*/ 430784 w 430785"/>
              <a:gd name="connsiteY745" fmla="*/ 1825771 h 4352025"/>
              <a:gd name="connsiteX746" fmla="*/ 430784 w 430785"/>
              <a:gd name="connsiteY746" fmla="*/ 1854501 h 4352025"/>
              <a:gd name="connsiteX747" fmla="*/ 395075 w 430785"/>
              <a:gd name="connsiteY747" fmla="*/ 1833887 h 4352025"/>
              <a:gd name="connsiteX748" fmla="*/ 252075 w 430785"/>
              <a:gd name="connsiteY748" fmla="*/ 1788277 h 4352025"/>
              <a:gd name="connsiteX749" fmla="*/ 284213 w 430785"/>
              <a:gd name="connsiteY749" fmla="*/ 1806943 h 4352025"/>
              <a:gd name="connsiteX750" fmla="*/ 284213 w 430785"/>
              <a:gd name="connsiteY750" fmla="*/ 1835673 h 4352025"/>
              <a:gd name="connsiteX751" fmla="*/ 252075 w 430785"/>
              <a:gd name="connsiteY751" fmla="*/ 1817169 h 4352025"/>
              <a:gd name="connsiteX752" fmla="*/ 133585 w 430785"/>
              <a:gd name="connsiteY752" fmla="*/ 1785679 h 4352025"/>
              <a:gd name="connsiteX753" fmla="*/ 196401 w 430785"/>
              <a:gd name="connsiteY753" fmla="*/ 1821875 h 4352025"/>
              <a:gd name="connsiteX754" fmla="*/ 196401 w 430785"/>
              <a:gd name="connsiteY754" fmla="*/ 1850767 h 4352025"/>
              <a:gd name="connsiteX755" fmla="*/ 133585 w 430785"/>
              <a:gd name="connsiteY755" fmla="*/ 1814571 h 4352025"/>
              <a:gd name="connsiteX756" fmla="*/ 0 w 430785"/>
              <a:gd name="connsiteY756" fmla="*/ 1773292 h 4352025"/>
              <a:gd name="connsiteX757" fmla="*/ 131151 w 430785"/>
              <a:gd name="connsiteY757" fmla="*/ 1848931 h 4352025"/>
              <a:gd name="connsiteX758" fmla="*/ 131151 w 430785"/>
              <a:gd name="connsiteY758" fmla="*/ 1850443 h 4352025"/>
              <a:gd name="connsiteX759" fmla="*/ 131151 w 430785"/>
              <a:gd name="connsiteY759" fmla="*/ 1877822 h 4352025"/>
              <a:gd name="connsiteX760" fmla="*/ 131151 w 430785"/>
              <a:gd name="connsiteY760" fmla="*/ 1879335 h 4352025"/>
              <a:gd name="connsiteX761" fmla="*/ 0 w 430785"/>
              <a:gd name="connsiteY761" fmla="*/ 1803534 h 4352025"/>
              <a:gd name="connsiteX762" fmla="*/ 0 w 430785"/>
              <a:gd name="connsiteY762" fmla="*/ 1802022 h 4352025"/>
              <a:gd name="connsiteX763" fmla="*/ 0 w 430785"/>
              <a:gd name="connsiteY763" fmla="*/ 1774804 h 4352025"/>
              <a:gd name="connsiteX764" fmla="*/ 85702 w 430785"/>
              <a:gd name="connsiteY764" fmla="*/ 1758086 h 4352025"/>
              <a:gd name="connsiteX765" fmla="*/ 113458 w 430785"/>
              <a:gd name="connsiteY765" fmla="*/ 1774155 h 4352025"/>
              <a:gd name="connsiteX766" fmla="*/ 113458 w 430785"/>
              <a:gd name="connsiteY766" fmla="*/ 1802885 h 4352025"/>
              <a:gd name="connsiteX767" fmla="*/ 85702 w 430785"/>
              <a:gd name="connsiteY767" fmla="*/ 1786816 h 4352025"/>
              <a:gd name="connsiteX768" fmla="*/ 365209 w 430785"/>
              <a:gd name="connsiteY768" fmla="*/ 1722052 h 4352025"/>
              <a:gd name="connsiteX769" fmla="*/ 430784 w 430785"/>
              <a:gd name="connsiteY769" fmla="*/ 1759871 h 4352025"/>
              <a:gd name="connsiteX770" fmla="*/ 430784 w 430785"/>
              <a:gd name="connsiteY770" fmla="*/ 1788764 h 4352025"/>
              <a:gd name="connsiteX771" fmla="*/ 365209 w 430785"/>
              <a:gd name="connsiteY771" fmla="*/ 1750782 h 4352025"/>
              <a:gd name="connsiteX772" fmla="*/ 129527 w 430785"/>
              <a:gd name="connsiteY772" fmla="*/ 1717508 h 4352025"/>
              <a:gd name="connsiteX773" fmla="*/ 232110 w 430785"/>
              <a:gd name="connsiteY773" fmla="*/ 1776753 h 4352025"/>
              <a:gd name="connsiteX774" fmla="*/ 232110 w 430785"/>
              <a:gd name="connsiteY774" fmla="*/ 1805645 h 4352025"/>
              <a:gd name="connsiteX775" fmla="*/ 129527 w 430785"/>
              <a:gd name="connsiteY775" fmla="*/ 1746400 h 4352025"/>
              <a:gd name="connsiteX776" fmla="*/ 0 w 430785"/>
              <a:gd name="connsiteY776" fmla="*/ 1708581 h 4352025"/>
              <a:gd name="connsiteX777" fmla="*/ 65575 w 430785"/>
              <a:gd name="connsiteY777" fmla="*/ 1746400 h 4352025"/>
              <a:gd name="connsiteX778" fmla="*/ 65575 w 430785"/>
              <a:gd name="connsiteY778" fmla="*/ 1775292 h 4352025"/>
              <a:gd name="connsiteX779" fmla="*/ 0 w 430785"/>
              <a:gd name="connsiteY779" fmla="*/ 1737473 h 4352025"/>
              <a:gd name="connsiteX780" fmla="*/ 379168 w 430785"/>
              <a:gd name="connsiteY780" fmla="*/ 1664268 h 4352025"/>
              <a:gd name="connsiteX781" fmla="*/ 430784 w 430785"/>
              <a:gd name="connsiteY781" fmla="*/ 1694134 h 4352025"/>
              <a:gd name="connsiteX782" fmla="*/ 430784 w 430785"/>
              <a:gd name="connsiteY782" fmla="*/ 1722864 h 4352025"/>
              <a:gd name="connsiteX783" fmla="*/ 379168 w 430785"/>
              <a:gd name="connsiteY783" fmla="*/ 1692998 h 4352025"/>
              <a:gd name="connsiteX784" fmla="*/ 123035 w 430785"/>
              <a:gd name="connsiteY784" fmla="*/ 1648036 h 4352025"/>
              <a:gd name="connsiteX785" fmla="*/ 199161 w 430785"/>
              <a:gd name="connsiteY785" fmla="*/ 1692024 h 4352025"/>
              <a:gd name="connsiteX786" fmla="*/ 199161 w 430785"/>
              <a:gd name="connsiteY786" fmla="*/ 1720754 h 4352025"/>
              <a:gd name="connsiteX787" fmla="*/ 123035 w 430785"/>
              <a:gd name="connsiteY787" fmla="*/ 1676767 h 4352025"/>
              <a:gd name="connsiteX788" fmla="*/ 0 w 430785"/>
              <a:gd name="connsiteY788" fmla="*/ 1642842 h 4352025"/>
              <a:gd name="connsiteX789" fmla="*/ 109563 w 430785"/>
              <a:gd name="connsiteY789" fmla="*/ 1705984 h 4352025"/>
              <a:gd name="connsiteX790" fmla="*/ 109563 w 430785"/>
              <a:gd name="connsiteY790" fmla="*/ 1734713 h 4352025"/>
              <a:gd name="connsiteX791" fmla="*/ 0 w 430785"/>
              <a:gd name="connsiteY791" fmla="*/ 1671573 h 4352025"/>
              <a:gd name="connsiteX792" fmla="*/ 222372 w 430785"/>
              <a:gd name="connsiteY792" fmla="*/ 1639596 h 4352025"/>
              <a:gd name="connsiteX793" fmla="*/ 274151 w 430785"/>
              <a:gd name="connsiteY793" fmla="*/ 1669463 h 4352025"/>
              <a:gd name="connsiteX794" fmla="*/ 274151 w 430785"/>
              <a:gd name="connsiteY794" fmla="*/ 1698193 h 4352025"/>
              <a:gd name="connsiteX795" fmla="*/ 222372 w 430785"/>
              <a:gd name="connsiteY795" fmla="*/ 1668327 h 4352025"/>
              <a:gd name="connsiteX796" fmla="*/ 55836 w 430785"/>
              <a:gd name="connsiteY796" fmla="*/ 1609243 h 4352025"/>
              <a:gd name="connsiteX797" fmla="*/ 103070 w 430785"/>
              <a:gd name="connsiteY797" fmla="*/ 1636512 h 4352025"/>
              <a:gd name="connsiteX798" fmla="*/ 103070 w 430785"/>
              <a:gd name="connsiteY798" fmla="*/ 1665242 h 4352025"/>
              <a:gd name="connsiteX799" fmla="*/ 55836 w 430785"/>
              <a:gd name="connsiteY799" fmla="*/ 1637973 h 4352025"/>
              <a:gd name="connsiteX800" fmla="*/ 355632 w 430785"/>
              <a:gd name="connsiteY800" fmla="*/ 1584895 h 4352025"/>
              <a:gd name="connsiteX801" fmla="*/ 430784 w 430785"/>
              <a:gd name="connsiteY801" fmla="*/ 1628233 h 4352025"/>
              <a:gd name="connsiteX802" fmla="*/ 430784 w 430785"/>
              <a:gd name="connsiteY802" fmla="*/ 1657125 h 4352025"/>
              <a:gd name="connsiteX803" fmla="*/ 355632 w 430785"/>
              <a:gd name="connsiteY803" fmla="*/ 1613625 h 4352025"/>
              <a:gd name="connsiteX804" fmla="*/ 125794 w 430785"/>
              <a:gd name="connsiteY804" fmla="*/ 1583759 h 4352025"/>
              <a:gd name="connsiteX805" fmla="*/ 202407 w 430785"/>
              <a:gd name="connsiteY805" fmla="*/ 1628071 h 4352025"/>
              <a:gd name="connsiteX806" fmla="*/ 202407 w 430785"/>
              <a:gd name="connsiteY806" fmla="*/ 1656801 h 4352025"/>
              <a:gd name="connsiteX807" fmla="*/ 125794 w 430785"/>
              <a:gd name="connsiteY807" fmla="*/ 1612651 h 4352025"/>
              <a:gd name="connsiteX808" fmla="*/ 0 w 430785"/>
              <a:gd name="connsiteY808" fmla="*/ 1576942 h 4352025"/>
              <a:gd name="connsiteX809" fmla="*/ 35709 w 430785"/>
              <a:gd name="connsiteY809" fmla="*/ 1597556 h 4352025"/>
              <a:gd name="connsiteX810" fmla="*/ 35709 w 430785"/>
              <a:gd name="connsiteY810" fmla="*/ 1626448 h 4352025"/>
              <a:gd name="connsiteX811" fmla="*/ 0 w 430785"/>
              <a:gd name="connsiteY811" fmla="*/ 1605834 h 4352025"/>
              <a:gd name="connsiteX812" fmla="*/ 193155 w 430785"/>
              <a:gd name="connsiteY812" fmla="*/ 1556815 h 4352025"/>
              <a:gd name="connsiteX813" fmla="*/ 225293 w 430785"/>
              <a:gd name="connsiteY813" fmla="*/ 1575481 h 4352025"/>
              <a:gd name="connsiteX814" fmla="*/ 225293 w 430785"/>
              <a:gd name="connsiteY814" fmla="*/ 1604211 h 4352025"/>
              <a:gd name="connsiteX815" fmla="*/ 193155 w 430785"/>
              <a:gd name="connsiteY815" fmla="*/ 1585707 h 4352025"/>
              <a:gd name="connsiteX816" fmla="*/ 379168 w 430785"/>
              <a:gd name="connsiteY816" fmla="*/ 1532630 h 4352025"/>
              <a:gd name="connsiteX817" fmla="*/ 430784 w 430785"/>
              <a:gd name="connsiteY817" fmla="*/ 1562496 h 4352025"/>
              <a:gd name="connsiteX818" fmla="*/ 430784 w 430785"/>
              <a:gd name="connsiteY818" fmla="*/ 1591388 h 4352025"/>
              <a:gd name="connsiteX819" fmla="*/ 379168 w 430785"/>
              <a:gd name="connsiteY819" fmla="*/ 1561522 h 4352025"/>
              <a:gd name="connsiteX820" fmla="*/ 0 w 430785"/>
              <a:gd name="connsiteY820" fmla="*/ 1511204 h 4352025"/>
              <a:gd name="connsiteX821" fmla="*/ 105829 w 430785"/>
              <a:gd name="connsiteY821" fmla="*/ 1572234 h 4352025"/>
              <a:gd name="connsiteX822" fmla="*/ 105829 w 430785"/>
              <a:gd name="connsiteY822" fmla="*/ 1601127 h 4352025"/>
              <a:gd name="connsiteX823" fmla="*/ 0 w 430785"/>
              <a:gd name="connsiteY823" fmla="*/ 1539934 h 4352025"/>
              <a:gd name="connsiteX824" fmla="*/ 210847 w 430785"/>
              <a:gd name="connsiteY824" fmla="*/ 1501303 h 4352025"/>
              <a:gd name="connsiteX825" fmla="*/ 258081 w 430785"/>
              <a:gd name="connsiteY825" fmla="*/ 1528572 h 4352025"/>
              <a:gd name="connsiteX826" fmla="*/ 258081 w 430785"/>
              <a:gd name="connsiteY826" fmla="*/ 1557464 h 4352025"/>
              <a:gd name="connsiteX827" fmla="*/ 210847 w 430785"/>
              <a:gd name="connsiteY827" fmla="*/ 1530195 h 4352025"/>
              <a:gd name="connsiteX828" fmla="*/ 71743 w 430785"/>
              <a:gd name="connsiteY828" fmla="*/ 1486857 h 4352025"/>
              <a:gd name="connsiteX829" fmla="*/ 173028 w 430785"/>
              <a:gd name="connsiteY829" fmla="*/ 1545290 h 4352025"/>
              <a:gd name="connsiteX830" fmla="*/ 173028 w 430785"/>
              <a:gd name="connsiteY830" fmla="*/ 1574182 h 4352025"/>
              <a:gd name="connsiteX831" fmla="*/ 71743 w 430785"/>
              <a:gd name="connsiteY831" fmla="*/ 1515587 h 4352025"/>
              <a:gd name="connsiteX832" fmla="*/ 359366 w 430785"/>
              <a:gd name="connsiteY832" fmla="*/ 1455368 h 4352025"/>
              <a:gd name="connsiteX833" fmla="*/ 430785 w 430785"/>
              <a:gd name="connsiteY833" fmla="*/ 1496758 h 4352025"/>
              <a:gd name="connsiteX834" fmla="*/ 430785 w 430785"/>
              <a:gd name="connsiteY834" fmla="*/ 1525488 h 4352025"/>
              <a:gd name="connsiteX835" fmla="*/ 359366 w 430785"/>
              <a:gd name="connsiteY835" fmla="*/ 1484260 h 4352025"/>
              <a:gd name="connsiteX836" fmla="*/ 0 w 430785"/>
              <a:gd name="connsiteY836" fmla="*/ 1445304 h 4352025"/>
              <a:gd name="connsiteX837" fmla="*/ 51779 w 430785"/>
              <a:gd name="connsiteY837" fmla="*/ 1475170 h 4352025"/>
              <a:gd name="connsiteX838" fmla="*/ 51779 w 430785"/>
              <a:gd name="connsiteY838" fmla="*/ 1504062 h 4352025"/>
              <a:gd name="connsiteX839" fmla="*/ 0 w 430785"/>
              <a:gd name="connsiteY839" fmla="*/ 1474196 h 4352025"/>
              <a:gd name="connsiteX840" fmla="*/ 248829 w 430785"/>
              <a:gd name="connsiteY840" fmla="*/ 1391579 h 4352025"/>
              <a:gd name="connsiteX841" fmla="*/ 280805 w 430785"/>
              <a:gd name="connsiteY841" fmla="*/ 1410083 h 4352025"/>
              <a:gd name="connsiteX842" fmla="*/ 280805 w 430785"/>
              <a:gd name="connsiteY842" fmla="*/ 1438975 h 4352025"/>
              <a:gd name="connsiteX843" fmla="*/ 248829 w 430785"/>
              <a:gd name="connsiteY843" fmla="*/ 1420471 h 4352025"/>
              <a:gd name="connsiteX844" fmla="*/ 0 w 430785"/>
              <a:gd name="connsiteY844" fmla="*/ 1379568 h 4352025"/>
              <a:gd name="connsiteX845" fmla="*/ 190883 w 430785"/>
              <a:gd name="connsiteY845" fmla="*/ 1489779 h 4352025"/>
              <a:gd name="connsiteX846" fmla="*/ 190883 w 430785"/>
              <a:gd name="connsiteY846" fmla="*/ 1518509 h 4352025"/>
              <a:gd name="connsiteX847" fmla="*/ 0 w 430785"/>
              <a:gd name="connsiteY847" fmla="*/ 1408459 h 4352025"/>
              <a:gd name="connsiteX848" fmla="*/ 339888 w 430785"/>
              <a:gd name="connsiteY848" fmla="*/ 1378431 h 4352025"/>
              <a:gd name="connsiteX849" fmla="*/ 430784 w 430785"/>
              <a:gd name="connsiteY849" fmla="*/ 1430859 h 4352025"/>
              <a:gd name="connsiteX850" fmla="*/ 430784 w 430785"/>
              <a:gd name="connsiteY850" fmla="*/ 1459751 h 4352025"/>
              <a:gd name="connsiteX851" fmla="*/ 339888 w 430785"/>
              <a:gd name="connsiteY851" fmla="*/ 1407161 h 4352025"/>
              <a:gd name="connsiteX852" fmla="*/ 109563 w 430785"/>
              <a:gd name="connsiteY852" fmla="*/ 1376971 h 4352025"/>
              <a:gd name="connsiteX853" fmla="*/ 141539 w 430785"/>
              <a:gd name="connsiteY853" fmla="*/ 1395475 h 4352025"/>
              <a:gd name="connsiteX854" fmla="*/ 141539 w 430785"/>
              <a:gd name="connsiteY854" fmla="*/ 1424367 h 4352025"/>
              <a:gd name="connsiteX855" fmla="*/ 109563 w 430785"/>
              <a:gd name="connsiteY855" fmla="*/ 1405701 h 4352025"/>
              <a:gd name="connsiteX856" fmla="*/ 199161 w 430785"/>
              <a:gd name="connsiteY856" fmla="*/ 1363012 h 4352025"/>
              <a:gd name="connsiteX857" fmla="*/ 231299 w 430785"/>
              <a:gd name="connsiteY857" fmla="*/ 1381516 h 4352025"/>
              <a:gd name="connsiteX858" fmla="*/ 231299 w 430785"/>
              <a:gd name="connsiteY858" fmla="*/ 1410246 h 4352025"/>
              <a:gd name="connsiteX859" fmla="*/ 199161 w 430785"/>
              <a:gd name="connsiteY859" fmla="*/ 1391742 h 4352025"/>
              <a:gd name="connsiteX860" fmla="*/ 71743 w 430785"/>
              <a:gd name="connsiteY860" fmla="*/ 1355221 h 4352025"/>
              <a:gd name="connsiteX861" fmla="*/ 89435 w 430785"/>
              <a:gd name="connsiteY861" fmla="*/ 1365447 h 4352025"/>
              <a:gd name="connsiteX862" fmla="*/ 89435 w 430785"/>
              <a:gd name="connsiteY862" fmla="*/ 1394177 h 4352025"/>
              <a:gd name="connsiteX863" fmla="*/ 71743 w 430785"/>
              <a:gd name="connsiteY863" fmla="*/ 1383951 h 4352025"/>
              <a:gd name="connsiteX864" fmla="*/ 365209 w 430785"/>
              <a:gd name="connsiteY864" fmla="*/ 1329846 h 4352025"/>
              <a:gd name="connsiteX865" fmla="*/ 430784 w 430785"/>
              <a:gd name="connsiteY865" fmla="*/ 1367665 h 4352025"/>
              <a:gd name="connsiteX866" fmla="*/ 430784 w 430785"/>
              <a:gd name="connsiteY866" fmla="*/ 1396558 h 4352025"/>
              <a:gd name="connsiteX867" fmla="*/ 365209 w 430785"/>
              <a:gd name="connsiteY867" fmla="*/ 1358738 h 4352025"/>
              <a:gd name="connsiteX868" fmla="*/ 0 w 430785"/>
              <a:gd name="connsiteY868" fmla="*/ 1313830 h 4352025"/>
              <a:gd name="connsiteX869" fmla="*/ 51779 w 430785"/>
              <a:gd name="connsiteY869" fmla="*/ 1343696 h 4352025"/>
              <a:gd name="connsiteX870" fmla="*/ 51779 w 430785"/>
              <a:gd name="connsiteY870" fmla="*/ 1372426 h 4352025"/>
              <a:gd name="connsiteX871" fmla="*/ 0 w 430785"/>
              <a:gd name="connsiteY871" fmla="*/ 1342560 h 4352025"/>
              <a:gd name="connsiteX872" fmla="*/ 218476 w 430785"/>
              <a:gd name="connsiteY872" fmla="*/ 1308312 h 4352025"/>
              <a:gd name="connsiteX873" fmla="*/ 250614 w 430785"/>
              <a:gd name="connsiteY873" fmla="*/ 1326816 h 4352025"/>
              <a:gd name="connsiteX874" fmla="*/ 250614 w 430785"/>
              <a:gd name="connsiteY874" fmla="*/ 1355708 h 4352025"/>
              <a:gd name="connsiteX875" fmla="*/ 218476 w 430785"/>
              <a:gd name="connsiteY875" fmla="*/ 1337042 h 4352025"/>
              <a:gd name="connsiteX876" fmla="*/ 91546 w 430785"/>
              <a:gd name="connsiteY876" fmla="*/ 1300845 h 4352025"/>
              <a:gd name="connsiteX877" fmla="*/ 179034 w 430785"/>
              <a:gd name="connsiteY877" fmla="*/ 1351325 h 4352025"/>
              <a:gd name="connsiteX878" fmla="*/ 179034 w 430785"/>
              <a:gd name="connsiteY878" fmla="*/ 1380217 h 4352025"/>
              <a:gd name="connsiteX879" fmla="*/ 91546 w 430785"/>
              <a:gd name="connsiteY879" fmla="*/ 1329575 h 4352025"/>
              <a:gd name="connsiteX880" fmla="*/ 151278 w 430785"/>
              <a:gd name="connsiteY880" fmla="*/ 1269518 h 4352025"/>
              <a:gd name="connsiteX881" fmla="*/ 198512 w 430785"/>
              <a:gd name="connsiteY881" fmla="*/ 1296787 h 4352025"/>
              <a:gd name="connsiteX882" fmla="*/ 198512 w 430785"/>
              <a:gd name="connsiteY882" fmla="*/ 1325517 h 4352025"/>
              <a:gd name="connsiteX883" fmla="*/ 151278 w 430785"/>
              <a:gd name="connsiteY883" fmla="*/ 1298248 h 4352025"/>
              <a:gd name="connsiteX884" fmla="*/ 361638 w 430785"/>
              <a:gd name="connsiteY884" fmla="*/ 1261998 h 4352025"/>
              <a:gd name="connsiteX885" fmla="*/ 430784 w 430785"/>
              <a:gd name="connsiteY885" fmla="*/ 1301927 h 4352025"/>
              <a:gd name="connsiteX886" fmla="*/ 430784 w 430785"/>
              <a:gd name="connsiteY886" fmla="*/ 1330657 h 4352025"/>
              <a:gd name="connsiteX887" fmla="*/ 361638 w 430785"/>
              <a:gd name="connsiteY887" fmla="*/ 1290728 h 4352025"/>
              <a:gd name="connsiteX888" fmla="*/ 0 w 430785"/>
              <a:gd name="connsiteY888" fmla="*/ 1247930 h 4352025"/>
              <a:gd name="connsiteX889" fmla="*/ 71419 w 430785"/>
              <a:gd name="connsiteY889" fmla="*/ 1289158 h 4352025"/>
              <a:gd name="connsiteX890" fmla="*/ 71419 w 430785"/>
              <a:gd name="connsiteY890" fmla="*/ 1318050 h 4352025"/>
              <a:gd name="connsiteX891" fmla="*/ 0 w 430785"/>
              <a:gd name="connsiteY891" fmla="*/ 1276822 h 4352025"/>
              <a:gd name="connsiteX892" fmla="*/ 302231 w 430785"/>
              <a:gd name="connsiteY892" fmla="*/ 1227589 h 4352025"/>
              <a:gd name="connsiteX893" fmla="*/ 334207 w 430785"/>
              <a:gd name="connsiteY893" fmla="*/ 1246093 h 4352025"/>
              <a:gd name="connsiteX894" fmla="*/ 334207 w 430785"/>
              <a:gd name="connsiteY894" fmla="*/ 1274985 h 4352025"/>
              <a:gd name="connsiteX895" fmla="*/ 302231 w 430785"/>
              <a:gd name="connsiteY895" fmla="*/ 1256481 h 4352025"/>
              <a:gd name="connsiteX896" fmla="*/ 395075 w 430785"/>
              <a:gd name="connsiteY896" fmla="*/ 1215576 h 4352025"/>
              <a:gd name="connsiteX897" fmla="*/ 430784 w 430785"/>
              <a:gd name="connsiteY897" fmla="*/ 1236190 h 4352025"/>
              <a:gd name="connsiteX898" fmla="*/ 430784 w 430785"/>
              <a:gd name="connsiteY898" fmla="*/ 1264920 h 4352025"/>
              <a:gd name="connsiteX899" fmla="*/ 395075 w 430785"/>
              <a:gd name="connsiteY899" fmla="*/ 1244306 h 4352025"/>
              <a:gd name="connsiteX900" fmla="*/ 252075 w 430785"/>
              <a:gd name="connsiteY900" fmla="*/ 1198696 h 4352025"/>
              <a:gd name="connsiteX901" fmla="*/ 284213 w 430785"/>
              <a:gd name="connsiteY901" fmla="*/ 1217200 h 4352025"/>
              <a:gd name="connsiteX902" fmla="*/ 284213 w 430785"/>
              <a:gd name="connsiteY902" fmla="*/ 1246092 h 4352025"/>
              <a:gd name="connsiteX903" fmla="*/ 252075 w 430785"/>
              <a:gd name="connsiteY903" fmla="*/ 1227588 h 4352025"/>
              <a:gd name="connsiteX904" fmla="*/ 133585 w 430785"/>
              <a:gd name="connsiteY904" fmla="*/ 1196112 h 4352025"/>
              <a:gd name="connsiteX905" fmla="*/ 196401 w 430785"/>
              <a:gd name="connsiteY905" fmla="*/ 1232308 h 4352025"/>
              <a:gd name="connsiteX906" fmla="*/ 196401 w 430785"/>
              <a:gd name="connsiteY906" fmla="*/ 1261200 h 4352025"/>
              <a:gd name="connsiteX907" fmla="*/ 133585 w 430785"/>
              <a:gd name="connsiteY907" fmla="*/ 1225004 h 4352025"/>
              <a:gd name="connsiteX908" fmla="*/ 0 w 430785"/>
              <a:gd name="connsiteY908" fmla="*/ 1182193 h 4352025"/>
              <a:gd name="connsiteX909" fmla="*/ 131151 w 430785"/>
              <a:gd name="connsiteY909" fmla="*/ 1257832 h 4352025"/>
              <a:gd name="connsiteX910" fmla="*/ 131151 w 430785"/>
              <a:gd name="connsiteY910" fmla="*/ 1286724 h 4352025"/>
              <a:gd name="connsiteX911" fmla="*/ 0 w 430785"/>
              <a:gd name="connsiteY911" fmla="*/ 1210923 h 4352025"/>
              <a:gd name="connsiteX912" fmla="*/ 85702 w 430785"/>
              <a:gd name="connsiteY912" fmla="*/ 1168505 h 4352025"/>
              <a:gd name="connsiteX913" fmla="*/ 113458 w 430785"/>
              <a:gd name="connsiteY913" fmla="*/ 1184574 h 4352025"/>
              <a:gd name="connsiteX914" fmla="*/ 113458 w 430785"/>
              <a:gd name="connsiteY914" fmla="*/ 1213304 h 4352025"/>
              <a:gd name="connsiteX915" fmla="*/ 85702 w 430785"/>
              <a:gd name="connsiteY915" fmla="*/ 1197235 h 4352025"/>
              <a:gd name="connsiteX916" fmla="*/ 365209 w 430785"/>
              <a:gd name="connsiteY916" fmla="*/ 1132472 h 4352025"/>
              <a:gd name="connsiteX917" fmla="*/ 430784 w 430785"/>
              <a:gd name="connsiteY917" fmla="*/ 1170291 h 4352025"/>
              <a:gd name="connsiteX918" fmla="*/ 430784 w 430785"/>
              <a:gd name="connsiteY918" fmla="*/ 1199184 h 4352025"/>
              <a:gd name="connsiteX919" fmla="*/ 365209 w 430785"/>
              <a:gd name="connsiteY919" fmla="*/ 1161202 h 4352025"/>
              <a:gd name="connsiteX920" fmla="*/ 129527 w 430785"/>
              <a:gd name="connsiteY920" fmla="*/ 1127928 h 4352025"/>
              <a:gd name="connsiteX921" fmla="*/ 232110 w 430785"/>
              <a:gd name="connsiteY921" fmla="*/ 1187173 h 4352025"/>
              <a:gd name="connsiteX922" fmla="*/ 232110 w 430785"/>
              <a:gd name="connsiteY922" fmla="*/ 1216065 h 4352025"/>
              <a:gd name="connsiteX923" fmla="*/ 129527 w 430785"/>
              <a:gd name="connsiteY923" fmla="*/ 1156820 h 4352025"/>
              <a:gd name="connsiteX924" fmla="*/ 0 w 430785"/>
              <a:gd name="connsiteY924" fmla="*/ 1119001 h 4352025"/>
              <a:gd name="connsiteX925" fmla="*/ 65575 w 430785"/>
              <a:gd name="connsiteY925" fmla="*/ 1156820 h 4352025"/>
              <a:gd name="connsiteX926" fmla="*/ 65575 w 430785"/>
              <a:gd name="connsiteY926" fmla="*/ 1185713 h 4352025"/>
              <a:gd name="connsiteX927" fmla="*/ 0 w 430785"/>
              <a:gd name="connsiteY927" fmla="*/ 1147731 h 4352025"/>
              <a:gd name="connsiteX928" fmla="*/ 379168 w 430785"/>
              <a:gd name="connsiteY928" fmla="*/ 1074688 h 4352025"/>
              <a:gd name="connsiteX929" fmla="*/ 430784 w 430785"/>
              <a:gd name="connsiteY929" fmla="*/ 1104554 h 4352025"/>
              <a:gd name="connsiteX930" fmla="*/ 430784 w 430785"/>
              <a:gd name="connsiteY930" fmla="*/ 1133284 h 4352025"/>
              <a:gd name="connsiteX931" fmla="*/ 379168 w 430785"/>
              <a:gd name="connsiteY931" fmla="*/ 1103418 h 4352025"/>
              <a:gd name="connsiteX932" fmla="*/ 123035 w 430785"/>
              <a:gd name="connsiteY932" fmla="*/ 1058457 h 4352025"/>
              <a:gd name="connsiteX933" fmla="*/ 199161 w 430785"/>
              <a:gd name="connsiteY933" fmla="*/ 1102444 h 4352025"/>
              <a:gd name="connsiteX934" fmla="*/ 199161 w 430785"/>
              <a:gd name="connsiteY934" fmla="*/ 1131174 h 4352025"/>
              <a:gd name="connsiteX935" fmla="*/ 123035 w 430785"/>
              <a:gd name="connsiteY935" fmla="*/ 1087187 h 4352025"/>
              <a:gd name="connsiteX936" fmla="*/ 0 w 430785"/>
              <a:gd name="connsiteY936" fmla="*/ 1053263 h 4352025"/>
              <a:gd name="connsiteX937" fmla="*/ 109563 w 430785"/>
              <a:gd name="connsiteY937" fmla="*/ 1116404 h 4352025"/>
              <a:gd name="connsiteX938" fmla="*/ 109563 w 430785"/>
              <a:gd name="connsiteY938" fmla="*/ 1145133 h 4352025"/>
              <a:gd name="connsiteX939" fmla="*/ 0 w 430785"/>
              <a:gd name="connsiteY939" fmla="*/ 1081993 h 4352025"/>
              <a:gd name="connsiteX940" fmla="*/ 222372 w 430785"/>
              <a:gd name="connsiteY940" fmla="*/ 1050017 h 4352025"/>
              <a:gd name="connsiteX941" fmla="*/ 274151 w 430785"/>
              <a:gd name="connsiteY941" fmla="*/ 1079883 h 4352025"/>
              <a:gd name="connsiteX942" fmla="*/ 274151 w 430785"/>
              <a:gd name="connsiteY942" fmla="*/ 1108613 h 4352025"/>
              <a:gd name="connsiteX943" fmla="*/ 222372 w 430785"/>
              <a:gd name="connsiteY943" fmla="*/ 1078747 h 4352025"/>
              <a:gd name="connsiteX944" fmla="*/ 55836 w 430785"/>
              <a:gd name="connsiteY944" fmla="*/ 1019664 h 4352025"/>
              <a:gd name="connsiteX945" fmla="*/ 103070 w 430785"/>
              <a:gd name="connsiteY945" fmla="*/ 1046933 h 4352025"/>
              <a:gd name="connsiteX946" fmla="*/ 103070 w 430785"/>
              <a:gd name="connsiteY946" fmla="*/ 1075663 h 4352025"/>
              <a:gd name="connsiteX947" fmla="*/ 55836 w 430785"/>
              <a:gd name="connsiteY947" fmla="*/ 1048394 h 4352025"/>
              <a:gd name="connsiteX948" fmla="*/ 355632 w 430785"/>
              <a:gd name="connsiteY948" fmla="*/ 995316 h 4352025"/>
              <a:gd name="connsiteX949" fmla="*/ 430784 w 430785"/>
              <a:gd name="connsiteY949" fmla="*/ 1038654 h 4352025"/>
              <a:gd name="connsiteX950" fmla="*/ 430784 w 430785"/>
              <a:gd name="connsiteY950" fmla="*/ 1067546 h 4352025"/>
              <a:gd name="connsiteX951" fmla="*/ 355632 w 430785"/>
              <a:gd name="connsiteY951" fmla="*/ 1024046 h 4352025"/>
              <a:gd name="connsiteX952" fmla="*/ 125794 w 430785"/>
              <a:gd name="connsiteY952" fmla="*/ 994180 h 4352025"/>
              <a:gd name="connsiteX953" fmla="*/ 202407 w 430785"/>
              <a:gd name="connsiteY953" fmla="*/ 1038492 h 4352025"/>
              <a:gd name="connsiteX954" fmla="*/ 202407 w 430785"/>
              <a:gd name="connsiteY954" fmla="*/ 1067222 h 4352025"/>
              <a:gd name="connsiteX955" fmla="*/ 125794 w 430785"/>
              <a:gd name="connsiteY955" fmla="*/ 1023072 h 4352025"/>
              <a:gd name="connsiteX956" fmla="*/ 0 w 430785"/>
              <a:gd name="connsiteY956" fmla="*/ 987363 h 4352025"/>
              <a:gd name="connsiteX957" fmla="*/ 35709 w 430785"/>
              <a:gd name="connsiteY957" fmla="*/ 1007977 h 4352025"/>
              <a:gd name="connsiteX958" fmla="*/ 35709 w 430785"/>
              <a:gd name="connsiteY958" fmla="*/ 1036869 h 4352025"/>
              <a:gd name="connsiteX959" fmla="*/ 0 w 430785"/>
              <a:gd name="connsiteY959" fmla="*/ 1016255 h 4352025"/>
              <a:gd name="connsiteX960" fmla="*/ 193155 w 430785"/>
              <a:gd name="connsiteY960" fmla="*/ 967236 h 4352025"/>
              <a:gd name="connsiteX961" fmla="*/ 225293 w 430785"/>
              <a:gd name="connsiteY961" fmla="*/ 985740 h 4352025"/>
              <a:gd name="connsiteX962" fmla="*/ 225293 w 430785"/>
              <a:gd name="connsiteY962" fmla="*/ 1014632 h 4352025"/>
              <a:gd name="connsiteX963" fmla="*/ 193155 w 430785"/>
              <a:gd name="connsiteY963" fmla="*/ 996128 h 4352025"/>
              <a:gd name="connsiteX964" fmla="*/ 379168 w 430785"/>
              <a:gd name="connsiteY964" fmla="*/ 943050 h 4352025"/>
              <a:gd name="connsiteX965" fmla="*/ 430784 w 430785"/>
              <a:gd name="connsiteY965" fmla="*/ 972917 h 4352025"/>
              <a:gd name="connsiteX966" fmla="*/ 430784 w 430785"/>
              <a:gd name="connsiteY966" fmla="*/ 1001808 h 4352025"/>
              <a:gd name="connsiteX967" fmla="*/ 379168 w 430785"/>
              <a:gd name="connsiteY967" fmla="*/ 971942 h 4352025"/>
              <a:gd name="connsiteX968" fmla="*/ 0 w 430785"/>
              <a:gd name="connsiteY968" fmla="*/ 921626 h 4352025"/>
              <a:gd name="connsiteX969" fmla="*/ 105829 w 430785"/>
              <a:gd name="connsiteY969" fmla="*/ 982656 h 4352025"/>
              <a:gd name="connsiteX970" fmla="*/ 105829 w 430785"/>
              <a:gd name="connsiteY970" fmla="*/ 1011548 h 4352025"/>
              <a:gd name="connsiteX971" fmla="*/ 0 w 430785"/>
              <a:gd name="connsiteY971" fmla="*/ 950356 h 4352025"/>
              <a:gd name="connsiteX972" fmla="*/ 210847 w 430785"/>
              <a:gd name="connsiteY972" fmla="*/ 911725 h 4352025"/>
              <a:gd name="connsiteX973" fmla="*/ 258081 w 430785"/>
              <a:gd name="connsiteY973" fmla="*/ 938994 h 4352025"/>
              <a:gd name="connsiteX974" fmla="*/ 258081 w 430785"/>
              <a:gd name="connsiteY974" fmla="*/ 967886 h 4352025"/>
              <a:gd name="connsiteX975" fmla="*/ 210847 w 430785"/>
              <a:gd name="connsiteY975" fmla="*/ 940617 h 4352025"/>
              <a:gd name="connsiteX976" fmla="*/ 71743 w 430785"/>
              <a:gd name="connsiteY976" fmla="*/ 897278 h 4352025"/>
              <a:gd name="connsiteX977" fmla="*/ 173028 w 430785"/>
              <a:gd name="connsiteY977" fmla="*/ 955712 h 4352025"/>
              <a:gd name="connsiteX978" fmla="*/ 173028 w 430785"/>
              <a:gd name="connsiteY978" fmla="*/ 984441 h 4352025"/>
              <a:gd name="connsiteX979" fmla="*/ 71743 w 430785"/>
              <a:gd name="connsiteY979" fmla="*/ 926008 h 4352025"/>
              <a:gd name="connsiteX980" fmla="*/ 359366 w 430785"/>
              <a:gd name="connsiteY980" fmla="*/ 865789 h 4352025"/>
              <a:gd name="connsiteX981" fmla="*/ 430785 w 430785"/>
              <a:gd name="connsiteY981" fmla="*/ 907179 h 4352025"/>
              <a:gd name="connsiteX982" fmla="*/ 430785 w 430785"/>
              <a:gd name="connsiteY982" fmla="*/ 935909 h 4352025"/>
              <a:gd name="connsiteX983" fmla="*/ 359366 w 430785"/>
              <a:gd name="connsiteY983" fmla="*/ 894681 h 4352025"/>
              <a:gd name="connsiteX984" fmla="*/ 0 w 430785"/>
              <a:gd name="connsiteY984" fmla="*/ 855727 h 4352025"/>
              <a:gd name="connsiteX985" fmla="*/ 51779 w 430785"/>
              <a:gd name="connsiteY985" fmla="*/ 885593 h 4352025"/>
              <a:gd name="connsiteX986" fmla="*/ 51779 w 430785"/>
              <a:gd name="connsiteY986" fmla="*/ 914485 h 4352025"/>
              <a:gd name="connsiteX987" fmla="*/ 0 w 430785"/>
              <a:gd name="connsiteY987" fmla="*/ 884619 h 4352025"/>
              <a:gd name="connsiteX988" fmla="*/ 248829 w 430785"/>
              <a:gd name="connsiteY988" fmla="*/ 802000 h 4352025"/>
              <a:gd name="connsiteX989" fmla="*/ 280805 w 430785"/>
              <a:gd name="connsiteY989" fmla="*/ 820504 h 4352025"/>
              <a:gd name="connsiteX990" fmla="*/ 280805 w 430785"/>
              <a:gd name="connsiteY990" fmla="*/ 849396 h 4352025"/>
              <a:gd name="connsiteX991" fmla="*/ 248829 w 430785"/>
              <a:gd name="connsiteY991" fmla="*/ 830730 h 4352025"/>
              <a:gd name="connsiteX992" fmla="*/ 0 w 430785"/>
              <a:gd name="connsiteY992" fmla="*/ 789989 h 4352025"/>
              <a:gd name="connsiteX993" fmla="*/ 190883 w 430785"/>
              <a:gd name="connsiteY993" fmla="*/ 900201 h 4352025"/>
              <a:gd name="connsiteX994" fmla="*/ 190883 w 430785"/>
              <a:gd name="connsiteY994" fmla="*/ 928931 h 4352025"/>
              <a:gd name="connsiteX995" fmla="*/ 0 w 430785"/>
              <a:gd name="connsiteY995" fmla="*/ 818719 h 4352025"/>
              <a:gd name="connsiteX996" fmla="*/ 339888 w 430785"/>
              <a:gd name="connsiteY996" fmla="*/ 788852 h 4352025"/>
              <a:gd name="connsiteX997" fmla="*/ 430784 w 430785"/>
              <a:gd name="connsiteY997" fmla="*/ 841280 h 4352025"/>
              <a:gd name="connsiteX998" fmla="*/ 430784 w 430785"/>
              <a:gd name="connsiteY998" fmla="*/ 870172 h 4352025"/>
              <a:gd name="connsiteX999" fmla="*/ 339888 w 430785"/>
              <a:gd name="connsiteY999" fmla="*/ 817582 h 4352025"/>
              <a:gd name="connsiteX1000" fmla="*/ 109563 w 430785"/>
              <a:gd name="connsiteY1000" fmla="*/ 787392 h 4352025"/>
              <a:gd name="connsiteX1001" fmla="*/ 141539 w 430785"/>
              <a:gd name="connsiteY1001" fmla="*/ 805896 h 4352025"/>
              <a:gd name="connsiteX1002" fmla="*/ 141539 w 430785"/>
              <a:gd name="connsiteY1002" fmla="*/ 834788 h 4352025"/>
              <a:gd name="connsiteX1003" fmla="*/ 109563 w 430785"/>
              <a:gd name="connsiteY1003" fmla="*/ 816122 h 4352025"/>
              <a:gd name="connsiteX1004" fmla="*/ 199161 w 430785"/>
              <a:gd name="connsiteY1004" fmla="*/ 773433 h 4352025"/>
              <a:gd name="connsiteX1005" fmla="*/ 231299 w 430785"/>
              <a:gd name="connsiteY1005" fmla="*/ 791937 h 4352025"/>
              <a:gd name="connsiteX1006" fmla="*/ 231299 w 430785"/>
              <a:gd name="connsiteY1006" fmla="*/ 820667 h 4352025"/>
              <a:gd name="connsiteX1007" fmla="*/ 199161 w 430785"/>
              <a:gd name="connsiteY1007" fmla="*/ 802163 h 4352025"/>
              <a:gd name="connsiteX1008" fmla="*/ 71743 w 430785"/>
              <a:gd name="connsiteY1008" fmla="*/ 765642 h 4352025"/>
              <a:gd name="connsiteX1009" fmla="*/ 89435 w 430785"/>
              <a:gd name="connsiteY1009" fmla="*/ 775868 h 4352025"/>
              <a:gd name="connsiteX1010" fmla="*/ 89435 w 430785"/>
              <a:gd name="connsiteY1010" fmla="*/ 804598 h 4352025"/>
              <a:gd name="connsiteX1011" fmla="*/ 71743 w 430785"/>
              <a:gd name="connsiteY1011" fmla="*/ 794372 h 4352025"/>
              <a:gd name="connsiteX1012" fmla="*/ 365209 w 430785"/>
              <a:gd name="connsiteY1012" fmla="*/ 737238 h 4352025"/>
              <a:gd name="connsiteX1013" fmla="*/ 430784 w 430785"/>
              <a:gd name="connsiteY1013" fmla="*/ 775057 h 4352025"/>
              <a:gd name="connsiteX1014" fmla="*/ 430784 w 430785"/>
              <a:gd name="connsiteY1014" fmla="*/ 803950 h 4352025"/>
              <a:gd name="connsiteX1015" fmla="*/ 365209 w 430785"/>
              <a:gd name="connsiteY1015" fmla="*/ 766130 h 4352025"/>
              <a:gd name="connsiteX1016" fmla="*/ 0 w 430785"/>
              <a:gd name="connsiteY1016" fmla="*/ 724252 h 4352025"/>
              <a:gd name="connsiteX1017" fmla="*/ 51779 w 430785"/>
              <a:gd name="connsiteY1017" fmla="*/ 754118 h 4352025"/>
              <a:gd name="connsiteX1018" fmla="*/ 51779 w 430785"/>
              <a:gd name="connsiteY1018" fmla="*/ 782848 h 4352025"/>
              <a:gd name="connsiteX1019" fmla="*/ 0 w 430785"/>
              <a:gd name="connsiteY1019" fmla="*/ 752982 h 4352025"/>
              <a:gd name="connsiteX1020" fmla="*/ 218476 w 430785"/>
              <a:gd name="connsiteY1020" fmla="*/ 718733 h 4352025"/>
              <a:gd name="connsiteX1021" fmla="*/ 250614 w 430785"/>
              <a:gd name="connsiteY1021" fmla="*/ 737237 h 4352025"/>
              <a:gd name="connsiteX1022" fmla="*/ 250614 w 430785"/>
              <a:gd name="connsiteY1022" fmla="*/ 766129 h 4352025"/>
              <a:gd name="connsiteX1023" fmla="*/ 218476 w 430785"/>
              <a:gd name="connsiteY1023" fmla="*/ 747463 h 4352025"/>
              <a:gd name="connsiteX1024" fmla="*/ 91546 w 430785"/>
              <a:gd name="connsiteY1024" fmla="*/ 711266 h 4352025"/>
              <a:gd name="connsiteX1025" fmla="*/ 179034 w 430785"/>
              <a:gd name="connsiteY1025" fmla="*/ 761746 h 4352025"/>
              <a:gd name="connsiteX1026" fmla="*/ 179034 w 430785"/>
              <a:gd name="connsiteY1026" fmla="*/ 790638 h 4352025"/>
              <a:gd name="connsiteX1027" fmla="*/ 91546 w 430785"/>
              <a:gd name="connsiteY1027" fmla="*/ 739996 h 4352025"/>
              <a:gd name="connsiteX1028" fmla="*/ 151278 w 430785"/>
              <a:gd name="connsiteY1028" fmla="*/ 679940 h 4352025"/>
              <a:gd name="connsiteX1029" fmla="*/ 198512 w 430785"/>
              <a:gd name="connsiteY1029" fmla="*/ 707209 h 4352025"/>
              <a:gd name="connsiteX1030" fmla="*/ 198512 w 430785"/>
              <a:gd name="connsiteY1030" fmla="*/ 735939 h 4352025"/>
              <a:gd name="connsiteX1031" fmla="*/ 151278 w 430785"/>
              <a:gd name="connsiteY1031" fmla="*/ 708670 h 4352025"/>
              <a:gd name="connsiteX1032" fmla="*/ 361638 w 430785"/>
              <a:gd name="connsiteY1032" fmla="*/ 669390 h 4352025"/>
              <a:gd name="connsiteX1033" fmla="*/ 430784 w 430785"/>
              <a:gd name="connsiteY1033" fmla="*/ 709320 h 4352025"/>
              <a:gd name="connsiteX1034" fmla="*/ 430784 w 430785"/>
              <a:gd name="connsiteY1034" fmla="*/ 738212 h 4352025"/>
              <a:gd name="connsiteX1035" fmla="*/ 361638 w 430785"/>
              <a:gd name="connsiteY1035" fmla="*/ 698120 h 4352025"/>
              <a:gd name="connsiteX1036" fmla="*/ 0 w 430785"/>
              <a:gd name="connsiteY1036" fmla="*/ 658352 h 4352025"/>
              <a:gd name="connsiteX1037" fmla="*/ 71419 w 430785"/>
              <a:gd name="connsiteY1037" fmla="*/ 699580 h 4352025"/>
              <a:gd name="connsiteX1038" fmla="*/ 71419 w 430785"/>
              <a:gd name="connsiteY1038" fmla="*/ 728472 h 4352025"/>
              <a:gd name="connsiteX1039" fmla="*/ 0 w 430785"/>
              <a:gd name="connsiteY1039" fmla="*/ 687244 h 4352025"/>
              <a:gd name="connsiteX1040" fmla="*/ 302231 w 430785"/>
              <a:gd name="connsiteY1040" fmla="*/ 634979 h 4352025"/>
              <a:gd name="connsiteX1041" fmla="*/ 334207 w 430785"/>
              <a:gd name="connsiteY1041" fmla="*/ 653645 h 4352025"/>
              <a:gd name="connsiteX1042" fmla="*/ 334207 w 430785"/>
              <a:gd name="connsiteY1042" fmla="*/ 682375 h 4352025"/>
              <a:gd name="connsiteX1043" fmla="*/ 302231 w 430785"/>
              <a:gd name="connsiteY1043" fmla="*/ 663871 h 4352025"/>
              <a:gd name="connsiteX1044" fmla="*/ 395075 w 430785"/>
              <a:gd name="connsiteY1044" fmla="*/ 622968 h 4352025"/>
              <a:gd name="connsiteX1045" fmla="*/ 430784 w 430785"/>
              <a:gd name="connsiteY1045" fmla="*/ 643582 h 4352025"/>
              <a:gd name="connsiteX1046" fmla="*/ 430784 w 430785"/>
              <a:gd name="connsiteY1046" fmla="*/ 672312 h 4352025"/>
              <a:gd name="connsiteX1047" fmla="*/ 395075 w 430785"/>
              <a:gd name="connsiteY1047" fmla="*/ 651698 h 4352025"/>
              <a:gd name="connsiteX1048" fmla="*/ 252075 w 430785"/>
              <a:gd name="connsiteY1048" fmla="*/ 606087 h 4352025"/>
              <a:gd name="connsiteX1049" fmla="*/ 284213 w 430785"/>
              <a:gd name="connsiteY1049" fmla="*/ 624753 h 4352025"/>
              <a:gd name="connsiteX1050" fmla="*/ 284213 w 430785"/>
              <a:gd name="connsiteY1050" fmla="*/ 653483 h 4352025"/>
              <a:gd name="connsiteX1051" fmla="*/ 252075 w 430785"/>
              <a:gd name="connsiteY1051" fmla="*/ 634979 h 4352025"/>
              <a:gd name="connsiteX1052" fmla="*/ 133585 w 430785"/>
              <a:gd name="connsiteY1052" fmla="*/ 603489 h 4352025"/>
              <a:gd name="connsiteX1053" fmla="*/ 196401 w 430785"/>
              <a:gd name="connsiteY1053" fmla="*/ 639685 h 4352025"/>
              <a:gd name="connsiteX1054" fmla="*/ 196401 w 430785"/>
              <a:gd name="connsiteY1054" fmla="*/ 668577 h 4352025"/>
              <a:gd name="connsiteX1055" fmla="*/ 133585 w 430785"/>
              <a:gd name="connsiteY1055" fmla="*/ 632381 h 4352025"/>
              <a:gd name="connsiteX1056" fmla="*/ 0 w 430785"/>
              <a:gd name="connsiteY1056" fmla="*/ 592614 h 4352025"/>
              <a:gd name="connsiteX1057" fmla="*/ 131151 w 430785"/>
              <a:gd name="connsiteY1057" fmla="*/ 668253 h 4352025"/>
              <a:gd name="connsiteX1058" fmla="*/ 131151 w 430785"/>
              <a:gd name="connsiteY1058" fmla="*/ 697145 h 4352025"/>
              <a:gd name="connsiteX1059" fmla="*/ 0 w 430785"/>
              <a:gd name="connsiteY1059" fmla="*/ 621344 h 4352025"/>
              <a:gd name="connsiteX1060" fmla="*/ 85702 w 430785"/>
              <a:gd name="connsiteY1060" fmla="*/ 575896 h 4352025"/>
              <a:gd name="connsiteX1061" fmla="*/ 113458 w 430785"/>
              <a:gd name="connsiteY1061" fmla="*/ 591965 h 4352025"/>
              <a:gd name="connsiteX1062" fmla="*/ 113458 w 430785"/>
              <a:gd name="connsiteY1062" fmla="*/ 620695 h 4352025"/>
              <a:gd name="connsiteX1063" fmla="*/ 85702 w 430785"/>
              <a:gd name="connsiteY1063" fmla="*/ 604626 h 4352025"/>
              <a:gd name="connsiteX1064" fmla="*/ 365209 w 430785"/>
              <a:gd name="connsiteY1064" fmla="*/ 539863 h 4352025"/>
              <a:gd name="connsiteX1065" fmla="*/ 430784 w 430785"/>
              <a:gd name="connsiteY1065" fmla="*/ 577682 h 4352025"/>
              <a:gd name="connsiteX1066" fmla="*/ 430784 w 430785"/>
              <a:gd name="connsiteY1066" fmla="*/ 606575 h 4352025"/>
              <a:gd name="connsiteX1067" fmla="*/ 365209 w 430785"/>
              <a:gd name="connsiteY1067" fmla="*/ 568593 h 4352025"/>
              <a:gd name="connsiteX1068" fmla="*/ 129527 w 430785"/>
              <a:gd name="connsiteY1068" fmla="*/ 535318 h 4352025"/>
              <a:gd name="connsiteX1069" fmla="*/ 232110 w 430785"/>
              <a:gd name="connsiteY1069" fmla="*/ 594563 h 4352025"/>
              <a:gd name="connsiteX1070" fmla="*/ 232110 w 430785"/>
              <a:gd name="connsiteY1070" fmla="*/ 623455 h 4352025"/>
              <a:gd name="connsiteX1071" fmla="*/ 129527 w 430785"/>
              <a:gd name="connsiteY1071" fmla="*/ 564210 h 4352025"/>
              <a:gd name="connsiteX1072" fmla="*/ 0 w 430785"/>
              <a:gd name="connsiteY1072" fmla="*/ 526391 h 4352025"/>
              <a:gd name="connsiteX1073" fmla="*/ 65575 w 430785"/>
              <a:gd name="connsiteY1073" fmla="*/ 564210 h 4352025"/>
              <a:gd name="connsiteX1074" fmla="*/ 65575 w 430785"/>
              <a:gd name="connsiteY1074" fmla="*/ 593102 h 4352025"/>
              <a:gd name="connsiteX1075" fmla="*/ 0 w 430785"/>
              <a:gd name="connsiteY1075" fmla="*/ 555283 h 4352025"/>
              <a:gd name="connsiteX1076" fmla="*/ 379168 w 430785"/>
              <a:gd name="connsiteY1076" fmla="*/ 482079 h 4352025"/>
              <a:gd name="connsiteX1077" fmla="*/ 430784 w 430785"/>
              <a:gd name="connsiteY1077" fmla="*/ 511945 h 4352025"/>
              <a:gd name="connsiteX1078" fmla="*/ 430784 w 430785"/>
              <a:gd name="connsiteY1078" fmla="*/ 540675 h 4352025"/>
              <a:gd name="connsiteX1079" fmla="*/ 379168 w 430785"/>
              <a:gd name="connsiteY1079" fmla="*/ 510809 h 4352025"/>
              <a:gd name="connsiteX1080" fmla="*/ 123035 w 430785"/>
              <a:gd name="connsiteY1080" fmla="*/ 465847 h 4352025"/>
              <a:gd name="connsiteX1081" fmla="*/ 199161 w 430785"/>
              <a:gd name="connsiteY1081" fmla="*/ 509834 h 4352025"/>
              <a:gd name="connsiteX1082" fmla="*/ 199161 w 430785"/>
              <a:gd name="connsiteY1082" fmla="*/ 538564 h 4352025"/>
              <a:gd name="connsiteX1083" fmla="*/ 123035 w 430785"/>
              <a:gd name="connsiteY1083" fmla="*/ 494577 h 4352025"/>
              <a:gd name="connsiteX1084" fmla="*/ 0 w 430785"/>
              <a:gd name="connsiteY1084" fmla="*/ 460653 h 4352025"/>
              <a:gd name="connsiteX1085" fmla="*/ 109563 w 430785"/>
              <a:gd name="connsiteY1085" fmla="*/ 523794 h 4352025"/>
              <a:gd name="connsiteX1086" fmla="*/ 109563 w 430785"/>
              <a:gd name="connsiteY1086" fmla="*/ 552523 h 4352025"/>
              <a:gd name="connsiteX1087" fmla="*/ 0 w 430785"/>
              <a:gd name="connsiteY1087" fmla="*/ 489383 h 4352025"/>
              <a:gd name="connsiteX1088" fmla="*/ 222372 w 430785"/>
              <a:gd name="connsiteY1088" fmla="*/ 457408 h 4352025"/>
              <a:gd name="connsiteX1089" fmla="*/ 274151 w 430785"/>
              <a:gd name="connsiteY1089" fmla="*/ 487274 h 4352025"/>
              <a:gd name="connsiteX1090" fmla="*/ 274151 w 430785"/>
              <a:gd name="connsiteY1090" fmla="*/ 516004 h 4352025"/>
              <a:gd name="connsiteX1091" fmla="*/ 222372 w 430785"/>
              <a:gd name="connsiteY1091" fmla="*/ 486138 h 4352025"/>
              <a:gd name="connsiteX1092" fmla="*/ 55836 w 430785"/>
              <a:gd name="connsiteY1092" fmla="*/ 427054 h 4352025"/>
              <a:gd name="connsiteX1093" fmla="*/ 103070 w 430785"/>
              <a:gd name="connsiteY1093" fmla="*/ 454323 h 4352025"/>
              <a:gd name="connsiteX1094" fmla="*/ 103070 w 430785"/>
              <a:gd name="connsiteY1094" fmla="*/ 483053 h 4352025"/>
              <a:gd name="connsiteX1095" fmla="*/ 55836 w 430785"/>
              <a:gd name="connsiteY1095" fmla="*/ 455784 h 4352025"/>
              <a:gd name="connsiteX1096" fmla="*/ 355632 w 430785"/>
              <a:gd name="connsiteY1096" fmla="*/ 402706 h 4352025"/>
              <a:gd name="connsiteX1097" fmla="*/ 430784 w 430785"/>
              <a:gd name="connsiteY1097" fmla="*/ 446044 h 4352025"/>
              <a:gd name="connsiteX1098" fmla="*/ 430784 w 430785"/>
              <a:gd name="connsiteY1098" fmla="*/ 474936 h 4352025"/>
              <a:gd name="connsiteX1099" fmla="*/ 355632 w 430785"/>
              <a:gd name="connsiteY1099" fmla="*/ 431436 h 4352025"/>
              <a:gd name="connsiteX1100" fmla="*/ 125794 w 430785"/>
              <a:gd name="connsiteY1100" fmla="*/ 401571 h 4352025"/>
              <a:gd name="connsiteX1101" fmla="*/ 202407 w 430785"/>
              <a:gd name="connsiteY1101" fmla="*/ 445883 h 4352025"/>
              <a:gd name="connsiteX1102" fmla="*/ 202407 w 430785"/>
              <a:gd name="connsiteY1102" fmla="*/ 474613 h 4352025"/>
              <a:gd name="connsiteX1103" fmla="*/ 125794 w 430785"/>
              <a:gd name="connsiteY1103" fmla="*/ 430463 h 4352025"/>
              <a:gd name="connsiteX1104" fmla="*/ 0 w 430785"/>
              <a:gd name="connsiteY1104" fmla="*/ 394754 h 4352025"/>
              <a:gd name="connsiteX1105" fmla="*/ 35709 w 430785"/>
              <a:gd name="connsiteY1105" fmla="*/ 415368 h 4352025"/>
              <a:gd name="connsiteX1106" fmla="*/ 35709 w 430785"/>
              <a:gd name="connsiteY1106" fmla="*/ 444260 h 4352025"/>
              <a:gd name="connsiteX1107" fmla="*/ 0 w 430785"/>
              <a:gd name="connsiteY1107" fmla="*/ 423646 h 4352025"/>
              <a:gd name="connsiteX1108" fmla="*/ 193155 w 430785"/>
              <a:gd name="connsiteY1108" fmla="*/ 374627 h 4352025"/>
              <a:gd name="connsiteX1109" fmla="*/ 225293 w 430785"/>
              <a:gd name="connsiteY1109" fmla="*/ 393293 h 4352025"/>
              <a:gd name="connsiteX1110" fmla="*/ 225293 w 430785"/>
              <a:gd name="connsiteY1110" fmla="*/ 422023 h 4352025"/>
              <a:gd name="connsiteX1111" fmla="*/ 193155 w 430785"/>
              <a:gd name="connsiteY1111" fmla="*/ 403519 h 4352025"/>
              <a:gd name="connsiteX1112" fmla="*/ 379168 w 430785"/>
              <a:gd name="connsiteY1112" fmla="*/ 350441 h 4352025"/>
              <a:gd name="connsiteX1113" fmla="*/ 430784 w 430785"/>
              <a:gd name="connsiteY1113" fmla="*/ 380307 h 4352025"/>
              <a:gd name="connsiteX1114" fmla="*/ 430784 w 430785"/>
              <a:gd name="connsiteY1114" fmla="*/ 409199 h 4352025"/>
              <a:gd name="connsiteX1115" fmla="*/ 379168 w 430785"/>
              <a:gd name="connsiteY1115" fmla="*/ 379333 h 4352025"/>
              <a:gd name="connsiteX1116" fmla="*/ 0 w 430785"/>
              <a:gd name="connsiteY1116" fmla="*/ 329016 h 4352025"/>
              <a:gd name="connsiteX1117" fmla="*/ 105829 w 430785"/>
              <a:gd name="connsiteY1117" fmla="*/ 390046 h 4352025"/>
              <a:gd name="connsiteX1118" fmla="*/ 105829 w 430785"/>
              <a:gd name="connsiteY1118" fmla="*/ 418939 h 4352025"/>
              <a:gd name="connsiteX1119" fmla="*/ 0 w 430785"/>
              <a:gd name="connsiteY1119" fmla="*/ 357746 h 4352025"/>
              <a:gd name="connsiteX1120" fmla="*/ 210847 w 430785"/>
              <a:gd name="connsiteY1120" fmla="*/ 319115 h 4352025"/>
              <a:gd name="connsiteX1121" fmla="*/ 258081 w 430785"/>
              <a:gd name="connsiteY1121" fmla="*/ 346384 h 4352025"/>
              <a:gd name="connsiteX1122" fmla="*/ 258081 w 430785"/>
              <a:gd name="connsiteY1122" fmla="*/ 375276 h 4352025"/>
              <a:gd name="connsiteX1123" fmla="*/ 210847 w 430785"/>
              <a:gd name="connsiteY1123" fmla="*/ 348007 h 4352025"/>
              <a:gd name="connsiteX1124" fmla="*/ 71743 w 430785"/>
              <a:gd name="connsiteY1124" fmla="*/ 304669 h 4352025"/>
              <a:gd name="connsiteX1125" fmla="*/ 173028 w 430785"/>
              <a:gd name="connsiteY1125" fmla="*/ 363102 h 4352025"/>
              <a:gd name="connsiteX1126" fmla="*/ 173028 w 430785"/>
              <a:gd name="connsiteY1126" fmla="*/ 391994 h 4352025"/>
              <a:gd name="connsiteX1127" fmla="*/ 71743 w 430785"/>
              <a:gd name="connsiteY1127" fmla="*/ 333399 h 4352025"/>
              <a:gd name="connsiteX1128" fmla="*/ 359366 w 430785"/>
              <a:gd name="connsiteY1128" fmla="*/ 273179 h 4352025"/>
              <a:gd name="connsiteX1129" fmla="*/ 430785 w 430785"/>
              <a:gd name="connsiteY1129" fmla="*/ 314569 h 4352025"/>
              <a:gd name="connsiteX1130" fmla="*/ 430785 w 430785"/>
              <a:gd name="connsiteY1130" fmla="*/ 343299 h 4352025"/>
              <a:gd name="connsiteX1131" fmla="*/ 359366 w 430785"/>
              <a:gd name="connsiteY1131" fmla="*/ 302071 h 4352025"/>
              <a:gd name="connsiteX1132" fmla="*/ 0 w 430785"/>
              <a:gd name="connsiteY1132" fmla="*/ 263116 h 4352025"/>
              <a:gd name="connsiteX1133" fmla="*/ 51779 w 430785"/>
              <a:gd name="connsiteY1133" fmla="*/ 292982 h 4352025"/>
              <a:gd name="connsiteX1134" fmla="*/ 51779 w 430785"/>
              <a:gd name="connsiteY1134" fmla="*/ 321874 h 4352025"/>
              <a:gd name="connsiteX1135" fmla="*/ 0 w 430785"/>
              <a:gd name="connsiteY1135" fmla="*/ 292008 h 4352025"/>
              <a:gd name="connsiteX1136" fmla="*/ 248829 w 430785"/>
              <a:gd name="connsiteY1136" fmla="*/ 209390 h 4352025"/>
              <a:gd name="connsiteX1137" fmla="*/ 280805 w 430785"/>
              <a:gd name="connsiteY1137" fmla="*/ 227894 h 4352025"/>
              <a:gd name="connsiteX1138" fmla="*/ 280805 w 430785"/>
              <a:gd name="connsiteY1138" fmla="*/ 256786 h 4352025"/>
              <a:gd name="connsiteX1139" fmla="*/ 248829 w 430785"/>
              <a:gd name="connsiteY1139" fmla="*/ 238282 h 4352025"/>
              <a:gd name="connsiteX1140" fmla="*/ 0 w 430785"/>
              <a:gd name="connsiteY1140" fmla="*/ 197379 h 4352025"/>
              <a:gd name="connsiteX1141" fmla="*/ 190883 w 430785"/>
              <a:gd name="connsiteY1141" fmla="*/ 307591 h 4352025"/>
              <a:gd name="connsiteX1142" fmla="*/ 190883 w 430785"/>
              <a:gd name="connsiteY1142" fmla="*/ 336321 h 4352025"/>
              <a:gd name="connsiteX1143" fmla="*/ 0 w 430785"/>
              <a:gd name="connsiteY1143" fmla="*/ 226271 h 4352025"/>
              <a:gd name="connsiteX1144" fmla="*/ 339888 w 430785"/>
              <a:gd name="connsiteY1144" fmla="*/ 196242 h 4352025"/>
              <a:gd name="connsiteX1145" fmla="*/ 430784 w 430785"/>
              <a:gd name="connsiteY1145" fmla="*/ 248670 h 4352025"/>
              <a:gd name="connsiteX1146" fmla="*/ 430784 w 430785"/>
              <a:gd name="connsiteY1146" fmla="*/ 277562 h 4352025"/>
              <a:gd name="connsiteX1147" fmla="*/ 339888 w 430785"/>
              <a:gd name="connsiteY1147" fmla="*/ 224972 h 4352025"/>
              <a:gd name="connsiteX1148" fmla="*/ 109563 w 430785"/>
              <a:gd name="connsiteY1148" fmla="*/ 194782 h 4352025"/>
              <a:gd name="connsiteX1149" fmla="*/ 141539 w 430785"/>
              <a:gd name="connsiteY1149" fmla="*/ 213286 h 4352025"/>
              <a:gd name="connsiteX1150" fmla="*/ 141539 w 430785"/>
              <a:gd name="connsiteY1150" fmla="*/ 242178 h 4352025"/>
              <a:gd name="connsiteX1151" fmla="*/ 109563 w 430785"/>
              <a:gd name="connsiteY1151" fmla="*/ 223512 h 4352025"/>
              <a:gd name="connsiteX1152" fmla="*/ 199161 w 430785"/>
              <a:gd name="connsiteY1152" fmla="*/ 180823 h 4352025"/>
              <a:gd name="connsiteX1153" fmla="*/ 231299 w 430785"/>
              <a:gd name="connsiteY1153" fmla="*/ 199327 h 4352025"/>
              <a:gd name="connsiteX1154" fmla="*/ 231299 w 430785"/>
              <a:gd name="connsiteY1154" fmla="*/ 228057 h 4352025"/>
              <a:gd name="connsiteX1155" fmla="*/ 199161 w 430785"/>
              <a:gd name="connsiteY1155" fmla="*/ 209553 h 4352025"/>
              <a:gd name="connsiteX1156" fmla="*/ 71743 w 430785"/>
              <a:gd name="connsiteY1156" fmla="*/ 173032 h 4352025"/>
              <a:gd name="connsiteX1157" fmla="*/ 89435 w 430785"/>
              <a:gd name="connsiteY1157" fmla="*/ 183258 h 4352025"/>
              <a:gd name="connsiteX1158" fmla="*/ 89435 w 430785"/>
              <a:gd name="connsiteY1158" fmla="*/ 211988 h 4352025"/>
              <a:gd name="connsiteX1159" fmla="*/ 71743 w 430785"/>
              <a:gd name="connsiteY1159" fmla="*/ 201762 h 4352025"/>
              <a:gd name="connsiteX1160" fmla="*/ 0 w 430785"/>
              <a:gd name="connsiteY1160" fmla="*/ 131641 h 4352025"/>
              <a:gd name="connsiteX1161" fmla="*/ 51779 w 430785"/>
              <a:gd name="connsiteY1161" fmla="*/ 161507 h 4352025"/>
              <a:gd name="connsiteX1162" fmla="*/ 51779 w 430785"/>
              <a:gd name="connsiteY1162" fmla="*/ 190237 h 4352025"/>
              <a:gd name="connsiteX1163" fmla="*/ 0 w 430785"/>
              <a:gd name="connsiteY1163" fmla="*/ 160371 h 4352025"/>
              <a:gd name="connsiteX1164" fmla="*/ 218476 w 430785"/>
              <a:gd name="connsiteY1164" fmla="*/ 126124 h 4352025"/>
              <a:gd name="connsiteX1165" fmla="*/ 250614 w 430785"/>
              <a:gd name="connsiteY1165" fmla="*/ 144628 h 4352025"/>
              <a:gd name="connsiteX1166" fmla="*/ 250614 w 430785"/>
              <a:gd name="connsiteY1166" fmla="*/ 173520 h 4352025"/>
              <a:gd name="connsiteX1167" fmla="*/ 218476 w 430785"/>
              <a:gd name="connsiteY1167" fmla="*/ 154854 h 4352025"/>
              <a:gd name="connsiteX1168" fmla="*/ 91546 w 430785"/>
              <a:gd name="connsiteY1168" fmla="*/ 118656 h 4352025"/>
              <a:gd name="connsiteX1169" fmla="*/ 179034 w 430785"/>
              <a:gd name="connsiteY1169" fmla="*/ 169136 h 4352025"/>
              <a:gd name="connsiteX1170" fmla="*/ 179034 w 430785"/>
              <a:gd name="connsiteY1170" fmla="*/ 198028 h 4352025"/>
              <a:gd name="connsiteX1171" fmla="*/ 91546 w 430785"/>
              <a:gd name="connsiteY1171" fmla="*/ 147386 h 4352025"/>
              <a:gd name="connsiteX1172" fmla="*/ 151278 w 430785"/>
              <a:gd name="connsiteY1172" fmla="*/ 87325 h 4352025"/>
              <a:gd name="connsiteX1173" fmla="*/ 198512 w 430785"/>
              <a:gd name="connsiteY1173" fmla="*/ 114599 h 4352025"/>
              <a:gd name="connsiteX1174" fmla="*/ 198512 w 430785"/>
              <a:gd name="connsiteY1174" fmla="*/ 143329 h 4352025"/>
              <a:gd name="connsiteX1175" fmla="*/ 151278 w 430785"/>
              <a:gd name="connsiteY1175" fmla="*/ 116060 h 4352025"/>
              <a:gd name="connsiteX1176" fmla="*/ 0 w 430785"/>
              <a:gd name="connsiteY1176" fmla="*/ 65737 h 4352025"/>
              <a:gd name="connsiteX1177" fmla="*/ 71419 w 430785"/>
              <a:gd name="connsiteY1177" fmla="*/ 106970 h 4352025"/>
              <a:gd name="connsiteX1178" fmla="*/ 71419 w 430785"/>
              <a:gd name="connsiteY1178" fmla="*/ 135862 h 4352025"/>
              <a:gd name="connsiteX1179" fmla="*/ 0 w 430785"/>
              <a:gd name="connsiteY1179" fmla="*/ 94633 h 4352025"/>
              <a:gd name="connsiteX1180" fmla="*/ 0 w 430785"/>
              <a:gd name="connsiteY1180" fmla="*/ 0 h 4352025"/>
              <a:gd name="connsiteX1181" fmla="*/ 131151 w 430785"/>
              <a:gd name="connsiteY1181" fmla="*/ 75639 h 4352025"/>
              <a:gd name="connsiteX1182" fmla="*/ 131151 w 430785"/>
              <a:gd name="connsiteY1182" fmla="*/ 104536 h 4352025"/>
              <a:gd name="connsiteX1183" fmla="*/ 0 w 430785"/>
              <a:gd name="connsiteY1183" fmla="*/ 28731 h 435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Lst>
            <a:rect l="l" t="t" r="r" b="b"/>
            <a:pathLst>
              <a:path w="430785" h="4352025">
                <a:moveTo>
                  <a:pt x="365209" y="4285313"/>
                </a:moveTo>
                <a:lnTo>
                  <a:pt x="430784" y="4323132"/>
                </a:lnTo>
                <a:lnTo>
                  <a:pt x="430784" y="4352025"/>
                </a:lnTo>
                <a:lnTo>
                  <a:pt x="365209" y="4314205"/>
                </a:lnTo>
                <a:close/>
                <a:moveTo>
                  <a:pt x="361638" y="4217465"/>
                </a:moveTo>
                <a:lnTo>
                  <a:pt x="430784" y="4257394"/>
                </a:lnTo>
                <a:lnTo>
                  <a:pt x="430784" y="4286124"/>
                </a:lnTo>
                <a:lnTo>
                  <a:pt x="361638" y="4246195"/>
                </a:lnTo>
                <a:close/>
                <a:moveTo>
                  <a:pt x="302231" y="4183055"/>
                </a:moveTo>
                <a:lnTo>
                  <a:pt x="334207" y="4201559"/>
                </a:lnTo>
                <a:lnTo>
                  <a:pt x="334207" y="4230451"/>
                </a:lnTo>
                <a:lnTo>
                  <a:pt x="302231" y="4211947"/>
                </a:lnTo>
                <a:close/>
                <a:moveTo>
                  <a:pt x="395075" y="4171043"/>
                </a:moveTo>
                <a:lnTo>
                  <a:pt x="430784" y="4191657"/>
                </a:lnTo>
                <a:lnTo>
                  <a:pt x="430784" y="4220387"/>
                </a:lnTo>
                <a:lnTo>
                  <a:pt x="395075" y="4199773"/>
                </a:lnTo>
                <a:close/>
                <a:moveTo>
                  <a:pt x="252075" y="4154162"/>
                </a:moveTo>
                <a:lnTo>
                  <a:pt x="284213" y="4172666"/>
                </a:lnTo>
                <a:lnTo>
                  <a:pt x="284213" y="4201558"/>
                </a:lnTo>
                <a:lnTo>
                  <a:pt x="252075" y="4183054"/>
                </a:lnTo>
                <a:close/>
                <a:moveTo>
                  <a:pt x="133585" y="4151565"/>
                </a:moveTo>
                <a:lnTo>
                  <a:pt x="196401" y="4187761"/>
                </a:lnTo>
                <a:lnTo>
                  <a:pt x="196401" y="4216653"/>
                </a:lnTo>
                <a:lnTo>
                  <a:pt x="133585" y="4180457"/>
                </a:lnTo>
                <a:close/>
                <a:moveTo>
                  <a:pt x="85702" y="4123972"/>
                </a:moveTo>
                <a:lnTo>
                  <a:pt x="113458" y="4140041"/>
                </a:lnTo>
                <a:lnTo>
                  <a:pt x="113458" y="4168771"/>
                </a:lnTo>
                <a:lnTo>
                  <a:pt x="85702" y="4152702"/>
                </a:lnTo>
                <a:close/>
                <a:moveTo>
                  <a:pt x="365209" y="4087938"/>
                </a:moveTo>
                <a:lnTo>
                  <a:pt x="430784" y="4125757"/>
                </a:lnTo>
                <a:lnTo>
                  <a:pt x="430784" y="4154650"/>
                </a:lnTo>
                <a:lnTo>
                  <a:pt x="365209" y="4116668"/>
                </a:lnTo>
                <a:close/>
                <a:moveTo>
                  <a:pt x="129527" y="4083393"/>
                </a:moveTo>
                <a:lnTo>
                  <a:pt x="232110" y="4142638"/>
                </a:lnTo>
                <a:lnTo>
                  <a:pt x="232110" y="4171530"/>
                </a:lnTo>
                <a:lnTo>
                  <a:pt x="129527" y="4112285"/>
                </a:lnTo>
                <a:close/>
                <a:moveTo>
                  <a:pt x="0" y="4074466"/>
                </a:moveTo>
                <a:lnTo>
                  <a:pt x="65575" y="4112285"/>
                </a:lnTo>
                <a:lnTo>
                  <a:pt x="65575" y="4141178"/>
                </a:lnTo>
                <a:lnTo>
                  <a:pt x="0" y="4103196"/>
                </a:lnTo>
                <a:close/>
                <a:moveTo>
                  <a:pt x="379168" y="4030154"/>
                </a:moveTo>
                <a:lnTo>
                  <a:pt x="430784" y="4060020"/>
                </a:lnTo>
                <a:lnTo>
                  <a:pt x="430784" y="4088750"/>
                </a:lnTo>
                <a:lnTo>
                  <a:pt x="379168" y="4058884"/>
                </a:lnTo>
                <a:close/>
                <a:moveTo>
                  <a:pt x="123035" y="4013922"/>
                </a:moveTo>
                <a:lnTo>
                  <a:pt x="199161" y="4057909"/>
                </a:lnTo>
                <a:lnTo>
                  <a:pt x="199161" y="4086639"/>
                </a:lnTo>
                <a:lnTo>
                  <a:pt x="123035" y="4042652"/>
                </a:lnTo>
                <a:close/>
                <a:moveTo>
                  <a:pt x="0" y="4008728"/>
                </a:moveTo>
                <a:lnTo>
                  <a:pt x="109563" y="4071869"/>
                </a:lnTo>
                <a:lnTo>
                  <a:pt x="109563" y="4100598"/>
                </a:lnTo>
                <a:lnTo>
                  <a:pt x="0" y="4037458"/>
                </a:lnTo>
                <a:close/>
                <a:moveTo>
                  <a:pt x="222372" y="4005482"/>
                </a:moveTo>
                <a:lnTo>
                  <a:pt x="274151" y="4035348"/>
                </a:lnTo>
                <a:lnTo>
                  <a:pt x="274151" y="4064078"/>
                </a:lnTo>
                <a:lnTo>
                  <a:pt x="222372" y="4034212"/>
                </a:lnTo>
                <a:close/>
                <a:moveTo>
                  <a:pt x="55836" y="3975129"/>
                </a:moveTo>
                <a:lnTo>
                  <a:pt x="103070" y="4002398"/>
                </a:lnTo>
                <a:lnTo>
                  <a:pt x="103070" y="4031128"/>
                </a:lnTo>
                <a:lnTo>
                  <a:pt x="55836" y="4003859"/>
                </a:lnTo>
                <a:close/>
                <a:moveTo>
                  <a:pt x="355632" y="3950782"/>
                </a:moveTo>
                <a:lnTo>
                  <a:pt x="430784" y="3994120"/>
                </a:lnTo>
                <a:lnTo>
                  <a:pt x="430784" y="4023012"/>
                </a:lnTo>
                <a:lnTo>
                  <a:pt x="355632" y="3979512"/>
                </a:lnTo>
                <a:close/>
                <a:moveTo>
                  <a:pt x="125794" y="3949645"/>
                </a:moveTo>
                <a:lnTo>
                  <a:pt x="202407" y="3993957"/>
                </a:lnTo>
                <a:lnTo>
                  <a:pt x="202407" y="4022687"/>
                </a:lnTo>
                <a:lnTo>
                  <a:pt x="125794" y="3978537"/>
                </a:lnTo>
                <a:close/>
                <a:moveTo>
                  <a:pt x="0" y="3942828"/>
                </a:moveTo>
                <a:lnTo>
                  <a:pt x="35709" y="3963442"/>
                </a:lnTo>
                <a:lnTo>
                  <a:pt x="35709" y="3992334"/>
                </a:lnTo>
                <a:lnTo>
                  <a:pt x="0" y="3971720"/>
                </a:lnTo>
                <a:close/>
                <a:moveTo>
                  <a:pt x="193155" y="3922701"/>
                </a:moveTo>
                <a:lnTo>
                  <a:pt x="225293" y="3941205"/>
                </a:lnTo>
                <a:lnTo>
                  <a:pt x="225293" y="3970097"/>
                </a:lnTo>
                <a:lnTo>
                  <a:pt x="193155" y="3951593"/>
                </a:lnTo>
                <a:close/>
                <a:moveTo>
                  <a:pt x="379168" y="3898516"/>
                </a:moveTo>
                <a:lnTo>
                  <a:pt x="430784" y="3928382"/>
                </a:lnTo>
                <a:lnTo>
                  <a:pt x="430784" y="3957274"/>
                </a:lnTo>
                <a:lnTo>
                  <a:pt x="379168" y="3927408"/>
                </a:lnTo>
                <a:close/>
                <a:moveTo>
                  <a:pt x="0" y="3877091"/>
                </a:moveTo>
                <a:lnTo>
                  <a:pt x="105829" y="3938121"/>
                </a:lnTo>
                <a:lnTo>
                  <a:pt x="105829" y="3967013"/>
                </a:lnTo>
                <a:lnTo>
                  <a:pt x="0" y="3905821"/>
                </a:lnTo>
                <a:close/>
                <a:moveTo>
                  <a:pt x="210847" y="3867189"/>
                </a:moveTo>
                <a:lnTo>
                  <a:pt x="258081" y="3894458"/>
                </a:lnTo>
                <a:lnTo>
                  <a:pt x="258081" y="3923350"/>
                </a:lnTo>
                <a:lnTo>
                  <a:pt x="210847" y="3896081"/>
                </a:lnTo>
                <a:close/>
                <a:moveTo>
                  <a:pt x="71743" y="3852743"/>
                </a:moveTo>
                <a:lnTo>
                  <a:pt x="173028" y="3911176"/>
                </a:lnTo>
                <a:lnTo>
                  <a:pt x="173028" y="3939906"/>
                </a:lnTo>
                <a:lnTo>
                  <a:pt x="71743" y="3881473"/>
                </a:lnTo>
                <a:close/>
                <a:moveTo>
                  <a:pt x="359366" y="3821254"/>
                </a:moveTo>
                <a:lnTo>
                  <a:pt x="430785" y="3862644"/>
                </a:lnTo>
                <a:lnTo>
                  <a:pt x="430785" y="3891374"/>
                </a:lnTo>
                <a:lnTo>
                  <a:pt x="359366" y="3850146"/>
                </a:lnTo>
                <a:close/>
                <a:moveTo>
                  <a:pt x="0" y="3811191"/>
                </a:moveTo>
                <a:lnTo>
                  <a:pt x="51779" y="3841057"/>
                </a:lnTo>
                <a:lnTo>
                  <a:pt x="51779" y="3869949"/>
                </a:lnTo>
                <a:lnTo>
                  <a:pt x="0" y="3840083"/>
                </a:lnTo>
                <a:close/>
                <a:moveTo>
                  <a:pt x="248829" y="3757464"/>
                </a:moveTo>
                <a:lnTo>
                  <a:pt x="280805" y="3775968"/>
                </a:lnTo>
                <a:lnTo>
                  <a:pt x="280805" y="3804860"/>
                </a:lnTo>
                <a:lnTo>
                  <a:pt x="248829" y="3786194"/>
                </a:lnTo>
                <a:close/>
                <a:moveTo>
                  <a:pt x="0" y="3745453"/>
                </a:moveTo>
                <a:lnTo>
                  <a:pt x="190883" y="3855665"/>
                </a:lnTo>
                <a:lnTo>
                  <a:pt x="190883" y="3884395"/>
                </a:lnTo>
                <a:lnTo>
                  <a:pt x="0" y="3774183"/>
                </a:lnTo>
                <a:close/>
                <a:moveTo>
                  <a:pt x="339888" y="3744317"/>
                </a:moveTo>
                <a:lnTo>
                  <a:pt x="430784" y="3796745"/>
                </a:lnTo>
                <a:lnTo>
                  <a:pt x="430784" y="3825637"/>
                </a:lnTo>
                <a:lnTo>
                  <a:pt x="339888" y="3773047"/>
                </a:lnTo>
                <a:close/>
                <a:moveTo>
                  <a:pt x="109563" y="3742856"/>
                </a:moveTo>
                <a:lnTo>
                  <a:pt x="141539" y="3761360"/>
                </a:lnTo>
                <a:lnTo>
                  <a:pt x="141539" y="3790252"/>
                </a:lnTo>
                <a:lnTo>
                  <a:pt x="109563" y="3771586"/>
                </a:lnTo>
                <a:close/>
                <a:moveTo>
                  <a:pt x="199161" y="3728897"/>
                </a:moveTo>
                <a:lnTo>
                  <a:pt x="231299" y="3747401"/>
                </a:lnTo>
                <a:lnTo>
                  <a:pt x="231299" y="3776131"/>
                </a:lnTo>
                <a:lnTo>
                  <a:pt x="199161" y="3757627"/>
                </a:lnTo>
                <a:close/>
                <a:moveTo>
                  <a:pt x="71743" y="3721106"/>
                </a:moveTo>
                <a:lnTo>
                  <a:pt x="89435" y="3731332"/>
                </a:lnTo>
                <a:lnTo>
                  <a:pt x="89435" y="3760062"/>
                </a:lnTo>
                <a:lnTo>
                  <a:pt x="71743" y="3749836"/>
                </a:lnTo>
                <a:close/>
                <a:moveTo>
                  <a:pt x="365209" y="3692701"/>
                </a:moveTo>
                <a:lnTo>
                  <a:pt x="430784" y="3730520"/>
                </a:lnTo>
                <a:lnTo>
                  <a:pt x="430784" y="3759413"/>
                </a:lnTo>
                <a:lnTo>
                  <a:pt x="365209" y="3721593"/>
                </a:lnTo>
                <a:close/>
                <a:moveTo>
                  <a:pt x="0" y="3679716"/>
                </a:moveTo>
                <a:lnTo>
                  <a:pt x="51779" y="3709582"/>
                </a:lnTo>
                <a:lnTo>
                  <a:pt x="51779" y="3738312"/>
                </a:lnTo>
                <a:lnTo>
                  <a:pt x="0" y="3708446"/>
                </a:lnTo>
                <a:close/>
                <a:moveTo>
                  <a:pt x="218476" y="3674197"/>
                </a:moveTo>
                <a:lnTo>
                  <a:pt x="250614" y="3692701"/>
                </a:lnTo>
                <a:lnTo>
                  <a:pt x="250614" y="3721593"/>
                </a:lnTo>
                <a:lnTo>
                  <a:pt x="218476" y="3702927"/>
                </a:lnTo>
                <a:close/>
                <a:moveTo>
                  <a:pt x="91546" y="3666730"/>
                </a:moveTo>
                <a:lnTo>
                  <a:pt x="179034" y="3717210"/>
                </a:lnTo>
                <a:lnTo>
                  <a:pt x="179034" y="3746102"/>
                </a:lnTo>
                <a:lnTo>
                  <a:pt x="91546" y="3695460"/>
                </a:lnTo>
                <a:close/>
                <a:moveTo>
                  <a:pt x="151278" y="3635404"/>
                </a:moveTo>
                <a:lnTo>
                  <a:pt x="198512" y="3662673"/>
                </a:lnTo>
                <a:lnTo>
                  <a:pt x="198512" y="3691403"/>
                </a:lnTo>
                <a:lnTo>
                  <a:pt x="151278" y="3664134"/>
                </a:lnTo>
                <a:close/>
                <a:moveTo>
                  <a:pt x="361638" y="3624853"/>
                </a:moveTo>
                <a:lnTo>
                  <a:pt x="430784" y="3664783"/>
                </a:lnTo>
                <a:lnTo>
                  <a:pt x="430784" y="3693675"/>
                </a:lnTo>
                <a:lnTo>
                  <a:pt x="361638" y="3653583"/>
                </a:lnTo>
                <a:close/>
                <a:moveTo>
                  <a:pt x="0" y="3613816"/>
                </a:moveTo>
                <a:lnTo>
                  <a:pt x="71419" y="3655044"/>
                </a:lnTo>
                <a:lnTo>
                  <a:pt x="71419" y="3683936"/>
                </a:lnTo>
                <a:lnTo>
                  <a:pt x="0" y="3642708"/>
                </a:lnTo>
                <a:close/>
                <a:moveTo>
                  <a:pt x="302231" y="3590442"/>
                </a:moveTo>
                <a:lnTo>
                  <a:pt x="334207" y="3609108"/>
                </a:lnTo>
                <a:lnTo>
                  <a:pt x="334207" y="3637838"/>
                </a:lnTo>
                <a:lnTo>
                  <a:pt x="302231" y="3619334"/>
                </a:lnTo>
                <a:close/>
                <a:moveTo>
                  <a:pt x="395075" y="3578431"/>
                </a:moveTo>
                <a:lnTo>
                  <a:pt x="430784" y="3599045"/>
                </a:lnTo>
                <a:lnTo>
                  <a:pt x="430784" y="3627775"/>
                </a:lnTo>
                <a:lnTo>
                  <a:pt x="395075" y="3607161"/>
                </a:lnTo>
                <a:close/>
                <a:moveTo>
                  <a:pt x="252075" y="3561550"/>
                </a:moveTo>
                <a:lnTo>
                  <a:pt x="284213" y="3580216"/>
                </a:lnTo>
                <a:lnTo>
                  <a:pt x="284213" y="3608946"/>
                </a:lnTo>
                <a:lnTo>
                  <a:pt x="252075" y="3590442"/>
                </a:lnTo>
                <a:close/>
                <a:moveTo>
                  <a:pt x="133585" y="3558953"/>
                </a:moveTo>
                <a:lnTo>
                  <a:pt x="196401" y="3595149"/>
                </a:lnTo>
                <a:lnTo>
                  <a:pt x="196401" y="3624041"/>
                </a:lnTo>
                <a:lnTo>
                  <a:pt x="133585" y="3587845"/>
                </a:lnTo>
                <a:close/>
                <a:moveTo>
                  <a:pt x="0" y="3548078"/>
                </a:moveTo>
                <a:lnTo>
                  <a:pt x="131151" y="3623717"/>
                </a:lnTo>
                <a:lnTo>
                  <a:pt x="131151" y="3652609"/>
                </a:lnTo>
                <a:lnTo>
                  <a:pt x="0" y="3576808"/>
                </a:lnTo>
                <a:close/>
                <a:moveTo>
                  <a:pt x="85702" y="3531360"/>
                </a:moveTo>
                <a:lnTo>
                  <a:pt x="113458" y="3547429"/>
                </a:lnTo>
                <a:lnTo>
                  <a:pt x="113458" y="3576159"/>
                </a:lnTo>
                <a:lnTo>
                  <a:pt x="85702" y="3560090"/>
                </a:lnTo>
                <a:close/>
                <a:moveTo>
                  <a:pt x="365209" y="3495326"/>
                </a:moveTo>
                <a:lnTo>
                  <a:pt x="430784" y="3533145"/>
                </a:lnTo>
                <a:lnTo>
                  <a:pt x="430784" y="3562038"/>
                </a:lnTo>
                <a:lnTo>
                  <a:pt x="365209" y="3524056"/>
                </a:lnTo>
                <a:close/>
                <a:moveTo>
                  <a:pt x="129527" y="3490781"/>
                </a:moveTo>
                <a:lnTo>
                  <a:pt x="232110" y="3550026"/>
                </a:lnTo>
                <a:lnTo>
                  <a:pt x="232110" y="3578918"/>
                </a:lnTo>
                <a:lnTo>
                  <a:pt x="129527" y="3519673"/>
                </a:lnTo>
                <a:close/>
                <a:moveTo>
                  <a:pt x="0" y="3481854"/>
                </a:moveTo>
                <a:lnTo>
                  <a:pt x="65575" y="3519673"/>
                </a:lnTo>
                <a:lnTo>
                  <a:pt x="65575" y="3548565"/>
                </a:lnTo>
                <a:lnTo>
                  <a:pt x="0" y="3510746"/>
                </a:lnTo>
                <a:close/>
                <a:moveTo>
                  <a:pt x="379168" y="3437542"/>
                </a:moveTo>
                <a:lnTo>
                  <a:pt x="430784" y="3467408"/>
                </a:lnTo>
                <a:lnTo>
                  <a:pt x="430784" y="3496138"/>
                </a:lnTo>
                <a:lnTo>
                  <a:pt x="379168" y="3466272"/>
                </a:lnTo>
                <a:close/>
                <a:moveTo>
                  <a:pt x="123035" y="3421310"/>
                </a:moveTo>
                <a:lnTo>
                  <a:pt x="199161" y="3465297"/>
                </a:lnTo>
                <a:lnTo>
                  <a:pt x="199161" y="3494027"/>
                </a:lnTo>
                <a:lnTo>
                  <a:pt x="123035" y="3450040"/>
                </a:lnTo>
                <a:close/>
                <a:moveTo>
                  <a:pt x="0" y="3416116"/>
                </a:moveTo>
                <a:lnTo>
                  <a:pt x="109563" y="3479257"/>
                </a:lnTo>
                <a:lnTo>
                  <a:pt x="109563" y="3507986"/>
                </a:lnTo>
                <a:lnTo>
                  <a:pt x="0" y="3444846"/>
                </a:lnTo>
                <a:close/>
                <a:moveTo>
                  <a:pt x="222372" y="3412870"/>
                </a:moveTo>
                <a:lnTo>
                  <a:pt x="274151" y="3442736"/>
                </a:lnTo>
                <a:lnTo>
                  <a:pt x="274151" y="3471466"/>
                </a:lnTo>
                <a:lnTo>
                  <a:pt x="222372" y="3441600"/>
                </a:lnTo>
                <a:close/>
                <a:moveTo>
                  <a:pt x="55836" y="3382517"/>
                </a:moveTo>
                <a:lnTo>
                  <a:pt x="103070" y="3409786"/>
                </a:lnTo>
                <a:lnTo>
                  <a:pt x="103070" y="3438516"/>
                </a:lnTo>
                <a:lnTo>
                  <a:pt x="55836" y="3411247"/>
                </a:lnTo>
                <a:close/>
                <a:moveTo>
                  <a:pt x="355632" y="3358169"/>
                </a:moveTo>
                <a:lnTo>
                  <a:pt x="430784" y="3401507"/>
                </a:lnTo>
                <a:lnTo>
                  <a:pt x="430784" y="3430399"/>
                </a:lnTo>
                <a:lnTo>
                  <a:pt x="355632" y="3386899"/>
                </a:lnTo>
                <a:close/>
                <a:moveTo>
                  <a:pt x="125794" y="3357033"/>
                </a:moveTo>
                <a:lnTo>
                  <a:pt x="202407" y="3401345"/>
                </a:lnTo>
                <a:lnTo>
                  <a:pt x="202407" y="3430075"/>
                </a:lnTo>
                <a:lnTo>
                  <a:pt x="125794" y="3385925"/>
                </a:lnTo>
                <a:close/>
                <a:moveTo>
                  <a:pt x="0" y="3350216"/>
                </a:moveTo>
                <a:lnTo>
                  <a:pt x="35709" y="3370830"/>
                </a:lnTo>
                <a:lnTo>
                  <a:pt x="35709" y="3399722"/>
                </a:lnTo>
                <a:lnTo>
                  <a:pt x="0" y="3379108"/>
                </a:lnTo>
                <a:close/>
                <a:moveTo>
                  <a:pt x="193155" y="3330089"/>
                </a:moveTo>
                <a:lnTo>
                  <a:pt x="225293" y="3348755"/>
                </a:lnTo>
                <a:lnTo>
                  <a:pt x="225293" y="3377485"/>
                </a:lnTo>
                <a:lnTo>
                  <a:pt x="193155" y="3358981"/>
                </a:lnTo>
                <a:close/>
                <a:moveTo>
                  <a:pt x="379168" y="3305904"/>
                </a:moveTo>
                <a:lnTo>
                  <a:pt x="430784" y="3335770"/>
                </a:lnTo>
                <a:lnTo>
                  <a:pt x="430784" y="3364662"/>
                </a:lnTo>
                <a:lnTo>
                  <a:pt x="379168" y="3334796"/>
                </a:lnTo>
                <a:close/>
                <a:moveTo>
                  <a:pt x="0" y="3284478"/>
                </a:moveTo>
                <a:lnTo>
                  <a:pt x="105829" y="3345508"/>
                </a:lnTo>
                <a:lnTo>
                  <a:pt x="105829" y="3374401"/>
                </a:lnTo>
                <a:lnTo>
                  <a:pt x="0" y="3313208"/>
                </a:lnTo>
                <a:close/>
                <a:moveTo>
                  <a:pt x="210847" y="3274577"/>
                </a:moveTo>
                <a:lnTo>
                  <a:pt x="258081" y="3301846"/>
                </a:lnTo>
                <a:lnTo>
                  <a:pt x="258081" y="3330738"/>
                </a:lnTo>
                <a:lnTo>
                  <a:pt x="210847" y="3303469"/>
                </a:lnTo>
                <a:close/>
                <a:moveTo>
                  <a:pt x="71743" y="3260131"/>
                </a:moveTo>
                <a:lnTo>
                  <a:pt x="173028" y="3318564"/>
                </a:lnTo>
                <a:lnTo>
                  <a:pt x="173028" y="3347456"/>
                </a:lnTo>
                <a:lnTo>
                  <a:pt x="71743" y="3288861"/>
                </a:lnTo>
                <a:close/>
                <a:moveTo>
                  <a:pt x="359366" y="3228642"/>
                </a:moveTo>
                <a:lnTo>
                  <a:pt x="430785" y="3270032"/>
                </a:lnTo>
                <a:lnTo>
                  <a:pt x="430785" y="3298762"/>
                </a:lnTo>
                <a:lnTo>
                  <a:pt x="359366" y="3257534"/>
                </a:lnTo>
                <a:close/>
                <a:moveTo>
                  <a:pt x="0" y="3218578"/>
                </a:moveTo>
                <a:lnTo>
                  <a:pt x="51779" y="3248444"/>
                </a:lnTo>
                <a:lnTo>
                  <a:pt x="51779" y="3277336"/>
                </a:lnTo>
                <a:lnTo>
                  <a:pt x="0" y="3247470"/>
                </a:lnTo>
                <a:close/>
                <a:moveTo>
                  <a:pt x="248829" y="3164852"/>
                </a:moveTo>
                <a:lnTo>
                  <a:pt x="280805" y="3183356"/>
                </a:lnTo>
                <a:lnTo>
                  <a:pt x="280805" y="3212248"/>
                </a:lnTo>
                <a:lnTo>
                  <a:pt x="248829" y="3193744"/>
                </a:lnTo>
                <a:close/>
                <a:moveTo>
                  <a:pt x="0" y="3152841"/>
                </a:moveTo>
                <a:lnTo>
                  <a:pt x="190883" y="3263053"/>
                </a:lnTo>
                <a:lnTo>
                  <a:pt x="190883" y="3291783"/>
                </a:lnTo>
                <a:lnTo>
                  <a:pt x="0" y="3181733"/>
                </a:lnTo>
                <a:close/>
                <a:moveTo>
                  <a:pt x="339888" y="3151705"/>
                </a:moveTo>
                <a:lnTo>
                  <a:pt x="430784" y="3204133"/>
                </a:lnTo>
                <a:lnTo>
                  <a:pt x="430784" y="3233025"/>
                </a:lnTo>
                <a:lnTo>
                  <a:pt x="339888" y="3180435"/>
                </a:lnTo>
                <a:close/>
                <a:moveTo>
                  <a:pt x="109563" y="3150244"/>
                </a:moveTo>
                <a:lnTo>
                  <a:pt x="141539" y="3168748"/>
                </a:lnTo>
                <a:lnTo>
                  <a:pt x="141539" y="3197640"/>
                </a:lnTo>
                <a:lnTo>
                  <a:pt x="109563" y="3178974"/>
                </a:lnTo>
                <a:close/>
                <a:moveTo>
                  <a:pt x="199161" y="3136285"/>
                </a:moveTo>
                <a:lnTo>
                  <a:pt x="231299" y="3154789"/>
                </a:lnTo>
                <a:lnTo>
                  <a:pt x="231299" y="3183519"/>
                </a:lnTo>
                <a:lnTo>
                  <a:pt x="199161" y="3165015"/>
                </a:lnTo>
                <a:close/>
                <a:moveTo>
                  <a:pt x="71743" y="3128494"/>
                </a:moveTo>
                <a:lnTo>
                  <a:pt x="89435" y="3138720"/>
                </a:lnTo>
                <a:lnTo>
                  <a:pt x="89435" y="3167450"/>
                </a:lnTo>
                <a:lnTo>
                  <a:pt x="71743" y="3157224"/>
                </a:lnTo>
                <a:close/>
                <a:moveTo>
                  <a:pt x="365209" y="3103126"/>
                </a:moveTo>
                <a:lnTo>
                  <a:pt x="430784" y="3140945"/>
                </a:lnTo>
                <a:lnTo>
                  <a:pt x="430784" y="3169838"/>
                </a:lnTo>
                <a:lnTo>
                  <a:pt x="365209" y="3132018"/>
                </a:lnTo>
                <a:close/>
                <a:moveTo>
                  <a:pt x="0" y="3087103"/>
                </a:moveTo>
                <a:lnTo>
                  <a:pt x="51779" y="3116969"/>
                </a:lnTo>
                <a:lnTo>
                  <a:pt x="51779" y="3145699"/>
                </a:lnTo>
                <a:lnTo>
                  <a:pt x="0" y="3115833"/>
                </a:lnTo>
                <a:close/>
                <a:moveTo>
                  <a:pt x="218476" y="3081585"/>
                </a:moveTo>
                <a:lnTo>
                  <a:pt x="250614" y="3100089"/>
                </a:lnTo>
                <a:lnTo>
                  <a:pt x="250614" y="3128981"/>
                </a:lnTo>
                <a:lnTo>
                  <a:pt x="218476" y="3110315"/>
                </a:lnTo>
                <a:close/>
                <a:moveTo>
                  <a:pt x="91546" y="3074118"/>
                </a:moveTo>
                <a:lnTo>
                  <a:pt x="179034" y="3124598"/>
                </a:lnTo>
                <a:lnTo>
                  <a:pt x="179034" y="3153490"/>
                </a:lnTo>
                <a:lnTo>
                  <a:pt x="91546" y="3102848"/>
                </a:lnTo>
                <a:close/>
                <a:moveTo>
                  <a:pt x="151278" y="3042791"/>
                </a:moveTo>
                <a:lnTo>
                  <a:pt x="198512" y="3070060"/>
                </a:lnTo>
                <a:lnTo>
                  <a:pt x="198512" y="3098790"/>
                </a:lnTo>
                <a:lnTo>
                  <a:pt x="151278" y="3071521"/>
                </a:lnTo>
                <a:close/>
                <a:moveTo>
                  <a:pt x="361638" y="3035278"/>
                </a:moveTo>
                <a:lnTo>
                  <a:pt x="430784" y="3075207"/>
                </a:lnTo>
                <a:lnTo>
                  <a:pt x="430784" y="3103937"/>
                </a:lnTo>
                <a:lnTo>
                  <a:pt x="361638" y="3064008"/>
                </a:lnTo>
                <a:close/>
                <a:moveTo>
                  <a:pt x="0" y="3021203"/>
                </a:moveTo>
                <a:lnTo>
                  <a:pt x="71419" y="3062431"/>
                </a:lnTo>
                <a:lnTo>
                  <a:pt x="71419" y="3091323"/>
                </a:lnTo>
                <a:lnTo>
                  <a:pt x="0" y="3050095"/>
                </a:lnTo>
                <a:close/>
                <a:moveTo>
                  <a:pt x="302231" y="3000868"/>
                </a:moveTo>
                <a:lnTo>
                  <a:pt x="334207" y="3019372"/>
                </a:lnTo>
                <a:lnTo>
                  <a:pt x="334207" y="3048264"/>
                </a:lnTo>
                <a:lnTo>
                  <a:pt x="302231" y="3029760"/>
                </a:lnTo>
                <a:close/>
                <a:moveTo>
                  <a:pt x="395075" y="2988856"/>
                </a:moveTo>
                <a:lnTo>
                  <a:pt x="430784" y="3009470"/>
                </a:lnTo>
                <a:lnTo>
                  <a:pt x="430784" y="3038200"/>
                </a:lnTo>
                <a:lnTo>
                  <a:pt x="395075" y="3017586"/>
                </a:lnTo>
                <a:close/>
                <a:moveTo>
                  <a:pt x="252075" y="2971975"/>
                </a:moveTo>
                <a:lnTo>
                  <a:pt x="284213" y="2990479"/>
                </a:lnTo>
                <a:lnTo>
                  <a:pt x="284213" y="3019371"/>
                </a:lnTo>
                <a:lnTo>
                  <a:pt x="252075" y="3000867"/>
                </a:lnTo>
                <a:close/>
                <a:moveTo>
                  <a:pt x="133585" y="2969378"/>
                </a:moveTo>
                <a:lnTo>
                  <a:pt x="196401" y="3005574"/>
                </a:lnTo>
                <a:lnTo>
                  <a:pt x="196401" y="3034466"/>
                </a:lnTo>
                <a:lnTo>
                  <a:pt x="133585" y="2998270"/>
                </a:lnTo>
                <a:close/>
                <a:moveTo>
                  <a:pt x="0" y="2955466"/>
                </a:moveTo>
                <a:lnTo>
                  <a:pt x="131151" y="3031105"/>
                </a:lnTo>
                <a:lnTo>
                  <a:pt x="131151" y="3059997"/>
                </a:lnTo>
                <a:lnTo>
                  <a:pt x="0" y="2984196"/>
                </a:lnTo>
                <a:close/>
                <a:moveTo>
                  <a:pt x="85702" y="2941785"/>
                </a:moveTo>
                <a:lnTo>
                  <a:pt x="113458" y="2957854"/>
                </a:lnTo>
                <a:lnTo>
                  <a:pt x="113458" y="2986584"/>
                </a:lnTo>
                <a:lnTo>
                  <a:pt x="85702" y="2970515"/>
                </a:lnTo>
                <a:close/>
                <a:moveTo>
                  <a:pt x="365209" y="2905751"/>
                </a:moveTo>
                <a:lnTo>
                  <a:pt x="430784" y="2943570"/>
                </a:lnTo>
                <a:lnTo>
                  <a:pt x="430784" y="2972463"/>
                </a:lnTo>
                <a:lnTo>
                  <a:pt x="365209" y="2934481"/>
                </a:lnTo>
                <a:close/>
                <a:moveTo>
                  <a:pt x="129527" y="2901206"/>
                </a:moveTo>
                <a:lnTo>
                  <a:pt x="232110" y="2960451"/>
                </a:lnTo>
                <a:lnTo>
                  <a:pt x="232110" y="2989343"/>
                </a:lnTo>
                <a:lnTo>
                  <a:pt x="129527" y="2930098"/>
                </a:lnTo>
                <a:close/>
                <a:moveTo>
                  <a:pt x="0" y="2892279"/>
                </a:moveTo>
                <a:lnTo>
                  <a:pt x="65575" y="2930098"/>
                </a:lnTo>
                <a:lnTo>
                  <a:pt x="65575" y="2958991"/>
                </a:lnTo>
                <a:lnTo>
                  <a:pt x="0" y="2921009"/>
                </a:lnTo>
                <a:close/>
                <a:moveTo>
                  <a:pt x="379168" y="2847967"/>
                </a:moveTo>
                <a:lnTo>
                  <a:pt x="430784" y="2877833"/>
                </a:lnTo>
                <a:lnTo>
                  <a:pt x="430784" y="2906563"/>
                </a:lnTo>
                <a:lnTo>
                  <a:pt x="379168" y="2876697"/>
                </a:lnTo>
                <a:close/>
                <a:moveTo>
                  <a:pt x="123035" y="2831735"/>
                </a:moveTo>
                <a:lnTo>
                  <a:pt x="199161" y="2875722"/>
                </a:lnTo>
                <a:lnTo>
                  <a:pt x="199161" y="2904452"/>
                </a:lnTo>
                <a:lnTo>
                  <a:pt x="123035" y="2860465"/>
                </a:lnTo>
                <a:close/>
                <a:moveTo>
                  <a:pt x="0" y="2826541"/>
                </a:moveTo>
                <a:lnTo>
                  <a:pt x="109563" y="2889682"/>
                </a:lnTo>
                <a:lnTo>
                  <a:pt x="109563" y="2918411"/>
                </a:lnTo>
                <a:lnTo>
                  <a:pt x="0" y="2855271"/>
                </a:lnTo>
                <a:close/>
                <a:moveTo>
                  <a:pt x="222372" y="2823295"/>
                </a:moveTo>
                <a:lnTo>
                  <a:pt x="274151" y="2853161"/>
                </a:lnTo>
                <a:lnTo>
                  <a:pt x="274151" y="2881891"/>
                </a:lnTo>
                <a:lnTo>
                  <a:pt x="222372" y="2852025"/>
                </a:lnTo>
                <a:close/>
                <a:moveTo>
                  <a:pt x="55836" y="2792942"/>
                </a:moveTo>
                <a:lnTo>
                  <a:pt x="103070" y="2820211"/>
                </a:lnTo>
                <a:lnTo>
                  <a:pt x="103070" y="2848941"/>
                </a:lnTo>
                <a:lnTo>
                  <a:pt x="55836" y="2821672"/>
                </a:lnTo>
                <a:close/>
                <a:moveTo>
                  <a:pt x="355632" y="2768595"/>
                </a:moveTo>
                <a:lnTo>
                  <a:pt x="430784" y="2811933"/>
                </a:lnTo>
                <a:lnTo>
                  <a:pt x="430784" y="2840825"/>
                </a:lnTo>
                <a:lnTo>
                  <a:pt x="355632" y="2797325"/>
                </a:lnTo>
                <a:close/>
                <a:moveTo>
                  <a:pt x="125794" y="2767458"/>
                </a:moveTo>
                <a:lnTo>
                  <a:pt x="202407" y="2811770"/>
                </a:lnTo>
                <a:lnTo>
                  <a:pt x="202407" y="2840500"/>
                </a:lnTo>
                <a:lnTo>
                  <a:pt x="125794" y="2796350"/>
                </a:lnTo>
                <a:close/>
                <a:moveTo>
                  <a:pt x="0" y="2760641"/>
                </a:moveTo>
                <a:lnTo>
                  <a:pt x="35709" y="2781255"/>
                </a:lnTo>
                <a:lnTo>
                  <a:pt x="35709" y="2810147"/>
                </a:lnTo>
                <a:lnTo>
                  <a:pt x="0" y="2789533"/>
                </a:lnTo>
                <a:close/>
                <a:moveTo>
                  <a:pt x="193155" y="2740514"/>
                </a:moveTo>
                <a:lnTo>
                  <a:pt x="225293" y="2759018"/>
                </a:lnTo>
                <a:lnTo>
                  <a:pt x="225293" y="2787910"/>
                </a:lnTo>
                <a:lnTo>
                  <a:pt x="193155" y="2769406"/>
                </a:lnTo>
                <a:close/>
                <a:moveTo>
                  <a:pt x="379168" y="2716330"/>
                </a:moveTo>
                <a:lnTo>
                  <a:pt x="430784" y="2746195"/>
                </a:lnTo>
                <a:lnTo>
                  <a:pt x="430784" y="2775087"/>
                </a:lnTo>
                <a:lnTo>
                  <a:pt x="379168" y="2745221"/>
                </a:lnTo>
                <a:close/>
                <a:moveTo>
                  <a:pt x="0" y="2694905"/>
                </a:moveTo>
                <a:lnTo>
                  <a:pt x="105829" y="2755934"/>
                </a:lnTo>
                <a:lnTo>
                  <a:pt x="105829" y="2784826"/>
                </a:lnTo>
                <a:lnTo>
                  <a:pt x="0" y="2723635"/>
                </a:lnTo>
                <a:close/>
                <a:moveTo>
                  <a:pt x="210847" y="2685004"/>
                </a:moveTo>
                <a:lnTo>
                  <a:pt x="258081" y="2712272"/>
                </a:lnTo>
                <a:lnTo>
                  <a:pt x="258081" y="2741163"/>
                </a:lnTo>
                <a:lnTo>
                  <a:pt x="210847" y="2713894"/>
                </a:lnTo>
                <a:close/>
                <a:moveTo>
                  <a:pt x="71743" y="2670558"/>
                </a:moveTo>
                <a:lnTo>
                  <a:pt x="173028" y="2728990"/>
                </a:lnTo>
                <a:lnTo>
                  <a:pt x="173028" y="2757719"/>
                </a:lnTo>
                <a:lnTo>
                  <a:pt x="71743" y="2699287"/>
                </a:lnTo>
                <a:close/>
                <a:moveTo>
                  <a:pt x="359366" y="2639069"/>
                </a:moveTo>
                <a:lnTo>
                  <a:pt x="430785" y="2680459"/>
                </a:lnTo>
                <a:lnTo>
                  <a:pt x="430785" y="2709188"/>
                </a:lnTo>
                <a:lnTo>
                  <a:pt x="359366" y="2667961"/>
                </a:lnTo>
                <a:close/>
                <a:moveTo>
                  <a:pt x="0" y="2629007"/>
                </a:moveTo>
                <a:lnTo>
                  <a:pt x="51779" y="2658872"/>
                </a:lnTo>
                <a:lnTo>
                  <a:pt x="51779" y="2687764"/>
                </a:lnTo>
                <a:lnTo>
                  <a:pt x="0" y="2657898"/>
                </a:lnTo>
                <a:close/>
                <a:moveTo>
                  <a:pt x="248829" y="2575282"/>
                </a:moveTo>
                <a:lnTo>
                  <a:pt x="280805" y="2593785"/>
                </a:lnTo>
                <a:lnTo>
                  <a:pt x="280805" y="2622677"/>
                </a:lnTo>
                <a:lnTo>
                  <a:pt x="248829" y="2604011"/>
                </a:lnTo>
                <a:close/>
                <a:moveTo>
                  <a:pt x="0" y="2563271"/>
                </a:moveTo>
                <a:lnTo>
                  <a:pt x="190883" y="2673480"/>
                </a:lnTo>
                <a:lnTo>
                  <a:pt x="190883" y="2702209"/>
                </a:lnTo>
                <a:lnTo>
                  <a:pt x="0" y="2592000"/>
                </a:lnTo>
                <a:close/>
                <a:moveTo>
                  <a:pt x="339888" y="2562134"/>
                </a:moveTo>
                <a:lnTo>
                  <a:pt x="430784" y="2614561"/>
                </a:lnTo>
                <a:lnTo>
                  <a:pt x="430784" y="2643452"/>
                </a:lnTo>
                <a:lnTo>
                  <a:pt x="339888" y="2590864"/>
                </a:lnTo>
                <a:close/>
                <a:moveTo>
                  <a:pt x="109563" y="2560674"/>
                </a:moveTo>
                <a:lnTo>
                  <a:pt x="141539" y="2579178"/>
                </a:lnTo>
                <a:lnTo>
                  <a:pt x="141539" y="2608069"/>
                </a:lnTo>
                <a:lnTo>
                  <a:pt x="109563" y="2589403"/>
                </a:lnTo>
                <a:close/>
                <a:moveTo>
                  <a:pt x="199161" y="2546715"/>
                </a:moveTo>
                <a:lnTo>
                  <a:pt x="231299" y="2565219"/>
                </a:lnTo>
                <a:lnTo>
                  <a:pt x="231299" y="2593948"/>
                </a:lnTo>
                <a:lnTo>
                  <a:pt x="199161" y="2575445"/>
                </a:lnTo>
                <a:close/>
                <a:moveTo>
                  <a:pt x="71743" y="2538924"/>
                </a:moveTo>
                <a:lnTo>
                  <a:pt x="89435" y="2549150"/>
                </a:lnTo>
                <a:lnTo>
                  <a:pt x="89435" y="2577879"/>
                </a:lnTo>
                <a:lnTo>
                  <a:pt x="71743" y="2567654"/>
                </a:lnTo>
                <a:close/>
                <a:moveTo>
                  <a:pt x="365209" y="2510521"/>
                </a:moveTo>
                <a:lnTo>
                  <a:pt x="430784" y="2548339"/>
                </a:lnTo>
                <a:lnTo>
                  <a:pt x="430784" y="2549851"/>
                </a:lnTo>
                <a:lnTo>
                  <a:pt x="430784" y="2577231"/>
                </a:lnTo>
                <a:lnTo>
                  <a:pt x="430784" y="2578744"/>
                </a:lnTo>
                <a:lnTo>
                  <a:pt x="365209" y="2540924"/>
                </a:lnTo>
                <a:lnTo>
                  <a:pt x="365209" y="2539411"/>
                </a:lnTo>
                <a:lnTo>
                  <a:pt x="365209" y="2512032"/>
                </a:lnTo>
                <a:close/>
                <a:moveTo>
                  <a:pt x="0" y="2497536"/>
                </a:moveTo>
                <a:lnTo>
                  <a:pt x="51779" y="2527401"/>
                </a:lnTo>
                <a:lnTo>
                  <a:pt x="51779" y="2556130"/>
                </a:lnTo>
                <a:lnTo>
                  <a:pt x="0" y="2526265"/>
                </a:lnTo>
                <a:close/>
                <a:moveTo>
                  <a:pt x="218476" y="2492017"/>
                </a:moveTo>
                <a:lnTo>
                  <a:pt x="250614" y="2510521"/>
                </a:lnTo>
                <a:lnTo>
                  <a:pt x="250614" y="2539411"/>
                </a:lnTo>
                <a:lnTo>
                  <a:pt x="218476" y="2520746"/>
                </a:lnTo>
                <a:close/>
                <a:moveTo>
                  <a:pt x="91546" y="2484549"/>
                </a:moveTo>
                <a:lnTo>
                  <a:pt x="179034" y="2535029"/>
                </a:lnTo>
                <a:lnTo>
                  <a:pt x="179034" y="2563920"/>
                </a:lnTo>
                <a:lnTo>
                  <a:pt x="91546" y="2513279"/>
                </a:lnTo>
                <a:close/>
                <a:moveTo>
                  <a:pt x="151278" y="2453225"/>
                </a:moveTo>
                <a:lnTo>
                  <a:pt x="198512" y="2480494"/>
                </a:lnTo>
                <a:lnTo>
                  <a:pt x="198512" y="2509222"/>
                </a:lnTo>
                <a:lnTo>
                  <a:pt x="151278" y="2481954"/>
                </a:lnTo>
                <a:close/>
                <a:moveTo>
                  <a:pt x="361638" y="2442673"/>
                </a:moveTo>
                <a:lnTo>
                  <a:pt x="430784" y="2482603"/>
                </a:lnTo>
                <a:lnTo>
                  <a:pt x="430784" y="2484113"/>
                </a:lnTo>
                <a:lnTo>
                  <a:pt x="430784" y="2511495"/>
                </a:lnTo>
                <a:lnTo>
                  <a:pt x="430784" y="2512843"/>
                </a:lnTo>
                <a:lnTo>
                  <a:pt x="361638" y="2472914"/>
                </a:lnTo>
                <a:lnTo>
                  <a:pt x="361638" y="2471404"/>
                </a:lnTo>
                <a:lnTo>
                  <a:pt x="361638" y="2444184"/>
                </a:lnTo>
                <a:close/>
                <a:moveTo>
                  <a:pt x="0" y="2431635"/>
                </a:moveTo>
                <a:lnTo>
                  <a:pt x="71419" y="2472864"/>
                </a:lnTo>
                <a:lnTo>
                  <a:pt x="71419" y="2501756"/>
                </a:lnTo>
                <a:lnTo>
                  <a:pt x="0" y="2460528"/>
                </a:lnTo>
                <a:close/>
                <a:moveTo>
                  <a:pt x="302231" y="2408259"/>
                </a:moveTo>
                <a:lnTo>
                  <a:pt x="334207" y="2426926"/>
                </a:lnTo>
                <a:lnTo>
                  <a:pt x="334207" y="2428279"/>
                </a:lnTo>
                <a:lnTo>
                  <a:pt x="334207" y="2455660"/>
                </a:lnTo>
                <a:lnTo>
                  <a:pt x="334207" y="2457171"/>
                </a:lnTo>
                <a:lnTo>
                  <a:pt x="302231" y="2438667"/>
                </a:lnTo>
                <a:lnTo>
                  <a:pt x="302231" y="2437153"/>
                </a:lnTo>
                <a:lnTo>
                  <a:pt x="302231" y="2409775"/>
                </a:lnTo>
                <a:close/>
                <a:moveTo>
                  <a:pt x="395075" y="2396248"/>
                </a:moveTo>
                <a:lnTo>
                  <a:pt x="430784" y="2416860"/>
                </a:lnTo>
                <a:lnTo>
                  <a:pt x="430784" y="2418376"/>
                </a:lnTo>
                <a:lnTo>
                  <a:pt x="430784" y="2445595"/>
                </a:lnTo>
                <a:lnTo>
                  <a:pt x="430784" y="2447106"/>
                </a:lnTo>
                <a:lnTo>
                  <a:pt x="395075" y="2426492"/>
                </a:lnTo>
                <a:lnTo>
                  <a:pt x="395075" y="2424979"/>
                </a:lnTo>
                <a:lnTo>
                  <a:pt x="395075" y="2397762"/>
                </a:lnTo>
                <a:close/>
                <a:moveTo>
                  <a:pt x="252075" y="2379368"/>
                </a:moveTo>
                <a:lnTo>
                  <a:pt x="284213" y="2398033"/>
                </a:lnTo>
                <a:lnTo>
                  <a:pt x="284213" y="2399385"/>
                </a:lnTo>
                <a:lnTo>
                  <a:pt x="284213" y="2426766"/>
                </a:lnTo>
                <a:lnTo>
                  <a:pt x="284213" y="2428278"/>
                </a:lnTo>
                <a:lnTo>
                  <a:pt x="252075" y="2409774"/>
                </a:lnTo>
                <a:lnTo>
                  <a:pt x="252075" y="2408259"/>
                </a:lnTo>
                <a:lnTo>
                  <a:pt x="252075" y="2380881"/>
                </a:lnTo>
                <a:close/>
                <a:moveTo>
                  <a:pt x="133585" y="2376770"/>
                </a:moveTo>
                <a:lnTo>
                  <a:pt x="196401" y="2412967"/>
                </a:lnTo>
                <a:lnTo>
                  <a:pt x="196401" y="2414480"/>
                </a:lnTo>
                <a:lnTo>
                  <a:pt x="196401" y="2441861"/>
                </a:lnTo>
                <a:lnTo>
                  <a:pt x="196401" y="2443372"/>
                </a:lnTo>
                <a:lnTo>
                  <a:pt x="133585" y="2407176"/>
                </a:lnTo>
                <a:lnTo>
                  <a:pt x="133585" y="2405663"/>
                </a:lnTo>
                <a:lnTo>
                  <a:pt x="133585" y="2378284"/>
                </a:lnTo>
                <a:close/>
                <a:moveTo>
                  <a:pt x="0" y="2365896"/>
                </a:moveTo>
                <a:lnTo>
                  <a:pt x="131151" y="2441537"/>
                </a:lnTo>
                <a:lnTo>
                  <a:pt x="131151" y="2470429"/>
                </a:lnTo>
                <a:lnTo>
                  <a:pt x="0" y="2394624"/>
                </a:lnTo>
                <a:close/>
                <a:moveTo>
                  <a:pt x="85702" y="2349180"/>
                </a:moveTo>
                <a:lnTo>
                  <a:pt x="113458" y="2365247"/>
                </a:lnTo>
                <a:lnTo>
                  <a:pt x="113458" y="2366760"/>
                </a:lnTo>
                <a:lnTo>
                  <a:pt x="113458" y="2393975"/>
                </a:lnTo>
                <a:lnTo>
                  <a:pt x="113458" y="2395490"/>
                </a:lnTo>
                <a:lnTo>
                  <a:pt x="85702" y="2379421"/>
                </a:lnTo>
                <a:lnTo>
                  <a:pt x="85702" y="2377908"/>
                </a:lnTo>
                <a:lnTo>
                  <a:pt x="85702" y="2350691"/>
                </a:lnTo>
                <a:close/>
                <a:moveTo>
                  <a:pt x="365209" y="2313147"/>
                </a:moveTo>
                <a:lnTo>
                  <a:pt x="430784" y="2350965"/>
                </a:lnTo>
                <a:lnTo>
                  <a:pt x="430784" y="2352476"/>
                </a:lnTo>
                <a:lnTo>
                  <a:pt x="430784" y="2379855"/>
                </a:lnTo>
                <a:lnTo>
                  <a:pt x="430784" y="2381369"/>
                </a:lnTo>
                <a:lnTo>
                  <a:pt x="365209" y="2343388"/>
                </a:lnTo>
                <a:lnTo>
                  <a:pt x="365209" y="2341876"/>
                </a:lnTo>
                <a:lnTo>
                  <a:pt x="365209" y="2314657"/>
                </a:lnTo>
                <a:close/>
                <a:moveTo>
                  <a:pt x="129527" y="2308603"/>
                </a:moveTo>
                <a:lnTo>
                  <a:pt x="232110" y="2367845"/>
                </a:lnTo>
                <a:lnTo>
                  <a:pt x="232110" y="2369358"/>
                </a:lnTo>
                <a:lnTo>
                  <a:pt x="232110" y="2396735"/>
                </a:lnTo>
                <a:lnTo>
                  <a:pt x="232110" y="2398250"/>
                </a:lnTo>
                <a:lnTo>
                  <a:pt x="129527" y="2339005"/>
                </a:lnTo>
                <a:lnTo>
                  <a:pt x="129527" y="2337494"/>
                </a:lnTo>
                <a:lnTo>
                  <a:pt x="129527" y="2310113"/>
                </a:lnTo>
                <a:close/>
                <a:moveTo>
                  <a:pt x="0" y="2299676"/>
                </a:moveTo>
                <a:lnTo>
                  <a:pt x="65575" y="2337494"/>
                </a:lnTo>
                <a:lnTo>
                  <a:pt x="65575" y="2339005"/>
                </a:lnTo>
                <a:lnTo>
                  <a:pt x="65575" y="2366384"/>
                </a:lnTo>
                <a:lnTo>
                  <a:pt x="65575" y="2367898"/>
                </a:lnTo>
                <a:lnTo>
                  <a:pt x="0" y="2329916"/>
                </a:lnTo>
                <a:lnTo>
                  <a:pt x="0" y="2328568"/>
                </a:lnTo>
                <a:lnTo>
                  <a:pt x="0" y="2301187"/>
                </a:lnTo>
                <a:close/>
                <a:moveTo>
                  <a:pt x="379168" y="2255364"/>
                </a:moveTo>
                <a:lnTo>
                  <a:pt x="430784" y="2285232"/>
                </a:lnTo>
                <a:lnTo>
                  <a:pt x="430784" y="2286739"/>
                </a:lnTo>
                <a:lnTo>
                  <a:pt x="430784" y="2313959"/>
                </a:lnTo>
                <a:lnTo>
                  <a:pt x="430784" y="2315469"/>
                </a:lnTo>
                <a:lnTo>
                  <a:pt x="379168" y="2285604"/>
                </a:lnTo>
                <a:lnTo>
                  <a:pt x="379168" y="2284096"/>
                </a:lnTo>
                <a:lnTo>
                  <a:pt x="379168" y="2256874"/>
                </a:lnTo>
                <a:close/>
                <a:moveTo>
                  <a:pt x="123035" y="2239134"/>
                </a:moveTo>
                <a:lnTo>
                  <a:pt x="199161" y="2283122"/>
                </a:lnTo>
                <a:lnTo>
                  <a:pt x="199161" y="2284630"/>
                </a:lnTo>
                <a:lnTo>
                  <a:pt x="199161" y="2311849"/>
                </a:lnTo>
                <a:lnTo>
                  <a:pt x="199161" y="2313359"/>
                </a:lnTo>
                <a:lnTo>
                  <a:pt x="123035" y="2269373"/>
                </a:lnTo>
                <a:lnTo>
                  <a:pt x="123035" y="2267865"/>
                </a:lnTo>
                <a:lnTo>
                  <a:pt x="123035" y="2240642"/>
                </a:lnTo>
                <a:close/>
                <a:moveTo>
                  <a:pt x="0" y="2233939"/>
                </a:moveTo>
                <a:lnTo>
                  <a:pt x="109563" y="2297080"/>
                </a:lnTo>
                <a:lnTo>
                  <a:pt x="109563" y="2298590"/>
                </a:lnTo>
                <a:lnTo>
                  <a:pt x="109563" y="2325808"/>
                </a:lnTo>
                <a:lnTo>
                  <a:pt x="109563" y="2327318"/>
                </a:lnTo>
                <a:lnTo>
                  <a:pt x="0" y="2264179"/>
                </a:lnTo>
                <a:lnTo>
                  <a:pt x="0" y="2262671"/>
                </a:lnTo>
                <a:lnTo>
                  <a:pt x="0" y="2235449"/>
                </a:lnTo>
                <a:close/>
                <a:moveTo>
                  <a:pt x="222372" y="2230691"/>
                </a:moveTo>
                <a:lnTo>
                  <a:pt x="274151" y="2260562"/>
                </a:lnTo>
                <a:lnTo>
                  <a:pt x="274151" y="2262070"/>
                </a:lnTo>
                <a:lnTo>
                  <a:pt x="274151" y="2289290"/>
                </a:lnTo>
                <a:lnTo>
                  <a:pt x="274151" y="2290800"/>
                </a:lnTo>
                <a:lnTo>
                  <a:pt x="222372" y="2260933"/>
                </a:lnTo>
                <a:lnTo>
                  <a:pt x="222372" y="2259425"/>
                </a:lnTo>
                <a:lnTo>
                  <a:pt x="222372" y="2232203"/>
                </a:lnTo>
                <a:close/>
                <a:moveTo>
                  <a:pt x="55836" y="2200333"/>
                </a:moveTo>
                <a:lnTo>
                  <a:pt x="103070" y="2227605"/>
                </a:lnTo>
                <a:lnTo>
                  <a:pt x="103070" y="2229117"/>
                </a:lnTo>
                <a:lnTo>
                  <a:pt x="103070" y="2256340"/>
                </a:lnTo>
                <a:lnTo>
                  <a:pt x="103070" y="2257848"/>
                </a:lnTo>
                <a:lnTo>
                  <a:pt x="55836" y="2230580"/>
                </a:lnTo>
                <a:lnTo>
                  <a:pt x="55836" y="2229066"/>
                </a:lnTo>
                <a:lnTo>
                  <a:pt x="55836" y="2201849"/>
                </a:lnTo>
                <a:close/>
                <a:moveTo>
                  <a:pt x="355632" y="2175992"/>
                </a:moveTo>
                <a:lnTo>
                  <a:pt x="430784" y="2219322"/>
                </a:lnTo>
                <a:lnTo>
                  <a:pt x="430784" y="2220840"/>
                </a:lnTo>
                <a:lnTo>
                  <a:pt x="430784" y="2248221"/>
                </a:lnTo>
                <a:lnTo>
                  <a:pt x="430784" y="2249731"/>
                </a:lnTo>
                <a:lnTo>
                  <a:pt x="355632" y="2206231"/>
                </a:lnTo>
                <a:lnTo>
                  <a:pt x="355632" y="2204714"/>
                </a:lnTo>
                <a:lnTo>
                  <a:pt x="355632" y="2177501"/>
                </a:lnTo>
                <a:close/>
                <a:moveTo>
                  <a:pt x="125794" y="2174857"/>
                </a:moveTo>
                <a:lnTo>
                  <a:pt x="202407" y="2219161"/>
                </a:lnTo>
                <a:lnTo>
                  <a:pt x="202407" y="2220677"/>
                </a:lnTo>
                <a:lnTo>
                  <a:pt x="202407" y="2247898"/>
                </a:lnTo>
                <a:lnTo>
                  <a:pt x="202407" y="2249408"/>
                </a:lnTo>
                <a:lnTo>
                  <a:pt x="125794" y="2205256"/>
                </a:lnTo>
                <a:lnTo>
                  <a:pt x="125794" y="2203741"/>
                </a:lnTo>
                <a:lnTo>
                  <a:pt x="125794" y="2176365"/>
                </a:lnTo>
                <a:close/>
                <a:moveTo>
                  <a:pt x="0" y="2168040"/>
                </a:moveTo>
                <a:lnTo>
                  <a:pt x="35709" y="2188649"/>
                </a:lnTo>
                <a:lnTo>
                  <a:pt x="35709" y="2190162"/>
                </a:lnTo>
                <a:lnTo>
                  <a:pt x="35709" y="2217536"/>
                </a:lnTo>
                <a:lnTo>
                  <a:pt x="35709" y="2219053"/>
                </a:lnTo>
                <a:lnTo>
                  <a:pt x="0" y="2198439"/>
                </a:lnTo>
                <a:lnTo>
                  <a:pt x="0" y="2196925"/>
                </a:lnTo>
                <a:lnTo>
                  <a:pt x="0" y="2169553"/>
                </a:lnTo>
                <a:close/>
                <a:moveTo>
                  <a:pt x="193155" y="2147913"/>
                </a:moveTo>
                <a:lnTo>
                  <a:pt x="225293" y="2166579"/>
                </a:lnTo>
                <a:lnTo>
                  <a:pt x="225293" y="2167930"/>
                </a:lnTo>
                <a:lnTo>
                  <a:pt x="225293" y="2195303"/>
                </a:lnTo>
                <a:lnTo>
                  <a:pt x="225293" y="2196816"/>
                </a:lnTo>
                <a:lnTo>
                  <a:pt x="193155" y="2178313"/>
                </a:lnTo>
                <a:lnTo>
                  <a:pt x="193155" y="2176800"/>
                </a:lnTo>
                <a:lnTo>
                  <a:pt x="193155" y="2149426"/>
                </a:lnTo>
                <a:close/>
                <a:moveTo>
                  <a:pt x="379168" y="2123728"/>
                </a:moveTo>
                <a:lnTo>
                  <a:pt x="430784" y="2153594"/>
                </a:lnTo>
                <a:lnTo>
                  <a:pt x="430784" y="2155106"/>
                </a:lnTo>
                <a:lnTo>
                  <a:pt x="430784" y="2182481"/>
                </a:lnTo>
                <a:lnTo>
                  <a:pt x="430784" y="2183993"/>
                </a:lnTo>
                <a:lnTo>
                  <a:pt x="379168" y="2154132"/>
                </a:lnTo>
                <a:lnTo>
                  <a:pt x="379168" y="2152619"/>
                </a:lnTo>
                <a:lnTo>
                  <a:pt x="379168" y="2125240"/>
                </a:lnTo>
                <a:close/>
                <a:moveTo>
                  <a:pt x="0" y="2102302"/>
                </a:moveTo>
                <a:lnTo>
                  <a:pt x="105829" y="2163332"/>
                </a:lnTo>
                <a:lnTo>
                  <a:pt x="105829" y="2164846"/>
                </a:lnTo>
                <a:lnTo>
                  <a:pt x="105829" y="2192218"/>
                </a:lnTo>
                <a:lnTo>
                  <a:pt x="105829" y="2193733"/>
                </a:lnTo>
                <a:lnTo>
                  <a:pt x="0" y="2132546"/>
                </a:lnTo>
                <a:lnTo>
                  <a:pt x="0" y="2131032"/>
                </a:lnTo>
                <a:lnTo>
                  <a:pt x="0" y="2103816"/>
                </a:lnTo>
                <a:close/>
                <a:moveTo>
                  <a:pt x="210847" y="2092402"/>
                </a:moveTo>
                <a:lnTo>
                  <a:pt x="258081" y="2119670"/>
                </a:lnTo>
                <a:lnTo>
                  <a:pt x="258081" y="2121183"/>
                </a:lnTo>
                <a:lnTo>
                  <a:pt x="258081" y="2148562"/>
                </a:lnTo>
                <a:lnTo>
                  <a:pt x="258081" y="2150075"/>
                </a:lnTo>
                <a:lnTo>
                  <a:pt x="210847" y="2122806"/>
                </a:lnTo>
                <a:lnTo>
                  <a:pt x="210847" y="2121294"/>
                </a:lnTo>
                <a:lnTo>
                  <a:pt x="210847" y="2093914"/>
                </a:lnTo>
                <a:close/>
                <a:moveTo>
                  <a:pt x="71743" y="2077956"/>
                </a:moveTo>
                <a:lnTo>
                  <a:pt x="173028" y="2136388"/>
                </a:lnTo>
                <a:lnTo>
                  <a:pt x="173028" y="2137901"/>
                </a:lnTo>
                <a:lnTo>
                  <a:pt x="173028" y="2165280"/>
                </a:lnTo>
                <a:lnTo>
                  <a:pt x="173028" y="2166631"/>
                </a:lnTo>
                <a:lnTo>
                  <a:pt x="71743" y="2108198"/>
                </a:lnTo>
                <a:lnTo>
                  <a:pt x="71743" y="2106685"/>
                </a:lnTo>
                <a:lnTo>
                  <a:pt x="71743" y="2079468"/>
                </a:lnTo>
                <a:close/>
                <a:moveTo>
                  <a:pt x="359366" y="2046466"/>
                </a:moveTo>
                <a:lnTo>
                  <a:pt x="430785" y="2087856"/>
                </a:lnTo>
                <a:lnTo>
                  <a:pt x="430785" y="2089368"/>
                </a:lnTo>
                <a:lnTo>
                  <a:pt x="430785" y="2116586"/>
                </a:lnTo>
                <a:lnTo>
                  <a:pt x="430785" y="2118098"/>
                </a:lnTo>
                <a:lnTo>
                  <a:pt x="359366" y="2076870"/>
                </a:lnTo>
                <a:lnTo>
                  <a:pt x="359366" y="2075358"/>
                </a:lnTo>
                <a:lnTo>
                  <a:pt x="359366" y="2047978"/>
                </a:lnTo>
                <a:close/>
                <a:moveTo>
                  <a:pt x="0" y="2036403"/>
                </a:moveTo>
                <a:lnTo>
                  <a:pt x="51779" y="2066268"/>
                </a:lnTo>
                <a:lnTo>
                  <a:pt x="51779" y="2067782"/>
                </a:lnTo>
                <a:lnTo>
                  <a:pt x="51779" y="2095161"/>
                </a:lnTo>
                <a:lnTo>
                  <a:pt x="51779" y="2096674"/>
                </a:lnTo>
                <a:lnTo>
                  <a:pt x="0" y="2066808"/>
                </a:lnTo>
                <a:lnTo>
                  <a:pt x="0" y="2065295"/>
                </a:lnTo>
                <a:lnTo>
                  <a:pt x="0" y="2037916"/>
                </a:lnTo>
                <a:close/>
                <a:moveTo>
                  <a:pt x="248829" y="1982676"/>
                </a:moveTo>
                <a:lnTo>
                  <a:pt x="280805" y="2001181"/>
                </a:lnTo>
                <a:lnTo>
                  <a:pt x="280805" y="2002693"/>
                </a:lnTo>
                <a:lnTo>
                  <a:pt x="280805" y="2030074"/>
                </a:lnTo>
                <a:lnTo>
                  <a:pt x="280805" y="2031585"/>
                </a:lnTo>
                <a:lnTo>
                  <a:pt x="248829" y="2012920"/>
                </a:lnTo>
                <a:lnTo>
                  <a:pt x="248829" y="2011569"/>
                </a:lnTo>
                <a:lnTo>
                  <a:pt x="248829" y="1984189"/>
                </a:lnTo>
                <a:close/>
                <a:moveTo>
                  <a:pt x="0" y="1970665"/>
                </a:moveTo>
                <a:lnTo>
                  <a:pt x="190883" y="2080878"/>
                </a:lnTo>
                <a:lnTo>
                  <a:pt x="190883" y="2082390"/>
                </a:lnTo>
                <a:lnTo>
                  <a:pt x="190883" y="2109608"/>
                </a:lnTo>
                <a:lnTo>
                  <a:pt x="190883" y="2111120"/>
                </a:lnTo>
                <a:lnTo>
                  <a:pt x="0" y="2000908"/>
                </a:lnTo>
                <a:lnTo>
                  <a:pt x="0" y="1999558"/>
                </a:lnTo>
                <a:lnTo>
                  <a:pt x="0" y="1972178"/>
                </a:lnTo>
                <a:close/>
                <a:moveTo>
                  <a:pt x="339888" y="1969528"/>
                </a:moveTo>
                <a:lnTo>
                  <a:pt x="430784" y="2021957"/>
                </a:lnTo>
                <a:lnTo>
                  <a:pt x="430784" y="2023469"/>
                </a:lnTo>
                <a:lnTo>
                  <a:pt x="430784" y="2050848"/>
                </a:lnTo>
                <a:lnTo>
                  <a:pt x="430784" y="2052361"/>
                </a:lnTo>
                <a:lnTo>
                  <a:pt x="339888" y="1999771"/>
                </a:lnTo>
                <a:lnTo>
                  <a:pt x="339888" y="1998259"/>
                </a:lnTo>
                <a:lnTo>
                  <a:pt x="339888" y="1971041"/>
                </a:lnTo>
                <a:close/>
                <a:moveTo>
                  <a:pt x="109563" y="1968068"/>
                </a:moveTo>
                <a:lnTo>
                  <a:pt x="141539" y="1986573"/>
                </a:lnTo>
                <a:lnTo>
                  <a:pt x="141539" y="1988085"/>
                </a:lnTo>
                <a:lnTo>
                  <a:pt x="141539" y="2015465"/>
                </a:lnTo>
                <a:lnTo>
                  <a:pt x="141539" y="2016977"/>
                </a:lnTo>
                <a:lnTo>
                  <a:pt x="109563" y="1998311"/>
                </a:lnTo>
                <a:lnTo>
                  <a:pt x="109563" y="1996799"/>
                </a:lnTo>
                <a:lnTo>
                  <a:pt x="109563" y="1969581"/>
                </a:lnTo>
                <a:close/>
                <a:moveTo>
                  <a:pt x="199161" y="1954110"/>
                </a:moveTo>
                <a:lnTo>
                  <a:pt x="231299" y="1972614"/>
                </a:lnTo>
                <a:lnTo>
                  <a:pt x="231299" y="1974126"/>
                </a:lnTo>
                <a:lnTo>
                  <a:pt x="231299" y="2001344"/>
                </a:lnTo>
                <a:lnTo>
                  <a:pt x="231299" y="2002856"/>
                </a:lnTo>
                <a:lnTo>
                  <a:pt x="199161" y="1984352"/>
                </a:lnTo>
                <a:lnTo>
                  <a:pt x="199161" y="1982839"/>
                </a:lnTo>
                <a:lnTo>
                  <a:pt x="199161" y="1955622"/>
                </a:lnTo>
                <a:close/>
                <a:moveTo>
                  <a:pt x="71743" y="1946319"/>
                </a:moveTo>
                <a:lnTo>
                  <a:pt x="89435" y="1956544"/>
                </a:lnTo>
                <a:lnTo>
                  <a:pt x="89435" y="1958057"/>
                </a:lnTo>
                <a:lnTo>
                  <a:pt x="89435" y="1985275"/>
                </a:lnTo>
                <a:lnTo>
                  <a:pt x="89435" y="1986787"/>
                </a:lnTo>
                <a:lnTo>
                  <a:pt x="71743" y="1976561"/>
                </a:lnTo>
                <a:lnTo>
                  <a:pt x="71743" y="1975049"/>
                </a:lnTo>
                <a:lnTo>
                  <a:pt x="71743" y="1947831"/>
                </a:lnTo>
                <a:close/>
                <a:moveTo>
                  <a:pt x="365209" y="1919427"/>
                </a:moveTo>
                <a:lnTo>
                  <a:pt x="430784" y="1957246"/>
                </a:lnTo>
                <a:lnTo>
                  <a:pt x="430784" y="1986139"/>
                </a:lnTo>
                <a:lnTo>
                  <a:pt x="365209" y="1948319"/>
                </a:lnTo>
                <a:close/>
                <a:moveTo>
                  <a:pt x="0" y="1904928"/>
                </a:moveTo>
                <a:lnTo>
                  <a:pt x="51779" y="1934794"/>
                </a:lnTo>
                <a:lnTo>
                  <a:pt x="51779" y="1936307"/>
                </a:lnTo>
                <a:lnTo>
                  <a:pt x="51779" y="1963523"/>
                </a:lnTo>
                <a:lnTo>
                  <a:pt x="51779" y="1965037"/>
                </a:lnTo>
                <a:lnTo>
                  <a:pt x="0" y="1935171"/>
                </a:lnTo>
                <a:lnTo>
                  <a:pt x="0" y="1933658"/>
                </a:lnTo>
                <a:lnTo>
                  <a:pt x="0" y="1906441"/>
                </a:lnTo>
                <a:close/>
                <a:moveTo>
                  <a:pt x="218476" y="1899410"/>
                </a:moveTo>
                <a:lnTo>
                  <a:pt x="250614" y="1917914"/>
                </a:lnTo>
                <a:lnTo>
                  <a:pt x="250614" y="1919427"/>
                </a:lnTo>
                <a:lnTo>
                  <a:pt x="250614" y="1946806"/>
                </a:lnTo>
                <a:lnTo>
                  <a:pt x="250614" y="1948319"/>
                </a:lnTo>
                <a:lnTo>
                  <a:pt x="218476" y="1929652"/>
                </a:lnTo>
                <a:lnTo>
                  <a:pt x="218476" y="1928140"/>
                </a:lnTo>
                <a:lnTo>
                  <a:pt x="218476" y="1900923"/>
                </a:lnTo>
                <a:close/>
                <a:moveTo>
                  <a:pt x="91546" y="1891943"/>
                </a:moveTo>
                <a:lnTo>
                  <a:pt x="179034" y="1942423"/>
                </a:lnTo>
                <a:lnTo>
                  <a:pt x="179034" y="1943935"/>
                </a:lnTo>
                <a:lnTo>
                  <a:pt x="179034" y="1971315"/>
                </a:lnTo>
                <a:lnTo>
                  <a:pt x="179034" y="1972827"/>
                </a:lnTo>
                <a:lnTo>
                  <a:pt x="91546" y="1922185"/>
                </a:lnTo>
                <a:lnTo>
                  <a:pt x="91546" y="1920673"/>
                </a:lnTo>
                <a:lnTo>
                  <a:pt x="91546" y="1893455"/>
                </a:lnTo>
                <a:close/>
                <a:moveTo>
                  <a:pt x="151278" y="1860617"/>
                </a:moveTo>
                <a:lnTo>
                  <a:pt x="198512" y="1887885"/>
                </a:lnTo>
                <a:lnTo>
                  <a:pt x="198512" y="1889399"/>
                </a:lnTo>
                <a:lnTo>
                  <a:pt x="198512" y="1916615"/>
                </a:lnTo>
                <a:lnTo>
                  <a:pt x="198512" y="1918129"/>
                </a:lnTo>
                <a:lnTo>
                  <a:pt x="151278" y="1890860"/>
                </a:lnTo>
                <a:lnTo>
                  <a:pt x="151278" y="1889346"/>
                </a:lnTo>
                <a:lnTo>
                  <a:pt x="151278" y="1862130"/>
                </a:lnTo>
                <a:close/>
                <a:moveTo>
                  <a:pt x="361638" y="1851579"/>
                </a:moveTo>
                <a:lnTo>
                  <a:pt x="430784" y="1891509"/>
                </a:lnTo>
                <a:lnTo>
                  <a:pt x="430784" y="1920401"/>
                </a:lnTo>
                <a:lnTo>
                  <a:pt x="361638" y="1880309"/>
                </a:lnTo>
                <a:close/>
                <a:moveTo>
                  <a:pt x="0" y="1839029"/>
                </a:moveTo>
                <a:lnTo>
                  <a:pt x="71419" y="1880256"/>
                </a:lnTo>
                <a:lnTo>
                  <a:pt x="71419" y="1881770"/>
                </a:lnTo>
                <a:lnTo>
                  <a:pt x="71419" y="1909148"/>
                </a:lnTo>
                <a:lnTo>
                  <a:pt x="71419" y="1910661"/>
                </a:lnTo>
                <a:lnTo>
                  <a:pt x="0" y="1869434"/>
                </a:lnTo>
                <a:lnTo>
                  <a:pt x="0" y="1867920"/>
                </a:lnTo>
                <a:lnTo>
                  <a:pt x="0" y="1840542"/>
                </a:lnTo>
                <a:close/>
                <a:moveTo>
                  <a:pt x="302231" y="1817169"/>
                </a:moveTo>
                <a:lnTo>
                  <a:pt x="334207" y="1835835"/>
                </a:lnTo>
                <a:lnTo>
                  <a:pt x="334207" y="1864564"/>
                </a:lnTo>
                <a:lnTo>
                  <a:pt x="302231" y="1846060"/>
                </a:lnTo>
                <a:close/>
                <a:moveTo>
                  <a:pt x="395075" y="1805157"/>
                </a:moveTo>
                <a:lnTo>
                  <a:pt x="430784" y="1825771"/>
                </a:lnTo>
                <a:lnTo>
                  <a:pt x="430784" y="1854501"/>
                </a:lnTo>
                <a:lnTo>
                  <a:pt x="395075" y="1833887"/>
                </a:lnTo>
                <a:close/>
                <a:moveTo>
                  <a:pt x="252075" y="1788277"/>
                </a:moveTo>
                <a:lnTo>
                  <a:pt x="284213" y="1806943"/>
                </a:lnTo>
                <a:lnTo>
                  <a:pt x="284213" y="1835673"/>
                </a:lnTo>
                <a:lnTo>
                  <a:pt x="252075" y="1817169"/>
                </a:lnTo>
                <a:close/>
                <a:moveTo>
                  <a:pt x="133585" y="1785679"/>
                </a:moveTo>
                <a:lnTo>
                  <a:pt x="196401" y="1821875"/>
                </a:lnTo>
                <a:lnTo>
                  <a:pt x="196401" y="1850767"/>
                </a:lnTo>
                <a:lnTo>
                  <a:pt x="133585" y="1814571"/>
                </a:lnTo>
                <a:close/>
                <a:moveTo>
                  <a:pt x="0" y="1773292"/>
                </a:moveTo>
                <a:lnTo>
                  <a:pt x="131151" y="1848931"/>
                </a:lnTo>
                <a:lnTo>
                  <a:pt x="131151" y="1850443"/>
                </a:lnTo>
                <a:lnTo>
                  <a:pt x="131151" y="1877822"/>
                </a:lnTo>
                <a:lnTo>
                  <a:pt x="131151" y="1879335"/>
                </a:lnTo>
                <a:lnTo>
                  <a:pt x="0" y="1803534"/>
                </a:lnTo>
                <a:lnTo>
                  <a:pt x="0" y="1802022"/>
                </a:lnTo>
                <a:lnTo>
                  <a:pt x="0" y="1774804"/>
                </a:lnTo>
                <a:close/>
                <a:moveTo>
                  <a:pt x="85702" y="1758086"/>
                </a:moveTo>
                <a:lnTo>
                  <a:pt x="113458" y="1774155"/>
                </a:lnTo>
                <a:lnTo>
                  <a:pt x="113458" y="1802885"/>
                </a:lnTo>
                <a:lnTo>
                  <a:pt x="85702" y="1786816"/>
                </a:lnTo>
                <a:close/>
                <a:moveTo>
                  <a:pt x="365209" y="1722052"/>
                </a:moveTo>
                <a:lnTo>
                  <a:pt x="430784" y="1759871"/>
                </a:lnTo>
                <a:lnTo>
                  <a:pt x="430784" y="1788764"/>
                </a:lnTo>
                <a:lnTo>
                  <a:pt x="365209" y="1750782"/>
                </a:lnTo>
                <a:close/>
                <a:moveTo>
                  <a:pt x="129527" y="1717508"/>
                </a:moveTo>
                <a:lnTo>
                  <a:pt x="232110" y="1776753"/>
                </a:lnTo>
                <a:lnTo>
                  <a:pt x="232110" y="1805645"/>
                </a:lnTo>
                <a:lnTo>
                  <a:pt x="129527" y="1746400"/>
                </a:lnTo>
                <a:close/>
                <a:moveTo>
                  <a:pt x="0" y="1708581"/>
                </a:moveTo>
                <a:lnTo>
                  <a:pt x="65575" y="1746400"/>
                </a:lnTo>
                <a:lnTo>
                  <a:pt x="65575" y="1775292"/>
                </a:lnTo>
                <a:lnTo>
                  <a:pt x="0" y="1737473"/>
                </a:lnTo>
                <a:close/>
                <a:moveTo>
                  <a:pt x="379168" y="1664268"/>
                </a:moveTo>
                <a:lnTo>
                  <a:pt x="430784" y="1694134"/>
                </a:lnTo>
                <a:lnTo>
                  <a:pt x="430784" y="1722864"/>
                </a:lnTo>
                <a:lnTo>
                  <a:pt x="379168" y="1692998"/>
                </a:lnTo>
                <a:close/>
                <a:moveTo>
                  <a:pt x="123035" y="1648036"/>
                </a:moveTo>
                <a:lnTo>
                  <a:pt x="199161" y="1692024"/>
                </a:lnTo>
                <a:lnTo>
                  <a:pt x="199161" y="1720754"/>
                </a:lnTo>
                <a:lnTo>
                  <a:pt x="123035" y="1676767"/>
                </a:lnTo>
                <a:close/>
                <a:moveTo>
                  <a:pt x="0" y="1642842"/>
                </a:moveTo>
                <a:lnTo>
                  <a:pt x="109563" y="1705984"/>
                </a:lnTo>
                <a:lnTo>
                  <a:pt x="109563" y="1734713"/>
                </a:lnTo>
                <a:lnTo>
                  <a:pt x="0" y="1671573"/>
                </a:lnTo>
                <a:close/>
                <a:moveTo>
                  <a:pt x="222372" y="1639596"/>
                </a:moveTo>
                <a:lnTo>
                  <a:pt x="274151" y="1669463"/>
                </a:lnTo>
                <a:lnTo>
                  <a:pt x="274151" y="1698193"/>
                </a:lnTo>
                <a:lnTo>
                  <a:pt x="222372" y="1668327"/>
                </a:lnTo>
                <a:close/>
                <a:moveTo>
                  <a:pt x="55836" y="1609243"/>
                </a:moveTo>
                <a:lnTo>
                  <a:pt x="103070" y="1636512"/>
                </a:lnTo>
                <a:lnTo>
                  <a:pt x="103070" y="1665242"/>
                </a:lnTo>
                <a:lnTo>
                  <a:pt x="55836" y="1637973"/>
                </a:lnTo>
                <a:close/>
                <a:moveTo>
                  <a:pt x="355632" y="1584895"/>
                </a:moveTo>
                <a:lnTo>
                  <a:pt x="430784" y="1628233"/>
                </a:lnTo>
                <a:lnTo>
                  <a:pt x="430784" y="1657125"/>
                </a:lnTo>
                <a:lnTo>
                  <a:pt x="355632" y="1613625"/>
                </a:lnTo>
                <a:close/>
                <a:moveTo>
                  <a:pt x="125794" y="1583759"/>
                </a:moveTo>
                <a:lnTo>
                  <a:pt x="202407" y="1628071"/>
                </a:lnTo>
                <a:lnTo>
                  <a:pt x="202407" y="1656801"/>
                </a:lnTo>
                <a:lnTo>
                  <a:pt x="125794" y="1612651"/>
                </a:lnTo>
                <a:close/>
                <a:moveTo>
                  <a:pt x="0" y="1576942"/>
                </a:moveTo>
                <a:lnTo>
                  <a:pt x="35709" y="1597556"/>
                </a:lnTo>
                <a:lnTo>
                  <a:pt x="35709" y="1626448"/>
                </a:lnTo>
                <a:lnTo>
                  <a:pt x="0" y="1605834"/>
                </a:lnTo>
                <a:close/>
                <a:moveTo>
                  <a:pt x="193155" y="1556815"/>
                </a:moveTo>
                <a:lnTo>
                  <a:pt x="225293" y="1575481"/>
                </a:lnTo>
                <a:lnTo>
                  <a:pt x="225293" y="1604211"/>
                </a:lnTo>
                <a:lnTo>
                  <a:pt x="193155" y="1585707"/>
                </a:lnTo>
                <a:close/>
                <a:moveTo>
                  <a:pt x="379168" y="1532630"/>
                </a:moveTo>
                <a:lnTo>
                  <a:pt x="430784" y="1562496"/>
                </a:lnTo>
                <a:lnTo>
                  <a:pt x="430784" y="1591388"/>
                </a:lnTo>
                <a:lnTo>
                  <a:pt x="379168" y="1561522"/>
                </a:lnTo>
                <a:close/>
                <a:moveTo>
                  <a:pt x="0" y="1511204"/>
                </a:moveTo>
                <a:lnTo>
                  <a:pt x="105829" y="1572234"/>
                </a:lnTo>
                <a:lnTo>
                  <a:pt x="105829" y="1601127"/>
                </a:lnTo>
                <a:lnTo>
                  <a:pt x="0" y="1539934"/>
                </a:lnTo>
                <a:close/>
                <a:moveTo>
                  <a:pt x="210847" y="1501303"/>
                </a:moveTo>
                <a:lnTo>
                  <a:pt x="258081" y="1528572"/>
                </a:lnTo>
                <a:lnTo>
                  <a:pt x="258081" y="1557464"/>
                </a:lnTo>
                <a:lnTo>
                  <a:pt x="210847" y="1530195"/>
                </a:lnTo>
                <a:close/>
                <a:moveTo>
                  <a:pt x="71743" y="1486857"/>
                </a:moveTo>
                <a:lnTo>
                  <a:pt x="173028" y="1545290"/>
                </a:lnTo>
                <a:lnTo>
                  <a:pt x="173028" y="1574182"/>
                </a:lnTo>
                <a:lnTo>
                  <a:pt x="71743" y="1515587"/>
                </a:lnTo>
                <a:close/>
                <a:moveTo>
                  <a:pt x="359366" y="1455368"/>
                </a:moveTo>
                <a:lnTo>
                  <a:pt x="430785" y="1496758"/>
                </a:lnTo>
                <a:lnTo>
                  <a:pt x="430785" y="1525488"/>
                </a:lnTo>
                <a:lnTo>
                  <a:pt x="359366" y="1484260"/>
                </a:lnTo>
                <a:close/>
                <a:moveTo>
                  <a:pt x="0" y="1445304"/>
                </a:moveTo>
                <a:lnTo>
                  <a:pt x="51779" y="1475170"/>
                </a:lnTo>
                <a:lnTo>
                  <a:pt x="51779" y="1504062"/>
                </a:lnTo>
                <a:lnTo>
                  <a:pt x="0" y="1474196"/>
                </a:lnTo>
                <a:close/>
                <a:moveTo>
                  <a:pt x="248829" y="1391579"/>
                </a:moveTo>
                <a:lnTo>
                  <a:pt x="280805" y="1410083"/>
                </a:lnTo>
                <a:lnTo>
                  <a:pt x="280805" y="1438975"/>
                </a:lnTo>
                <a:lnTo>
                  <a:pt x="248829" y="1420471"/>
                </a:lnTo>
                <a:close/>
                <a:moveTo>
                  <a:pt x="0" y="1379568"/>
                </a:moveTo>
                <a:lnTo>
                  <a:pt x="190883" y="1489779"/>
                </a:lnTo>
                <a:lnTo>
                  <a:pt x="190883" y="1518509"/>
                </a:lnTo>
                <a:lnTo>
                  <a:pt x="0" y="1408459"/>
                </a:lnTo>
                <a:close/>
                <a:moveTo>
                  <a:pt x="339888" y="1378431"/>
                </a:moveTo>
                <a:lnTo>
                  <a:pt x="430784" y="1430859"/>
                </a:lnTo>
                <a:lnTo>
                  <a:pt x="430784" y="1459751"/>
                </a:lnTo>
                <a:lnTo>
                  <a:pt x="339888" y="1407161"/>
                </a:lnTo>
                <a:close/>
                <a:moveTo>
                  <a:pt x="109563" y="1376971"/>
                </a:moveTo>
                <a:lnTo>
                  <a:pt x="141539" y="1395475"/>
                </a:lnTo>
                <a:lnTo>
                  <a:pt x="141539" y="1424367"/>
                </a:lnTo>
                <a:lnTo>
                  <a:pt x="109563" y="1405701"/>
                </a:lnTo>
                <a:close/>
                <a:moveTo>
                  <a:pt x="199161" y="1363012"/>
                </a:moveTo>
                <a:lnTo>
                  <a:pt x="231299" y="1381516"/>
                </a:lnTo>
                <a:lnTo>
                  <a:pt x="231299" y="1410246"/>
                </a:lnTo>
                <a:lnTo>
                  <a:pt x="199161" y="1391742"/>
                </a:lnTo>
                <a:close/>
                <a:moveTo>
                  <a:pt x="71743" y="1355221"/>
                </a:moveTo>
                <a:lnTo>
                  <a:pt x="89435" y="1365447"/>
                </a:lnTo>
                <a:lnTo>
                  <a:pt x="89435" y="1394177"/>
                </a:lnTo>
                <a:lnTo>
                  <a:pt x="71743" y="1383951"/>
                </a:lnTo>
                <a:close/>
                <a:moveTo>
                  <a:pt x="365209" y="1329846"/>
                </a:moveTo>
                <a:lnTo>
                  <a:pt x="430784" y="1367665"/>
                </a:lnTo>
                <a:lnTo>
                  <a:pt x="430784" y="1396558"/>
                </a:lnTo>
                <a:lnTo>
                  <a:pt x="365209" y="1358738"/>
                </a:lnTo>
                <a:close/>
                <a:moveTo>
                  <a:pt x="0" y="1313830"/>
                </a:moveTo>
                <a:lnTo>
                  <a:pt x="51779" y="1343696"/>
                </a:lnTo>
                <a:lnTo>
                  <a:pt x="51779" y="1372426"/>
                </a:lnTo>
                <a:lnTo>
                  <a:pt x="0" y="1342560"/>
                </a:lnTo>
                <a:close/>
                <a:moveTo>
                  <a:pt x="218476" y="1308312"/>
                </a:moveTo>
                <a:lnTo>
                  <a:pt x="250614" y="1326816"/>
                </a:lnTo>
                <a:lnTo>
                  <a:pt x="250614" y="1355708"/>
                </a:lnTo>
                <a:lnTo>
                  <a:pt x="218476" y="1337042"/>
                </a:lnTo>
                <a:close/>
                <a:moveTo>
                  <a:pt x="91546" y="1300845"/>
                </a:moveTo>
                <a:lnTo>
                  <a:pt x="179034" y="1351325"/>
                </a:lnTo>
                <a:lnTo>
                  <a:pt x="179034" y="1380217"/>
                </a:lnTo>
                <a:lnTo>
                  <a:pt x="91546" y="1329575"/>
                </a:lnTo>
                <a:close/>
                <a:moveTo>
                  <a:pt x="151278" y="1269518"/>
                </a:moveTo>
                <a:lnTo>
                  <a:pt x="198512" y="1296787"/>
                </a:lnTo>
                <a:lnTo>
                  <a:pt x="198512" y="1325517"/>
                </a:lnTo>
                <a:lnTo>
                  <a:pt x="151278" y="1298248"/>
                </a:lnTo>
                <a:close/>
                <a:moveTo>
                  <a:pt x="361638" y="1261998"/>
                </a:moveTo>
                <a:lnTo>
                  <a:pt x="430784" y="1301927"/>
                </a:lnTo>
                <a:lnTo>
                  <a:pt x="430784" y="1330657"/>
                </a:lnTo>
                <a:lnTo>
                  <a:pt x="361638" y="1290728"/>
                </a:lnTo>
                <a:close/>
                <a:moveTo>
                  <a:pt x="0" y="1247930"/>
                </a:moveTo>
                <a:lnTo>
                  <a:pt x="71419" y="1289158"/>
                </a:lnTo>
                <a:lnTo>
                  <a:pt x="71419" y="1318050"/>
                </a:lnTo>
                <a:lnTo>
                  <a:pt x="0" y="1276822"/>
                </a:lnTo>
                <a:close/>
                <a:moveTo>
                  <a:pt x="302231" y="1227589"/>
                </a:moveTo>
                <a:lnTo>
                  <a:pt x="334207" y="1246093"/>
                </a:lnTo>
                <a:lnTo>
                  <a:pt x="334207" y="1274985"/>
                </a:lnTo>
                <a:lnTo>
                  <a:pt x="302231" y="1256481"/>
                </a:lnTo>
                <a:close/>
                <a:moveTo>
                  <a:pt x="395075" y="1215576"/>
                </a:moveTo>
                <a:lnTo>
                  <a:pt x="430784" y="1236190"/>
                </a:lnTo>
                <a:lnTo>
                  <a:pt x="430784" y="1264920"/>
                </a:lnTo>
                <a:lnTo>
                  <a:pt x="395075" y="1244306"/>
                </a:lnTo>
                <a:close/>
                <a:moveTo>
                  <a:pt x="252075" y="1198696"/>
                </a:moveTo>
                <a:lnTo>
                  <a:pt x="284213" y="1217200"/>
                </a:lnTo>
                <a:lnTo>
                  <a:pt x="284213" y="1246092"/>
                </a:lnTo>
                <a:lnTo>
                  <a:pt x="252075" y="1227588"/>
                </a:lnTo>
                <a:close/>
                <a:moveTo>
                  <a:pt x="133585" y="1196112"/>
                </a:moveTo>
                <a:lnTo>
                  <a:pt x="196401" y="1232308"/>
                </a:lnTo>
                <a:lnTo>
                  <a:pt x="196401" y="1261200"/>
                </a:lnTo>
                <a:lnTo>
                  <a:pt x="133585" y="1225004"/>
                </a:lnTo>
                <a:close/>
                <a:moveTo>
                  <a:pt x="0" y="1182193"/>
                </a:moveTo>
                <a:lnTo>
                  <a:pt x="131151" y="1257832"/>
                </a:lnTo>
                <a:lnTo>
                  <a:pt x="131151" y="1286724"/>
                </a:lnTo>
                <a:lnTo>
                  <a:pt x="0" y="1210923"/>
                </a:lnTo>
                <a:close/>
                <a:moveTo>
                  <a:pt x="85702" y="1168505"/>
                </a:moveTo>
                <a:lnTo>
                  <a:pt x="113458" y="1184574"/>
                </a:lnTo>
                <a:lnTo>
                  <a:pt x="113458" y="1213304"/>
                </a:lnTo>
                <a:lnTo>
                  <a:pt x="85702" y="1197235"/>
                </a:lnTo>
                <a:close/>
                <a:moveTo>
                  <a:pt x="365209" y="1132472"/>
                </a:moveTo>
                <a:lnTo>
                  <a:pt x="430784" y="1170291"/>
                </a:lnTo>
                <a:lnTo>
                  <a:pt x="430784" y="1199184"/>
                </a:lnTo>
                <a:lnTo>
                  <a:pt x="365209" y="1161202"/>
                </a:lnTo>
                <a:close/>
                <a:moveTo>
                  <a:pt x="129527" y="1127928"/>
                </a:moveTo>
                <a:lnTo>
                  <a:pt x="232110" y="1187173"/>
                </a:lnTo>
                <a:lnTo>
                  <a:pt x="232110" y="1216065"/>
                </a:lnTo>
                <a:lnTo>
                  <a:pt x="129527" y="1156820"/>
                </a:lnTo>
                <a:close/>
                <a:moveTo>
                  <a:pt x="0" y="1119001"/>
                </a:moveTo>
                <a:lnTo>
                  <a:pt x="65575" y="1156820"/>
                </a:lnTo>
                <a:lnTo>
                  <a:pt x="65575" y="1185713"/>
                </a:lnTo>
                <a:lnTo>
                  <a:pt x="0" y="1147731"/>
                </a:lnTo>
                <a:close/>
                <a:moveTo>
                  <a:pt x="379168" y="1074688"/>
                </a:moveTo>
                <a:lnTo>
                  <a:pt x="430784" y="1104554"/>
                </a:lnTo>
                <a:lnTo>
                  <a:pt x="430784" y="1133284"/>
                </a:lnTo>
                <a:lnTo>
                  <a:pt x="379168" y="1103418"/>
                </a:lnTo>
                <a:close/>
                <a:moveTo>
                  <a:pt x="123035" y="1058457"/>
                </a:moveTo>
                <a:lnTo>
                  <a:pt x="199161" y="1102444"/>
                </a:lnTo>
                <a:lnTo>
                  <a:pt x="199161" y="1131174"/>
                </a:lnTo>
                <a:lnTo>
                  <a:pt x="123035" y="1087187"/>
                </a:lnTo>
                <a:close/>
                <a:moveTo>
                  <a:pt x="0" y="1053263"/>
                </a:moveTo>
                <a:lnTo>
                  <a:pt x="109563" y="1116404"/>
                </a:lnTo>
                <a:lnTo>
                  <a:pt x="109563" y="1145133"/>
                </a:lnTo>
                <a:lnTo>
                  <a:pt x="0" y="1081993"/>
                </a:lnTo>
                <a:close/>
                <a:moveTo>
                  <a:pt x="222372" y="1050017"/>
                </a:moveTo>
                <a:lnTo>
                  <a:pt x="274151" y="1079883"/>
                </a:lnTo>
                <a:lnTo>
                  <a:pt x="274151" y="1108613"/>
                </a:lnTo>
                <a:lnTo>
                  <a:pt x="222372" y="1078747"/>
                </a:lnTo>
                <a:close/>
                <a:moveTo>
                  <a:pt x="55836" y="1019664"/>
                </a:moveTo>
                <a:lnTo>
                  <a:pt x="103070" y="1046933"/>
                </a:lnTo>
                <a:lnTo>
                  <a:pt x="103070" y="1075663"/>
                </a:lnTo>
                <a:lnTo>
                  <a:pt x="55836" y="1048394"/>
                </a:lnTo>
                <a:close/>
                <a:moveTo>
                  <a:pt x="355632" y="995316"/>
                </a:moveTo>
                <a:lnTo>
                  <a:pt x="430784" y="1038654"/>
                </a:lnTo>
                <a:lnTo>
                  <a:pt x="430784" y="1067546"/>
                </a:lnTo>
                <a:lnTo>
                  <a:pt x="355632" y="1024046"/>
                </a:lnTo>
                <a:close/>
                <a:moveTo>
                  <a:pt x="125794" y="994180"/>
                </a:moveTo>
                <a:lnTo>
                  <a:pt x="202407" y="1038492"/>
                </a:lnTo>
                <a:lnTo>
                  <a:pt x="202407" y="1067222"/>
                </a:lnTo>
                <a:lnTo>
                  <a:pt x="125794" y="1023072"/>
                </a:lnTo>
                <a:close/>
                <a:moveTo>
                  <a:pt x="0" y="987363"/>
                </a:moveTo>
                <a:lnTo>
                  <a:pt x="35709" y="1007977"/>
                </a:lnTo>
                <a:lnTo>
                  <a:pt x="35709" y="1036869"/>
                </a:lnTo>
                <a:lnTo>
                  <a:pt x="0" y="1016255"/>
                </a:lnTo>
                <a:close/>
                <a:moveTo>
                  <a:pt x="193155" y="967236"/>
                </a:moveTo>
                <a:lnTo>
                  <a:pt x="225293" y="985740"/>
                </a:lnTo>
                <a:lnTo>
                  <a:pt x="225293" y="1014632"/>
                </a:lnTo>
                <a:lnTo>
                  <a:pt x="193155" y="996128"/>
                </a:lnTo>
                <a:close/>
                <a:moveTo>
                  <a:pt x="379168" y="943050"/>
                </a:moveTo>
                <a:lnTo>
                  <a:pt x="430784" y="972917"/>
                </a:lnTo>
                <a:lnTo>
                  <a:pt x="430784" y="1001808"/>
                </a:lnTo>
                <a:lnTo>
                  <a:pt x="379168" y="971942"/>
                </a:lnTo>
                <a:close/>
                <a:moveTo>
                  <a:pt x="0" y="921626"/>
                </a:moveTo>
                <a:lnTo>
                  <a:pt x="105829" y="982656"/>
                </a:lnTo>
                <a:lnTo>
                  <a:pt x="105829" y="1011548"/>
                </a:lnTo>
                <a:lnTo>
                  <a:pt x="0" y="950356"/>
                </a:lnTo>
                <a:close/>
                <a:moveTo>
                  <a:pt x="210847" y="911725"/>
                </a:moveTo>
                <a:lnTo>
                  <a:pt x="258081" y="938994"/>
                </a:lnTo>
                <a:lnTo>
                  <a:pt x="258081" y="967886"/>
                </a:lnTo>
                <a:lnTo>
                  <a:pt x="210847" y="940617"/>
                </a:lnTo>
                <a:close/>
                <a:moveTo>
                  <a:pt x="71743" y="897278"/>
                </a:moveTo>
                <a:lnTo>
                  <a:pt x="173028" y="955712"/>
                </a:lnTo>
                <a:lnTo>
                  <a:pt x="173028" y="984441"/>
                </a:lnTo>
                <a:lnTo>
                  <a:pt x="71743" y="926008"/>
                </a:lnTo>
                <a:close/>
                <a:moveTo>
                  <a:pt x="359366" y="865789"/>
                </a:moveTo>
                <a:lnTo>
                  <a:pt x="430785" y="907179"/>
                </a:lnTo>
                <a:lnTo>
                  <a:pt x="430785" y="935909"/>
                </a:lnTo>
                <a:lnTo>
                  <a:pt x="359366" y="894681"/>
                </a:lnTo>
                <a:close/>
                <a:moveTo>
                  <a:pt x="0" y="855727"/>
                </a:moveTo>
                <a:lnTo>
                  <a:pt x="51779" y="885593"/>
                </a:lnTo>
                <a:lnTo>
                  <a:pt x="51779" y="914485"/>
                </a:lnTo>
                <a:lnTo>
                  <a:pt x="0" y="884619"/>
                </a:lnTo>
                <a:close/>
                <a:moveTo>
                  <a:pt x="248829" y="802000"/>
                </a:moveTo>
                <a:lnTo>
                  <a:pt x="280805" y="820504"/>
                </a:lnTo>
                <a:lnTo>
                  <a:pt x="280805" y="849396"/>
                </a:lnTo>
                <a:lnTo>
                  <a:pt x="248829" y="830730"/>
                </a:lnTo>
                <a:close/>
                <a:moveTo>
                  <a:pt x="0" y="789989"/>
                </a:moveTo>
                <a:lnTo>
                  <a:pt x="190883" y="900201"/>
                </a:lnTo>
                <a:lnTo>
                  <a:pt x="190883" y="928931"/>
                </a:lnTo>
                <a:lnTo>
                  <a:pt x="0" y="818719"/>
                </a:lnTo>
                <a:close/>
                <a:moveTo>
                  <a:pt x="339888" y="788852"/>
                </a:moveTo>
                <a:lnTo>
                  <a:pt x="430784" y="841280"/>
                </a:lnTo>
                <a:lnTo>
                  <a:pt x="430784" y="870172"/>
                </a:lnTo>
                <a:lnTo>
                  <a:pt x="339888" y="817582"/>
                </a:lnTo>
                <a:close/>
                <a:moveTo>
                  <a:pt x="109563" y="787392"/>
                </a:moveTo>
                <a:lnTo>
                  <a:pt x="141539" y="805896"/>
                </a:lnTo>
                <a:lnTo>
                  <a:pt x="141539" y="834788"/>
                </a:lnTo>
                <a:lnTo>
                  <a:pt x="109563" y="816122"/>
                </a:lnTo>
                <a:close/>
                <a:moveTo>
                  <a:pt x="199161" y="773433"/>
                </a:moveTo>
                <a:lnTo>
                  <a:pt x="231299" y="791937"/>
                </a:lnTo>
                <a:lnTo>
                  <a:pt x="231299" y="820667"/>
                </a:lnTo>
                <a:lnTo>
                  <a:pt x="199161" y="802163"/>
                </a:lnTo>
                <a:close/>
                <a:moveTo>
                  <a:pt x="71743" y="765642"/>
                </a:moveTo>
                <a:lnTo>
                  <a:pt x="89435" y="775868"/>
                </a:lnTo>
                <a:lnTo>
                  <a:pt x="89435" y="804598"/>
                </a:lnTo>
                <a:lnTo>
                  <a:pt x="71743" y="794372"/>
                </a:lnTo>
                <a:close/>
                <a:moveTo>
                  <a:pt x="365209" y="737238"/>
                </a:moveTo>
                <a:lnTo>
                  <a:pt x="430784" y="775057"/>
                </a:lnTo>
                <a:lnTo>
                  <a:pt x="430784" y="803950"/>
                </a:lnTo>
                <a:lnTo>
                  <a:pt x="365209" y="766130"/>
                </a:lnTo>
                <a:close/>
                <a:moveTo>
                  <a:pt x="0" y="724252"/>
                </a:moveTo>
                <a:lnTo>
                  <a:pt x="51779" y="754118"/>
                </a:lnTo>
                <a:lnTo>
                  <a:pt x="51779" y="782848"/>
                </a:lnTo>
                <a:lnTo>
                  <a:pt x="0" y="752982"/>
                </a:lnTo>
                <a:close/>
                <a:moveTo>
                  <a:pt x="218476" y="718733"/>
                </a:moveTo>
                <a:lnTo>
                  <a:pt x="250614" y="737237"/>
                </a:lnTo>
                <a:lnTo>
                  <a:pt x="250614" y="766129"/>
                </a:lnTo>
                <a:lnTo>
                  <a:pt x="218476" y="747463"/>
                </a:lnTo>
                <a:close/>
                <a:moveTo>
                  <a:pt x="91546" y="711266"/>
                </a:moveTo>
                <a:lnTo>
                  <a:pt x="179034" y="761746"/>
                </a:lnTo>
                <a:lnTo>
                  <a:pt x="179034" y="790638"/>
                </a:lnTo>
                <a:lnTo>
                  <a:pt x="91546" y="739996"/>
                </a:lnTo>
                <a:close/>
                <a:moveTo>
                  <a:pt x="151278" y="679940"/>
                </a:moveTo>
                <a:lnTo>
                  <a:pt x="198512" y="707209"/>
                </a:lnTo>
                <a:lnTo>
                  <a:pt x="198512" y="735939"/>
                </a:lnTo>
                <a:lnTo>
                  <a:pt x="151278" y="708670"/>
                </a:lnTo>
                <a:close/>
                <a:moveTo>
                  <a:pt x="361638" y="669390"/>
                </a:moveTo>
                <a:lnTo>
                  <a:pt x="430784" y="709320"/>
                </a:lnTo>
                <a:lnTo>
                  <a:pt x="430784" y="738212"/>
                </a:lnTo>
                <a:lnTo>
                  <a:pt x="361638" y="698120"/>
                </a:lnTo>
                <a:close/>
                <a:moveTo>
                  <a:pt x="0" y="658352"/>
                </a:moveTo>
                <a:lnTo>
                  <a:pt x="71419" y="699580"/>
                </a:lnTo>
                <a:lnTo>
                  <a:pt x="71419" y="728472"/>
                </a:lnTo>
                <a:lnTo>
                  <a:pt x="0" y="687244"/>
                </a:lnTo>
                <a:close/>
                <a:moveTo>
                  <a:pt x="302231" y="634979"/>
                </a:moveTo>
                <a:lnTo>
                  <a:pt x="334207" y="653645"/>
                </a:lnTo>
                <a:lnTo>
                  <a:pt x="334207" y="682375"/>
                </a:lnTo>
                <a:lnTo>
                  <a:pt x="302231" y="663871"/>
                </a:lnTo>
                <a:close/>
                <a:moveTo>
                  <a:pt x="395075" y="622968"/>
                </a:moveTo>
                <a:lnTo>
                  <a:pt x="430784" y="643582"/>
                </a:lnTo>
                <a:lnTo>
                  <a:pt x="430784" y="672312"/>
                </a:lnTo>
                <a:lnTo>
                  <a:pt x="395075" y="651698"/>
                </a:lnTo>
                <a:close/>
                <a:moveTo>
                  <a:pt x="252075" y="606087"/>
                </a:moveTo>
                <a:lnTo>
                  <a:pt x="284213" y="624753"/>
                </a:lnTo>
                <a:lnTo>
                  <a:pt x="284213" y="653483"/>
                </a:lnTo>
                <a:lnTo>
                  <a:pt x="252075" y="634979"/>
                </a:lnTo>
                <a:close/>
                <a:moveTo>
                  <a:pt x="133585" y="603489"/>
                </a:moveTo>
                <a:lnTo>
                  <a:pt x="196401" y="639685"/>
                </a:lnTo>
                <a:lnTo>
                  <a:pt x="196401" y="668577"/>
                </a:lnTo>
                <a:lnTo>
                  <a:pt x="133585" y="632381"/>
                </a:lnTo>
                <a:close/>
                <a:moveTo>
                  <a:pt x="0" y="592614"/>
                </a:moveTo>
                <a:lnTo>
                  <a:pt x="131151" y="668253"/>
                </a:lnTo>
                <a:lnTo>
                  <a:pt x="131151" y="697145"/>
                </a:lnTo>
                <a:lnTo>
                  <a:pt x="0" y="621344"/>
                </a:lnTo>
                <a:close/>
                <a:moveTo>
                  <a:pt x="85702" y="575896"/>
                </a:moveTo>
                <a:lnTo>
                  <a:pt x="113458" y="591965"/>
                </a:lnTo>
                <a:lnTo>
                  <a:pt x="113458" y="620695"/>
                </a:lnTo>
                <a:lnTo>
                  <a:pt x="85702" y="604626"/>
                </a:lnTo>
                <a:close/>
                <a:moveTo>
                  <a:pt x="365209" y="539863"/>
                </a:moveTo>
                <a:lnTo>
                  <a:pt x="430784" y="577682"/>
                </a:lnTo>
                <a:lnTo>
                  <a:pt x="430784" y="606575"/>
                </a:lnTo>
                <a:lnTo>
                  <a:pt x="365209" y="568593"/>
                </a:lnTo>
                <a:close/>
                <a:moveTo>
                  <a:pt x="129527" y="535318"/>
                </a:moveTo>
                <a:lnTo>
                  <a:pt x="232110" y="594563"/>
                </a:lnTo>
                <a:lnTo>
                  <a:pt x="232110" y="623455"/>
                </a:lnTo>
                <a:lnTo>
                  <a:pt x="129527" y="564210"/>
                </a:lnTo>
                <a:close/>
                <a:moveTo>
                  <a:pt x="0" y="526391"/>
                </a:moveTo>
                <a:lnTo>
                  <a:pt x="65575" y="564210"/>
                </a:lnTo>
                <a:lnTo>
                  <a:pt x="65575" y="593102"/>
                </a:lnTo>
                <a:lnTo>
                  <a:pt x="0" y="555283"/>
                </a:lnTo>
                <a:close/>
                <a:moveTo>
                  <a:pt x="379168" y="482079"/>
                </a:moveTo>
                <a:lnTo>
                  <a:pt x="430784" y="511945"/>
                </a:lnTo>
                <a:lnTo>
                  <a:pt x="430784" y="540675"/>
                </a:lnTo>
                <a:lnTo>
                  <a:pt x="379168" y="510809"/>
                </a:lnTo>
                <a:close/>
                <a:moveTo>
                  <a:pt x="123035" y="465847"/>
                </a:moveTo>
                <a:lnTo>
                  <a:pt x="199161" y="509834"/>
                </a:lnTo>
                <a:lnTo>
                  <a:pt x="199161" y="538564"/>
                </a:lnTo>
                <a:lnTo>
                  <a:pt x="123035" y="494577"/>
                </a:lnTo>
                <a:close/>
                <a:moveTo>
                  <a:pt x="0" y="460653"/>
                </a:moveTo>
                <a:lnTo>
                  <a:pt x="109563" y="523794"/>
                </a:lnTo>
                <a:lnTo>
                  <a:pt x="109563" y="552523"/>
                </a:lnTo>
                <a:lnTo>
                  <a:pt x="0" y="489383"/>
                </a:lnTo>
                <a:close/>
                <a:moveTo>
                  <a:pt x="222372" y="457408"/>
                </a:moveTo>
                <a:lnTo>
                  <a:pt x="274151" y="487274"/>
                </a:lnTo>
                <a:lnTo>
                  <a:pt x="274151" y="516004"/>
                </a:lnTo>
                <a:lnTo>
                  <a:pt x="222372" y="486138"/>
                </a:lnTo>
                <a:close/>
                <a:moveTo>
                  <a:pt x="55836" y="427054"/>
                </a:moveTo>
                <a:lnTo>
                  <a:pt x="103070" y="454323"/>
                </a:lnTo>
                <a:lnTo>
                  <a:pt x="103070" y="483053"/>
                </a:lnTo>
                <a:lnTo>
                  <a:pt x="55836" y="455784"/>
                </a:lnTo>
                <a:close/>
                <a:moveTo>
                  <a:pt x="355632" y="402706"/>
                </a:moveTo>
                <a:lnTo>
                  <a:pt x="430784" y="446044"/>
                </a:lnTo>
                <a:lnTo>
                  <a:pt x="430784" y="474936"/>
                </a:lnTo>
                <a:lnTo>
                  <a:pt x="355632" y="431436"/>
                </a:lnTo>
                <a:close/>
                <a:moveTo>
                  <a:pt x="125794" y="401571"/>
                </a:moveTo>
                <a:lnTo>
                  <a:pt x="202407" y="445883"/>
                </a:lnTo>
                <a:lnTo>
                  <a:pt x="202407" y="474613"/>
                </a:lnTo>
                <a:lnTo>
                  <a:pt x="125794" y="430463"/>
                </a:lnTo>
                <a:close/>
                <a:moveTo>
                  <a:pt x="0" y="394754"/>
                </a:moveTo>
                <a:lnTo>
                  <a:pt x="35709" y="415368"/>
                </a:lnTo>
                <a:lnTo>
                  <a:pt x="35709" y="444260"/>
                </a:lnTo>
                <a:lnTo>
                  <a:pt x="0" y="423646"/>
                </a:lnTo>
                <a:close/>
                <a:moveTo>
                  <a:pt x="193155" y="374627"/>
                </a:moveTo>
                <a:lnTo>
                  <a:pt x="225293" y="393293"/>
                </a:lnTo>
                <a:lnTo>
                  <a:pt x="225293" y="422023"/>
                </a:lnTo>
                <a:lnTo>
                  <a:pt x="193155" y="403519"/>
                </a:lnTo>
                <a:close/>
                <a:moveTo>
                  <a:pt x="379168" y="350441"/>
                </a:moveTo>
                <a:lnTo>
                  <a:pt x="430784" y="380307"/>
                </a:lnTo>
                <a:lnTo>
                  <a:pt x="430784" y="409199"/>
                </a:lnTo>
                <a:lnTo>
                  <a:pt x="379168" y="379333"/>
                </a:lnTo>
                <a:close/>
                <a:moveTo>
                  <a:pt x="0" y="329016"/>
                </a:moveTo>
                <a:lnTo>
                  <a:pt x="105829" y="390046"/>
                </a:lnTo>
                <a:lnTo>
                  <a:pt x="105829" y="418939"/>
                </a:lnTo>
                <a:lnTo>
                  <a:pt x="0" y="357746"/>
                </a:lnTo>
                <a:close/>
                <a:moveTo>
                  <a:pt x="210847" y="319115"/>
                </a:moveTo>
                <a:lnTo>
                  <a:pt x="258081" y="346384"/>
                </a:lnTo>
                <a:lnTo>
                  <a:pt x="258081" y="375276"/>
                </a:lnTo>
                <a:lnTo>
                  <a:pt x="210847" y="348007"/>
                </a:lnTo>
                <a:close/>
                <a:moveTo>
                  <a:pt x="71743" y="304669"/>
                </a:moveTo>
                <a:lnTo>
                  <a:pt x="173028" y="363102"/>
                </a:lnTo>
                <a:lnTo>
                  <a:pt x="173028" y="391994"/>
                </a:lnTo>
                <a:lnTo>
                  <a:pt x="71743" y="333399"/>
                </a:lnTo>
                <a:close/>
                <a:moveTo>
                  <a:pt x="359366" y="273179"/>
                </a:moveTo>
                <a:lnTo>
                  <a:pt x="430785" y="314569"/>
                </a:lnTo>
                <a:lnTo>
                  <a:pt x="430785" y="343299"/>
                </a:lnTo>
                <a:lnTo>
                  <a:pt x="359366" y="302071"/>
                </a:lnTo>
                <a:close/>
                <a:moveTo>
                  <a:pt x="0" y="263116"/>
                </a:moveTo>
                <a:lnTo>
                  <a:pt x="51779" y="292982"/>
                </a:lnTo>
                <a:lnTo>
                  <a:pt x="51779" y="321874"/>
                </a:lnTo>
                <a:lnTo>
                  <a:pt x="0" y="292008"/>
                </a:lnTo>
                <a:close/>
                <a:moveTo>
                  <a:pt x="248829" y="209390"/>
                </a:moveTo>
                <a:lnTo>
                  <a:pt x="280805" y="227894"/>
                </a:lnTo>
                <a:lnTo>
                  <a:pt x="280805" y="256786"/>
                </a:lnTo>
                <a:lnTo>
                  <a:pt x="248829" y="238282"/>
                </a:lnTo>
                <a:close/>
                <a:moveTo>
                  <a:pt x="0" y="197379"/>
                </a:moveTo>
                <a:lnTo>
                  <a:pt x="190883" y="307591"/>
                </a:lnTo>
                <a:lnTo>
                  <a:pt x="190883" y="336321"/>
                </a:lnTo>
                <a:lnTo>
                  <a:pt x="0" y="226271"/>
                </a:lnTo>
                <a:close/>
                <a:moveTo>
                  <a:pt x="339888" y="196242"/>
                </a:moveTo>
                <a:lnTo>
                  <a:pt x="430784" y="248670"/>
                </a:lnTo>
                <a:lnTo>
                  <a:pt x="430784" y="277562"/>
                </a:lnTo>
                <a:lnTo>
                  <a:pt x="339888" y="224972"/>
                </a:lnTo>
                <a:close/>
                <a:moveTo>
                  <a:pt x="109563" y="194782"/>
                </a:moveTo>
                <a:lnTo>
                  <a:pt x="141539" y="213286"/>
                </a:lnTo>
                <a:lnTo>
                  <a:pt x="141539" y="242178"/>
                </a:lnTo>
                <a:lnTo>
                  <a:pt x="109563" y="223512"/>
                </a:lnTo>
                <a:close/>
                <a:moveTo>
                  <a:pt x="199161" y="180823"/>
                </a:moveTo>
                <a:lnTo>
                  <a:pt x="231299" y="199327"/>
                </a:lnTo>
                <a:lnTo>
                  <a:pt x="231299" y="228057"/>
                </a:lnTo>
                <a:lnTo>
                  <a:pt x="199161" y="209553"/>
                </a:lnTo>
                <a:close/>
                <a:moveTo>
                  <a:pt x="71743" y="173032"/>
                </a:moveTo>
                <a:lnTo>
                  <a:pt x="89435" y="183258"/>
                </a:lnTo>
                <a:lnTo>
                  <a:pt x="89435" y="211988"/>
                </a:lnTo>
                <a:lnTo>
                  <a:pt x="71743" y="201762"/>
                </a:lnTo>
                <a:close/>
                <a:moveTo>
                  <a:pt x="0" y="131641"/>
                </a:moveTo>
                <a:lnTo>
                  <a:pt x="51779" y="161507"/>
                </a:lnTo>
                <a:lnTo>
                  <a:pt x="51779" y="190237"/>
                </a:lnTo>
                <a:lnTo>
                  <a:pt x="0" y="160371"/>
                </a:lnTo>
                <a:close/>
                <a:moveTo>
                  <a:pt x="218476" y="126124"/>
                </a:moveTo>
                <a:lnTo>
                  <a:pt x="250614" y="144628"/>
                </a:lnTo>
                <a:lnTo>
                  <a:pt x="250614" y="173520"/>
                </a:lnTo>
                <a:lnTo>
                  <a:pt x="218476" y="154854"/>
                </a:lnTo>
                <a:close/>
                <a:moveTo>
                  <a:pt x="91546" y="118656"/>
                </a:moveTo>
                <a:lnTo>
                  <a:pt x="179034" y="169136"/>
                </a:lnTo>
                <a:lnTo>
                  <a:pt x="179034" y="198028"/>
                </a:lnTo>
                <a:lnTo>
                  <a:pt x="91546" y="147386"/>
                </a:lnTo>
                <a:close/>
                <a:moveTo>
                  <a:pt x="151278" y="87325"/>
                </a:moveTo>
                <a:lnTo>
                  <a:pt x="198512" y="114599"/>
                </a:lnTo>
                <a:lnTo>
                  <a:pt x="198512" y="143329"/>
                </a:lnTo>
                <a:lnTo>
                  <a:pt x="151278" y="116060"/>
                </a:lnTo>
                <a:close/>
                <a:moveTo>
                  <a:pt x="0" y="65737"/>
                </a:moveTo>
                <a:lnTo>
                  <a:pt x="71419" y="106970"/>
                </a:lnTo>
                <a:lnTo>
                  <a:pt x="71419" y="135862"/>
                </a:lnTo>
                <a:lnTo>
                  <a:pt x="0" y="94633"/>
                </a:lnTo>
                <a:close/>
                <a:moveTo>
                  <a:pt x="0" y="0"/>
                </a:moveTo>
                <a:lnTo>
                  <a:pt x="131151" y="75639"/>
                </a:lnTo>
                <a:lnTo>
                  <a:pt x="131151" y="104536"/>
                </a:lnTo>
                <a:lnTo>
                  <a:pt x="0" y="28731"/>
                </a:lnTo>
                <a:close/>
              </a:path>
            </a:pathLst>
          </a:custGeom>
          <a:gradFill>
            <a:gsLst>
              <a:gs pos="0">
                <a:srgbClr val="5E5ACC"/>
              </a:gs>
              <a:gs pos="99000">
                <a:schemeClr val="bg2">
                  <a:lumMod val="40000"/>
                  <a:lumOff val="60000"/>
                </a:schemeClr>
              </a:gs>
            </a:gsLst>
            <a:lin ang="18900000" scaled="1"/>
          </a:gradFill>
          <a:ln w="0" cap="flat">
            <a:noFill/>
            <a:prstDash val="solid"/>
            <a:miter/>
          </a:ln>
        </p:spPr>
        <p:txBody>
          <a:bodyPr rtlCol="0" anchor="ctr"/>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lang="en-US" sz="1620" b="0" i="0" u="none" strike="noStrike" kern="1200" cap="none" spc="0" normalizeH="0" baseline="0" noProof="0">
              <a:ln>
                <a:noFill/>
              </a:ln>
              <a:solidFill>
                <a:srgbClr val="FFFFFF"/>
              </a:solidFill>
              <a:effectLst/>
              <a:uLnTx/>
              <a:uFillTx/>
              <a:latin typeface="Segoe UI Regular" panose="020F0502020204030204"/>
              <a:ea typeface="+mn-ea"/>
              <a:cs typeface="+mn-cs"/>
            </a:endParaRPr>
          </a:p>
        </p:txBody>
      </p:sp>
      <p:sp>
        <p:nvSpPr>
          <p:cNvPr id="18" name="Freeform: Shape 17">
            <a:extLst>
              <a:ext uri="{FF2B5EF4-FFF2-40B4-BE49-F238E27FC236}">
                <a16:creationId xmlns:a16="http://schemas.microsoft.com/office/drawing/2014/main" id="{CEFD889F-F9F2-B9BC-A1ED-673FD7C2B0B7}"/>
              </a:ext>
              <a:ext uri="{C183D7F6-B498-43B3-948B-1728B52AA6E4}">
                <adec:decorative xmlns:adec="http://schemas.microsoft.com/office/drawing/2017/decorative" val="1"/>
              </a:ext>
            </a:extLst>
          </p:cNvPr>
          <p:cNvSpPr/>
          <p:nvPr/>
        </p:nvSpPr>
        <p:spPr>
          <a:xfrm>
            <a:off x="6647050" y="673209"/>
            <a:ext cx="387707" cy="3916823"/>
          </a:xfrm>
          <a:custGeom>
            <a:avLst/>
            <a:gdLst>
              <a:gd name="connsiteX0" fmla="*/ 365209 w 430785"/>
              <a:gd name="connsiteY0" fmla="*/ 4285313 h 4352025"/>
              <a:gd name="connsiteX1" fmla="*/ 430784 w 430785"/>
              <a:gd name="connsiteY1" fmla="*/ 4323132 h 4352025"/>
              <a:gd name="connsiteX2" fmla="*/ 430784 w 430785"/>
              <a:gd name="connsiteY2" fmla="*/ 4352025 h 4352025"/>
              <a:gd name="connsiteX3" fmla="*/ 365209 w 430785"/>
              <a:gd name="connsiteY3" fmla="*/ 4314205 h 4352025"/>
              <a:gd name="connsiteX4" fmla="*/ 361638 w 430785"/>
              <a:gd name="connsiteY4" fmla="*/ 4217465 h 4352025"/>
              <a:gd name="connsiteX5" fmla="*/ 430784 w 430785"/>
              <a:gd name="connsiteY5" fmla="*/ 4257394 h 4352025"/>
              <a:gd name="connsiteX6" fmla="*/ 430784 w 430785"/>
              <a:gd name="connsiteY6" fmla="*/ 4286124 h 4352025"/>
              <a:gd name="connsiteX7" fmla="*/ 361638 w 430785"/>
              <a:gd name="connsiteY7" fmla="*/ 4246195 h 4352025"/>
              <a:gd name="connsiteX8" fmla="*/ 302231 w 430785"/>
              <a:gd name="connsiteY8" fmla="*/ 4183055 h 4352025"/>
              <a:gd name="connsiteX9" fmla="*/ 334207 w 430785"/>
              <a:gd name="connsiteY9" fmla="*/ 4201559 h 4352025"/>
              <a:gd name="connsiteX10" fmla="*/ 334207 w 430785"/>
              <a:gd name="connsiteY10" fmla="*/ 4230451 h 4352025"/>
              <a:gd name="connsiteX11" fmla="*/ 302231 w 430785"/>
              <a:gd name="connsiteY11" fmla="*/ 4211947 h 4352025"/>
              <a:gd name="connsiteX12" fmla="*/ 395075 w 430785"/>
              <a:gd name="connsiteY12" fmla="*/ 4171043 h 4352025"/>
              <a:gd name="connsiteX13" fmla="*/ 430784 w 430785"/>
              <a:gd name="connsiteY13" fmla="*/ 4191657 h 4352025"/>
              <a:gd name="connsiteX14" fmla="*/ 430784 w 430785"/>
              <a:gd name="connsiteY14" fmla="*/ 4220387 h 4352025"/>
              <a:gd name="connsiteX15" fmla="*/ 395075 w 430785"/>
              <a:gd name="connsiteY15" fmla="*/ 4199773 h 4352025"/>
              <a:gd name="connsiteX16" fmla="*/ 252075 w 430785"/>
              <a:gd name="connsiteY16" fmla="*/ 4154162 h 4352025"/>
              <a:gd name="connsiteX17" fmla="*/ 284213 w 430785"/>
              <a:gd name="connsiteY17" fmla="*/ 4172666 h 4352025"/>
              <a:gd name="connsiteX18" fmla="*/ 284213 w 430785"/>
              <a:gd name="connsiteY18" fmla="*/ 4201558 h 4352025"/>
              <a:gd name="connsiteX19" fmla="*/ 252075 w 430785"/>
              <a:gd name="connsiteY19" fmla="*/ 4183054 h 4352025"/>
              <a:gd name="connsiteX20" fmla="*/ 133585 w 430785"/>
              <a:gd name="connsiteY20" fmla="*/ 4151565 h 4352025"/>
              <a:gd name="connsiteX21" fmla="*/ 196401 w 430785"/>
              <a:gd name="connsiteY21" fmla="*/ 4187761 h 4352025"/>
              <a:gd name="connsiteX22" fmla="*/ 196401 w 430785"/>
              <a:gd name="connsiteY22" fmla="*/ 4216653 h 4352025"/>
              <a:gd name="connsiteX23" fmla="*/ 133585 w 430785"/>
              <a:gd name="connsiteY23" fmla="*/ 4180457 h 4352025"/>
              <a:gd name="connsiteX24" fmla="*/ 85702 w 430785"/>
              <a:gd name="connsiteY24" fmla="*/ 4123972 h 4352025"/>
              <a:gd name="connsiteX25" fmla="*/ 113458 w 430785"/>
              <a:gd name="connsiteY25" fmla="*/ 4140041 h 4352025"/>
              <a:gd name="connsiteX26" fmla="*/ 113458 w 430785"/>
              <a:gd name="connsiteY26" fmla="*/ 4168771 h 4352025"/>
              <a:gd name="connsiteX27" fmla="*/ 85702 w 430785"/>
              <a:gd name="connsiteY27" fmla="*/ 4152702 h 4352025"/>
              <a:gd name="connsiteX28" fmla="*/ 365209 w 430785"/>
              <a:gd name="connsiteY28" fmla="*/ 4087938 h 4352025"/>
              <a:gd name="connsiteX29" fmla="*/ 430784 w 430785"/>
              <a:gd name="connsiteY29" fmla="*/ 4125757 h 4352025"/>
              <a:gd name="connsiteX30" fmla="*/ 430784 w 430785"/>
              <a:gd name="connsiteY30" fmla="*/ 4154650 h 4352025"/>
              <a:gd name="connsiteX31" fmla="*/ 365209 w 430785"/>
              <a:gd name="connsiteY31" fmla="*/ 4116668 h 4352025"/>
              <a:gd name="connsiteX32" fmla="*/ 129527 w 430785"/>
              <a:gd name="connsiteY32" fmla="*/ 4083393 h 4352025"/>
              <a:gd name="connsiteX33" fmla="*/ 232110 w 430785"/>
              <a:gd name="connsiteY33" fmla="*/ 4142638 h 4352025"/>
              <a:gd name="connsiteX34" fmla="*/ 232110 w 430785"/>
              <a:gd name="connsiteY34" fmla="*/ 4171530 h 4352025"/>
              <a:gd name="connsiteX35" fmla="*/ 129527 w 430785"/>
              <a:gd name="connsiteY35" fmla="*/ 4112285 h 4352025"/>
              <a:gd name="connsiteX36" fmla="*/ 0 w 430785"/>
              <a:gd name="connsiteY36" fmla="*/ 4074466 h 4352025"/>
              <a:gd name="connsiteX37" fmla="*/ 65575 w 430785"/>
              <a:gd name="connsiteY37" fmla="*/ 4112285 h 4352025"/>
              <a:gd name="connsiteX38" fmla="*/ 65575 w 430785"/>
              <a:gd name="connsiteY38" fmla="*/ 4141178 h 4352025"/>
              <a:gd name="connsiteX39" fmla="*/ 0 w 430785"/>
              <a:gd name="connsiteY39" fmla="*/ 4103196 h 4352025"/>
              <a:gd name="connsiteX40" fmla="*/ 379168 w 430785"/>
              <a:gd name="connsiteY40" fmla="*/ 4030154 h 4352025"/>
              <a:gd name="connsiteX41" fmla="*/ 430784 w 430785"/>
              <a:gd name="connsiteY41" fmla="*/ 4060020 h 4352025"/>
              <a:gd name="connsiteX42" fmla="*/ 430784 w 430785"/>
              <a:gd name="connsiteY42" fmla="*/ 4088750 h 4352025"/>
              <a:gd name="connsiteX43" fmla="*/ 379168 w 430785"/>
              <a:gd name="connsiteY43" fmla="*/ 4058884 h 4352025"/>
              <a:gd name="connsiteX44" fmla="*/ 123035 w 430785"/>
              <a:gd name="connsiteY44" fmla="*/ 4013922 h 4352025"/>
              <a:gd name="connsiteX45" fmla="*/ 199161 w 430785"/>
              <a:gd name="connsiteY45" fmla="*/ 4057909 h 4352025"/>
              <a:gd name="connsiteX46" fmla="*/ 199161 w 430785"/>
              <a:gd name="connsiteY46" fmla="*/ 4086639 h 4352025"/>
              <a:gd name="connsiteX47" fmla="*/ 123035 w 430785"/>
              <a:gd name="connsiteY47" fmla="*/ 4042652 h 4352025"/>
              <a:gd name="connsiteX48" fmla="*/ 0 w 430785"/>
              <a:gd name="connsiteY48" fmla="*/ 4008728 h 4352025"/>
              <a:gd name="connsiteX49" fmla="*/ 109563 w 430785"/>
              <a:gd name="connsiteY49" fmla="*/ 4071869 h 4352025"/>
              <a:gd name="connsiteX50" fmla="*/ 109563 w 430785"/>
              <a:gd name="connsiteY50" fmla="*/ 4100598 h 4352025"/>
              <a:gd name="connsiteX51" fmla="*/ 0 w 430785"/>
              <a:gd name="connsiteY51" fmla="*/ 4037458 h 4352025"/>
              <a:gd name="connsiteX52" fmla="*/ 222372 w 430785"/>
              <a:gd name="connsiteY52" fmla="*/ 4005482 h 4352025"/>
              <a:gd name="connsiteX53" fmla="*/ 274151 w 430785"/>
              <a:gd name="connsiteY53" fmla="*/ 4035348 h 4352025"/>
              <a:gd name="connsiteX54" fmla="*/ 274151 w 430785"/>
              <a:gd name="connsiteY54" fmla="*/ 4064078 h 4352025"/>
              <a:gd name="connsiteX55" fmla="*/ 222372 w 430785"/>
              <a:gd name="connsiteY55" fmla="*/ 4034212 h 4352025"/>
              <a:gd name="connsiteX56" fmla="*/ 55836 w 430785"/>
              <a:gd name="connsiteY56" fmla="*/ 3975129 h 4352025"/>
              <a:gd name="connsiteX57" fmla="*/ 103070 w 430785"/>
              <a:gd name="connsiteY57" fmla="*/ 4002398 h 4352025"/>
              <a:gd name="connsiteX58" fmla="*/ 103070 w 430785"/>
              <a:gd name="connsiteY58" fmla="*/ 4031128 h 4352025"/>
              <a:gd name="connsiteX59" fmla="*/ 55836 w 430785"/>
              <a:gd name="connsiteY59" fmla="*/ 4003859 h 4352025"/>
              <a:gd name="connsiteX60" fmla="*/ 355632 w 430785"/>
              <a:gd name="connsiteY60" fmla="*/ 3950782 h 4352025"/>
              <a:gd name="connsiteX61" fmla="*/ 430784 w 430785"/>
              <a:gd name="connsiteY61" fmla="*/ 3994120 h 4352025"/>
              <a:gd name="connsiteX62" fmla="*/ 430784 w 430785"/>
              <a:gd name="connsiteY62" fmla="*/ 4023012 h 4352025"/>
              <a:gd name="connsiteX63" fmla="*/ 355632 w 430785"/>
              <a:gd name="connsiteY63" fmla="*/ 3979512 h 4352025"/>
              <a:gd name="connsiteX64" fmla="*/ 125794 w 430785"/>
              <a:gd name="connsiteY64" fmla="*/ 3949645 h 4352025"/>
              <a:gd name="connsiteX65" fmla="*/ 202407 w 430785"/>
              <a:gd name="connsiteY65" fmla="*/ 3993957 h 4352025"/>
              <a:gd name="connsiteX66" fmla="*/ 202407 w 430785"/>
              <a:gd name="connsiteY66" fmla="*/ 4022687 h 4352025"/>
              <a:gd name="connsiteX67" fmla="*/ 125794 w 430785"/>
              <a:gd name="connsiteY67" fmla="*/ 3978537 h 4352025"/>
              <a:gd name="connsiteX68" fmla="*/ 0 w 430785"/>
              <a:gd name="connsiteY68" fmla="*/ 3942828 h 4352025"/>
              <a:gd name="connsiteX69" fmla="*/ 35709 w 430785"/>
              <a:gd name="connsiteY69" fmla="*/ 3963442 h 4352025"/>
              <a:gd name="connsiteX70" fmla="*/ 35709 w 430785"/>
              <a:gd name="connsiteY70" fmla="*/ 3992334 h 4352025"/>
              <a:gd name="connsiteX71" fmla="*/ 0 w 430785"/>
              <a:gd name="connsiteY71" fmla="*/ 3971720 h 4352025"/>
              <a:gd name="connsiteX72" fmla="*/ 193155 w 430785"/>
              <a:gd name="connsiteY72" fmla="*/ 3922701 h 4352025"/>
              <a:gd name="connsiteX73" fmla="*/ 225293 w 430785"/>
              <a:gd name="connsiteY73" fmla="*/ 3941205 h 4352025"/>
              <a:gd name="connsiteX74" fmla="*/ 225293 w 430785"/>
              <a:gd name="connsiteY74" fmla="*/ 3970097 h 4352025"/>
              <a:gd name="connsiteX75" fmla="*/ 193155 w 430785"/>
              <a:gd name="connsiteY75" fmla="*/ 3951593 h 4352025"/>
              <a:gd name="connsiteX76" fmla="*/ 379168 w 430785"/>
              <a:gd name="connsiteY76" fmla="*/ 3898516 h 4352025"/>
              <a:gd name="connsiteX77" fmla="*/ 430784 w 430785"/>
              <a:gd name="connsiteY77" fmla="*/ 3928382 h 4352025"/>
              <a:gd name="connsiteX78" fmla="*/ 430784 w 430785"/>
              <a:gd name="connsiteY78" fmla="*/ 3957274 h 4352025"/>
              <a:gd name="connsiteX79" fmla="*/ 379168 w 430785"/>
              <a:gd name="connsiteY79" fmla="*/ 3927408 h 4352025"/>
              <a:gd name="connsiteX80" fmla="*/ 0 w 430785"/>
              <a:gd name="connsiteY80" fmla="*/ 3877091 h 4352025"/>
              <a:gd name="connsiteX81" fmla="*/ 105829 w 430785"/>
              <a:gd name="connsiteY81" fmla="*/ 3938121 h 4352025"/>
              <a:gd name="connsiteX82" fmla="*/ 105829 w 430785"/>
              <a:gd name="connsiteY82" fmla="*/ 3967013 h 4352025"/>
              <a:gd name="connsiteX83" fmla="*/ 0 w 430785"/>
              <a:gd name="connsiteY83" fmla="*/ 3905821 h 4352025"/>
              <a:gd name="connsiteX84" fmla="*/ 210847 w 430785"/>
              <a:gd name="connsiteY84" fmla="*/ 3867189 h 4352025"/>
              <a:gd name="connsiteX85" fmla="*/ 258081 w 430785"/>
              <a:gd name="connsiteY85" fmla="*/ 3894458 h 4352025"/>
              <a:gd name="connsiteX86" fmla="*/ 258081 w 430785"/>
              <a:gd name="connsiteY86" fmla="*/ 3923350 h 4352025"/>
              <a:gd name="connsiteX87" fmla="*/ 210847 w 430785"/>
              <a:gd name="connsiteY87" fmla="*/ 3896081 h 4352025"/>
              <a:gd name="connsiteX88" fmla="*/ 71743 w 430785"/>
              <a:gd name="connsiteY88" fmla="*/ 3852743 h 4352025"/>
              <a:gd name="connsiteX89" fmla="*/ 173028 w 430785"/>
              <a:gd name="connsiteY89" fmla="*/ 3911176 h 4352025"/>
              <a:gd name="connsiteX90" fmla="*/ 173028 w 430785"/>
              <a:gd name="connsiteY90" fmla="*/ 3939906 h 4352025"/>
              <a:gd name="connsiteX91" fmla="*/ 71743 w 430785"/>
              <a:gd name="connsiteY91" fmla="*/ 3881473 h 4352025"/>
              <a:gd name="connsiteX92" fmla="*/ 359366 w 430785"/>
              <a:gd name="connsiteY92" fmla="*/ 3821254 h 4352025"/>
              <a:gd name="connsiteX93" fmla="*/ 430785 w 430785"/>
              <a:gd name="connsiteY93" fmla="*/ 3862644 h 4352025"/>
              <a:gd name="connsiteX94" fmla="*/ 430785 w 430785"/>
              <a:gd name="connsiteY94" fmla="*/ 3891374 h 4352025"/>
              <a:gd name="connsiteX95" fmla="*/ 359366 w 430785"/>
              <a:gd name="connsiteY95" fmla="*/ 3850146 h 4352025"/>
              <a:gd name="connsiteX96" fmla="*/ 0 w 430785"/>
              <a:gd name="connsiteY96" fmla="*/ 3811191 h 4352025"/>
              <a:gd name="connsiteX97" fmla="*/ 51779 w 430785"/>
              <a:gd name="connsiteY97" fmla="*/ 3841057 h 4352025"/>
              <a:gd name="connsiteX98" fmla="*/ 51779 w 430785"/>
              <a:gd name="connsiteY98" fmla="*/ 3869949 h 4352025"/>
              <a:gd name="connsiteX99" fmla="*/ 0 w 430785"/>
              <a:gd name="connsiteY99" fmla="*/ 3840083 h 4352025"/>
              <a:gd name="connsiteX100" fmla="*/ 248829 w 430785"/>
              <a:gd name="connsiteY100" fmla="*/ 3757464 h 4352025"/>
              <a:gd name="connsiteX101" fmla="*/ 280805 w 430785"/>
              <a:gd name="connsiteY101" fmla="*/ 3775968 h 4352025"/>
              <a:gd name="connsiteX102" fmla="*/ 280805 w 430785"/>
              <a:gd name="connsiteY102" fmla="*/ 3804860 h 4352025"/>
              <a:gd name="connsiteX103" fmla="*/ 248829 w 430785"/>
              <a:gd name="connsiteY103" fmla="*/ 3786194 h 4352025"/>
              <a:gd name="connsiteX104" fmla="*/ 0 w 430785"/>
              <a:gd name="connsiteY104" fmla="*/ 3745453 h 4352025"/>
              <a:gd name="connsiteX105" fmla="*/ 190883 w 430785"/>
              <a:gd name="connsiteY105" fmla="*/ 3855665 h 4352025"/>
              <a:gd name="connsiteX106" fmla="*/ 190883 w 430785"/>
              <a:gd name="connsiteY106" fmla="*/ 3884395 h 4352025"/>
              <a:gd name="connsiteX107" fmla="*/ 0 w 430785"/>
              <a:gd name="connsiteY107" fmla="*/ 3774183 h 4352025"/>
              <a:gd name="connsiteX108" fmla="*/ 339888 w 430785"/>
              <a:gd name="connsiteY108" fmla="*/ 3744317 h 4352025"/>
              <a:gd name="connsiteX109" fmla="*/ 430784 w 430785"/>
              <a:gd name="connsiteY109" fmla="*/ 3796745 h 4352025"/>
              <a:gd name="connsiteX110" fmla="*/ 430784 w 430785"/>
              <a:gd name="connsiteY110" fmla="*/ 3825637 h 4352025"/>
              <a:gd name="connsiteX111" fmla="*/ 339888 w 430785"/>
              <a:gd name="connsiteY111" fmla="*/ 3773047 h 4352025"/>
              <a:gd name="connsiteX112" fmla="*/ 109563 w 430785"/>
              <a:gd name="connsiteY112" fmla="*/ 3742856 h 4352025"/>
              <a:gd name="connsiteX113" fmla="*/ 141539 w 430785"/>
              <a:gd name="connsiteY113" fmla="*/ 3761360 h 4352025"/>
              <a:gd name="connsiteX114" fmla="*/ 141539 w 430785"/>
              <a:gd name="connsiteY114" fmla="*/ 3790252 h 4352025"/>
              <a:gd name="connsiteX115" fmla="*/ 109563 w 430785"/>
              <a:gd name="connsiteY115" fmla="*/ 3771586 h 4352025"/>
              <a:gd name="connsiteX116" fmla="*/ 199161 w 430785"/>
              <a:gd name="connsiteY116" fmla="*/ 3728897 h 4352025"/>
              <a:gd name="connsiteX117" fmla="*/ 231299 w 430785"/>
              <a:gd name="connsiteY117" fmla="*/ 3747401 h 4352025"/>
              <a:gd name="connsiteX118" fmla="*/ 231299 w 430785"/>
              <a:gd name="connsiteY118" fmla="*/ 3776131 h 4352025"/>
              <a:gd name="connsiteX119" fmla="*/ 199161 w 430785"/>
              <a:gd name="connsiteY119" fmla="*/ 3757627 h 4352025"/>
              <a:gd name="connsiteX120" fmla="*/ 71743 w 430785"/>
              <a:gd name="connsiteY120" fmla="*/ 3721106 h 4352025"/>
              <a:gd name="connsiteX121" fmla="*/ 89435 w 430785"/>
              <a:gd name="connsiteY121" fmla="*/ 3731332 h 4352025"/>
              <a:gd name="connsiteX122" fmla="*/ 89435 w 430785"/>
              <a:gd name="connsiteY122" fmla="*/ 3760062 h 4352025"/>
              <a:gd name="connsiteX123" fmla="*/ 71743 w 430785"/>
              <a:gd name="connsiteY123" fmla="*/ 3749836 h 4352025"/>
              <a:gd name="connsiteX124" fmla="*/ 365209 w 430785"/>
              <a:gd name="connsiteY124" fmla="*/ 3692701 h 4352025"/>
              <a:gd name="connsiteX125" fmla="*/ 430784 w 430785"/>
              <a:gd name="connsiteY125" fmla="*/ 3730520 h 4352025"/>
              <a:gd name="connsiteX126" fmla="*/ 430784 w 430785"/>
              <a:gd name="connsiteY126" fmla="*/ 3759413 h 4352025"/>
              <a:gd name="connsiteX127" fmla="*/ 365209 w 430785"/>
              <a:gd name="connsiteY127" fmla="*/ 3721593 h 4352025"/>
              <a:gd name="connsiteX128" fmla="*/ 0 w 430785"/>
              <a:gd name="connsiteY128" fmla="*/ 3679716 h 4352025"/>
              <a:gd name="connsiteX129" fmla="*/ 51779 w 430785"/>
              <a:gd name="connsiteY129" fmla="*/ 3709582 h 4352025"/>
              <a:gd name="connsiteX130" fmla="*/ 51779 w 430785"/>
              <a:gd name="connsiteY130" fmla="*/ 3738312 h 4352025"/>
              <a:gd name="connsiteX131" fmla="*/ 0 w 430785"/>
              <a:gd name="connsiteY131" fmla="*/ 3708446 h 4352025"/>
              <a:gd name="connsiteX132" fmla="*/ 218476 w 430785"/>
              <a:gd name="connsiteY132" fmla="*/ 3674197 h 4352025"/>
              <a:gd name="connsiteX133" fmla="*/ 250614 w 430785"/>
              <a:gd name="connsiteY133" fmla="*/ 3692701 h 4352025"/>
              <a:gd name="connsiteX134" fmla="*/ 250614 w 430785"/>
              <a:gd name="connsiteY134" fmla="*/ 3721593 h 4352025"/>
              <a:gd name="connsiteX135" fmla="*/ 218476 w 430785"/>
              <a:gd name="connsiteY135" fmla="*/ 3702927 h 4352025"/>
              <a:gd name="connsiteX136" fmla="*/ 91546 w 430785"/>
              <a:gd name="connsiteY136" fmla="*/ 3666730 h 4352025"/>
              <a:gd name="connsiteX137" fmla="*/ 179034 w 430785"/>
              <a:gd name="connsiteY137" fmla="*/ 3717210 h 4352025"/>
              <a:gd name="connsiteX138" fmla="*/ 179034 w 430785"/>
              <a:gd name="connsiteY138" fmla="*/ 3746102 h 4352025"/>
              <a:gd name="connsiteX139" fmla="*/ 91546 w 430785"/>
              <a:gd name="connsiteY139" fmla="*/ 3695460 h 4352025"/>
              <a:gd name="connsiteX140" fmla="*/ 151278 w 430785"/>
              <a:gd name="connsiteY140" fmla="*/ 3635404 h 4352025"/>
              <a:gd name="connsiteX141" fmla="*/ 198512 w 430785"/>
              <a:gd name="connsiteY141" fmla="*/ 3662673 h 4352025"/>
              <a:gd name="connsiteX142" fmla="*/ 198512 w 430785"/>
              <a:gd name="connsiteY142" fmla="*/ 3691403 h 4352025"/>
              <a:gd name="connsiteX143" fmla="*/ 151278 w 430785"/>
              <a:gd name="connsiteY143" fmla="*/ 3664134 h 4352025"/>
              <a:gd name="connsiteX144" fmla="*/ 361638 w 430785"/>
              <a:gd name="connsiteY144" fmla="*/ 3624853 h 4352025"/>
              <a:gd name="connsiteX145" fmla="*/ 430784 w 430785"/>
              <a:gd name="connsiteY145" fmla="*/ 3664783 h 4352025"/>
              <a:gd name="connsiteX146" fmla="*/ 430784 w 430785"/>
              <a:gd name="connsiteY146" fmla="*/ 3693675 h 4352025"/>
              <a:gd name="connsiteX147" fmla="*/ 361638 w 430785"/>
              <a:gd name="connsiteY147" fmla="*/ 3653583 h 4352025"/>
              <a:gd name="connsiteX148" fmla="*/ 0 w 430785"/>
              <a:gd name="connsiteY148" fmla="*/ 3613816 h 4352025"/>
              <a:gd name="connsiteX149" fmla="*/ 71419 w 430785"/>
              <a:gd name="connsiteY149" fmla="*/ 3655044 h 4352025"/>
              <a:gd name="connsiteX150" fmla="*/ 71419 w 430785"/>
              <a:gd name="connsiteY150" fmla="*/ 3683936 h 4352025"/>
              <a:gd name="connsiteX151" fmla="*/ 0 w 430785"/>
              <a:gd name="connsiteY151" fmla="*/ 3642708 h 4352025"/>
              <a:gd name="connsiteX152" fmla="*/ 302231 w 430785"/>
              <a:gd name="connsiteY152" fmla="*/ 3590442 h 4352025"/>
              <a:gd name="connsiteX153" fmla="*/ 334207 w 430785"/>
              <a:gd name="connsiteY153" fmla="*/ 3609108 h 4352025"/>
              <a:gd name="connsiteX154" fmla="*/ 334207 w 430785"/>
              <a:gd name="connsiteY154" fmla="*/ 3637838 h 4352025"/>
              <a:gd name="connsiteX155" fmla="*/ 302231 w 430785"/>
              <a:gd name="connsiteY155" fmla="*/ 3619334 h 4352025"/>
              <a:gd name="connsiteX156" fmla="*/ 395075 w 430785"/>
              <a:gd name="connsiteY156" fmla="*/ 3578431 h 4352025"/>
              <a:gd name="connsiteX157" fmla="*/ 430784 w 430785"/>
              <a:gd name="connsiteY157" fmla="*/ 3599045 h 4352025"/>
              <a:gd name="connsiteX158" fmla="*/ 430784 w 430785"/>
              <a:gd name="connsiteY158" fmla="*/ 3627775 h 4352025"/>
              <a:gd name="connsiteX159" fmla="*/ 395075 w 430785"/>
              <a:gd name="connsiteY159" fmla="*/ 3607161 h 4352025"/>
              <a:gd name="connsiteX160" fmla="*/ 252075 w 430785"/>
              <a:gd name="connsiteY160" fmla="*/ 3561550 h 4352025"/>
              <a:gd name="connsiteX161" fmla="*/ 284213 w 430785"/>
              <a:gd name="connsiteY161" fmla="*/ 3580216 h 4352025"/>
              <a:gd name="connsiteX162" fmla="*/ 284213 w 430785"/>
              <a:gd name="connsiteY162" fmla="*/ 3608946 h 4352025"/>
              <a:gd name="connsiteX163" fmla="*/ 252075 w 430785"/>
              <a:gd name="connsiteY163" fmla="*/ 3590442 h 4352025"/>
              <a:gd name="connsiteX164" fmla="*/ 133585 w 430785"/>
              <a:gd name="connsiteY164" fmla="*/ 3558953 h 4352025"/>
              <a:gd name="connsiteX165" fmla="*/ 196401 w 430785"/>
              <a:gd name="connsiteY165" fmla="*/ 3595149 h 4352025"/>
              <a:gd name="connsiteX166" fmla="*/ 196401 w 430785"/>
              <a:gd name="connsiteY166" fmla="*/ 3624041 h 4352025"/>
              <a:gd name="connsiteX167" fmla="*/ 133585 w 430785"/>
              <a:gd name="connsiteY167" fmla="*/ 3587845 h 4352025"/>
              <a:gd name="connsiteX168" fmla="*/ 0 w 430785"/>
              <a:gd name="connsiteY168" fmla="*/ 3548078 h 4352025"/>
              <a:gd name="connsiteX169" fmla="*/ 131151 w 430785"/>
              <a:gd name="connsiteY169" fmla="*/ 3623717 h 4352025"/>
              <a:gd name="connsiteX170" fmla="*/ 131151 w 430785"/>
              <a:gd name="connsiteY170" fmla="*/ 3652609 h 4352025"/>
              <a:gd name="connsiteX171" fmla="*/ 0 w 430785"/>
              <a:gd name="connsiteY171" fmla="*/ 3576808 h 4352025"/>
              <a:gd name="connsiteX172" fmla="*/ 85702 w 430785"/>
              <a:gd name="connsiteY172" fmla="*/ 3531360 h 4352025"/>
              <a:gd name="connsiteX173" fmla="*/ 113458 w 430785"/>
              <a:gd name="connsiteY173" fmla="*/ 3547429 h 4352025"/>
              <a:gd name="connsiteX174" fmla="*/ 113458 w 430785"/>
              <a:gd name="connsiteY174" fmla="*/ 3576159 h 4352025"/>
              <a:gd name="connsiteX175" fmla="*/ 85702 w 430785"/>
              <a:gd name="connsiteY175" fmla="*/ 3560090 h 4352025"/>
              <a:gd name="connsiteX176" fmla="*/ 365209 w 430785"/>
              <a:gd name="connsiteY176" fmla="*/ 3495326 h 4352025"/>
              <a:gd name="connsiteX177" fmla="*/ 430784 w 430785"/>
              <a:gd name="connsiteY177" fmla="*/ 3533145 h 4352025"/>
              <a:gd name="connsiteX178" fmla="*/ 430784 w 430785"/>
              <a:gd name="connsiteY178" fmla="*/ 3562038 h 4352025"/>
              <a:gd name="connsiteX179" fmla="*/ 365209 w 430785"/>
              <a:gd name="connsiteY179" fmla="*/ 3524056 h 4352025"/>
              <a:gd name="connsiteX180" fmla="*/ 129527 w 430785"/>
              <a:gd name="connsiteY180" fmla="*/ 3490781 h 4352025"/>
              <a:gd name="connsiteX181" fmla="*/ 232110 w 430785"/>
              <a:gd name="connsiteY181" fmla="*/ 3550026 h 4352025"/>
              <a:gd name="connsiteX182" fmla="*/ 232110 w 430785"/>
              <a:gd name="connsiteY182" fmla="*/ 3578918 h 4352025"/>
              <a:gd name="connsiteX183" fmla="*/ 129527 w 430785"/>
              <a:gd name="connsiteY183" fmla="*/ 3519673 h 4352025"/>
              <a:gd name="connsiteX184" fmla="*/ 0 w 430785"/>
              <a:gd name="connsiteY184" fmla="*/ 3481854 h 4352025"/>
              <a:gd name="connsiteX185" fmla="*/ 65575 w 430785"/>
              <a:gd name="connsiteY185" fmla="*/ 3519673 h 4352025"/>
              <a:gd name="connsiteX186" fmla="*/ 65575 w 430785"/>
              <a:gd name="connsiteY186" fmla="*/ 3548565 h 4352025"/>
              <a:gd name="connsiteX187" fmla="*/ 0 w 430785"/>
              <a:gd name="connsiteY187" fmla="*/ 3510746 h 4352025"/>
              <a:gd name="connsiteX188" fmla="*/ 379168 w 430785"/>
              <a:gd name="connsiteY188" fmla="*/ 3437542 h 4352025"/>
              <a:gd name="connsiteX189" fmla="*/ 430784 w 430785"/>
              <a:gd name="connsiteY189" fmla="*/ 3467408 h 4352025"/>
              <a:gd name="connsiteX190" fmla="*/ 430784 w 430785"/>
              <a:gd name="connsiteY190" fmla="*/ 3496138 h 4352025"/>
              <a:gd name="connsiteX191" fmla="*/ 379168 w 430785"/>
              <a:gd name="connsiteY191" fmla="*/ 3466272 h 4352025"/>
              <a:gd name="connsiteX192" fmla="*/ 123035 w 430785"/>
              <a:gd name="connsiteY192" fmla="*/ 3421310 h 4352025"/>
              <a:gd name="connsiteX193" fmla="*/ 199161 w 430785"/>
              <a:gd name="connsiteY193" fmla="*/ 3465297 h 4352025"/>
              <a:gd name="connsiteX194" fmla="*/ 199161 w 430785"/>
              <a:gd name="connsiteY194" fmla="*/ 3494027 h 4352025"/>
              <a:gd name="connsiteX195" fmla="*/ 123035 w 430785"/>
              <a:gd name="connsiteY195" fmla="*/ 3450040 h 4352025"/>
              <a:gd name="connsiteX196" fmla="*/ 0 w 430785"/>
              <a:gd name="connsiteY196" fmla="*/ 3416116 h 4352025"/>
              <a:gd name="connsiteX197" fmla="*/ 109563 w 430785"/>
              <a:gd name="connsiteY197" fmla="*/ 3479257 h 4352025"/>
              <a:gd name="connsiteX198" fmla="*/ 109563 w 430785"/>
              <a:gd name="connsiteY198" fmla="*/ 3507986 h 4352025"/>
              <a:gd name="connsiteX199" fmla="*/ 0 w 430785"/>
              <a:gd name="connsiteY199" fmla="*/ 3444846 h 4352025"/>
              <a:gd name="connsiteX200" fmla="*/ 222372 w 430785"/>
              <a:gd name="connsiteY200" fmla="*/ 3412870 h 4352025"/>
              <a:gd name="connsiteX201" fmla="*/ 274151 w 430785"/>
              <a:gd name="connsiteY201" fmla="*/ 3442736 h 4352025"/>
              <a:gd name="connsiteX202" fmla="*/ 274151 w 430785"/>
              <a:gd name="connsiteY202" fmla="*/ 3471466 h 4352025"/>
              <a:gd name="connsiteX203" fmla="*/ 222372 w 430785"/>
              <a:gd name="connsiteY203" fmla="*/ 3441600 h 4352025"/>
              <a:gd name="connsiteX204" fmla="*/ 55836 w 430785"/>
              <a:gd name="connsiteY204" fmla="*/ 3382517 h 4352025"/>
              <a:gd name="connsiteX205" fmla="*/ 103070 w 430785"/>
              <a:gd name="connsiteY205" fmla="*/ 3409786 h 4352025"/>
              <a:gd name="connsiteX206" fmla="*/ 103070 w 430785"/>
              <a:gd name="connsiteY206" fmla="*/ 3438516 h 4352025"/>
              <a:gd name="connsiteX207" fmla="*/ 55836 w 430785"/>
              <a:gd name="connsiteY207" fmla="*/ 3411247 h 4352025"/>
              <a:gd name="connsiteX208" fmla="*/ 355632 w 430785"/>
              <a:gd name="connsiteY208" fmla="*/ 3358169 h 4352025"/>
              <a:gd name="connsiteX209" fmla="*/ 430784 w 430785"/>
              <a:gd name="connsiteY209" fmla="*/ 3401507 h 4352025"/>
              <a:gd name="connsiteX210" fmla="*/ 430784 w 430785"/>
              <a:gd name="connsiteY210" fmla="*/ 3430399 h 4352025"/>
              <a:gd name="connsiteX211" fmla="*/ 355632 w 430785"/>
              <a:gd name="connsiteY211" fmla="*/ 3386899 h 4352025"/>
              <a:gd name="connsiteX212" fmla="*/ 125794 w 430785"/>
              <a:gd name="connsiteY212" fmla="*/ 3357033 h 4352025"/>
              <a:gd name="connsiteX213" fmla="*/ 202407 w 430785"/>
              <a:gd name="connsiteY213" fmla="*/ 3401345 h 4352025"/>
              <a:gd name="connsiteX214" fmla="*/ 202407 w 430785"/>
              <a:gd name="connsiteY214" fmla="*/ 3430075 h 4352025"/>
              <a:gd name="connsiteX215" fmla="*/ 125794 w 430785"/>
              <a:gd name="connsiteY215" fmla="*/ 3385925 h 4352025"/>
              <a:gd name="connsiteX216" fmla="*/ 0 w 430785"/>
              <a:gd name="connsiteY216" fmla="*/ 3350216 h 4352025"/>
              <a:gd name="connsiteX217" fmla="*/ 35709 w 430785"/>
              <a:gd name="connsiteY217" fmla="*/ 3370830 h 4352025"/>
              <a:gd name="connsiteX218" fmla="*/ 35709 w 430785"/>
              <a:gd name="connsiteY218" fmla="*/ 3399722 h 4352025"/>
              <a:gd name="connsiteX219" fmla="*/ 0 w 430785"/>
              <a:gd name="connsiteY219" fmla="*/ 3379108 h 4352025"/>
              <a:gd name="connsiteX220" fmla="*/ 193155 w 430785"/>
              <a:gd name="connsiteY220" fmla="*/ 3330089 h 4352025"/>
              <a:gd name="connsiteX221" fmla="*/ 225293 w 430785"/>
              <a:gd name="connsiteY221" fmla="*/ 3348755 h 4352025"/>
              <a:gd name="connsiteX222" fmla="*/ 225293 w 430785"/>
              <a:gd name="connsiteY222" fmla="*/ 3377485 h 4352025"/>
              <a:gd name="connsiteX223" fmla="*/ 193155 w 430785"/>
              <a:gd name="connsiteY223" fmla="*/ 3358981 h 4352025"/>
              <a:gd name="connsiteX224" fmla="*/ 379168 w 430785"/>
              <a:gd name="connsiteY224" fmla="*/ 3305904 h 4352025"/>
              <a:gd name="connsiteX225" fmla="*/ 430784 w 430785"/>
              <a:gd name="connsiteY225" fmla="*/ 3335770 h 4352025"/>
              <a:gd name="connsiteX226" fmla="*/ 430784 w 430785"/>
              <a:gd name="connsiteY226" fmla="*/ 3364662 h 4352025"/>
              <a:gd name="connsiteX227" fmla="*/ 379168 w 430785"/>
              <a:gd name="connsiteY227" fmla="*/ 3334796 h 4352025"/>
              <a:gd name="connsiteX228" fmla="*/ 0 w 430785"/>
              <a:gd name="connsiteY228" fmla="*/ 3284478 h 4352025"/>
              <a:gd name="connsiteX229" fmla="*/ 105829 w 430785"/>
              <a:gd name="connsiteY229" fmla="*/ 3345508 h 4352025"/>
              <a:gd name="connsiteX230" fmla="*/ 105829 w 430785"/>
              <a:gd name="connsiteY230" fmla="*/ 3374401 h 4352025"/>
              <a:gd name="connsiteX231" fmla="*/ 0 w 430785"/>
              <a:gd name="connsiteY231" fmla="*/ 3313208 h 4352025"/>
              <a:gd name="connsiteX232" fmla="*/ 210847 w 430785"/>
              <a:gd name="connsiteY232" fmla="*/ 3274577 h 4352025"/>
              <a:gd name="connsiteX233" fmla="*/ 258081 w 430785"/>
              <a:gd name="connsiteY233" fmla="*/ 3301846 h 4352025"/>
              <a:gd name="connsiteX234" fmla="*/ 258081 w 430785"/>
              <a:gd name="connsiteY234" fmla="*/ 3330738 h 4352025"/>
              <a:gd name="connsiteX235" fmla="*/ 210847 w 430785"/>
              <a:gd name="connsiteY235" fmla="*/ 3303469 h 4352025"/>
              <a:gd name="connsiteX236" fmla="*/ 71743 w 430785"/>
              <a:gd name="connsiteY236" fmla="*/ 3260131 h 4352025"/>
              <a:gd name="connsiteX237" fmla="*/ 173028 w 430785"/>
              <a:gd name="connsiteY237" fmla="*/ 3318564 h 4352025"/>
              <a:gd name="connsiteX238" fmla="*/ 173028 w 430785"/>
              <a:gd name="connsiteY238" fmla="*/ 3347456 h 4352025"/>
              <a:gd name="connsiteX239" fmla="*/ 71743 w 430785"/>
              <a:gd name="connsiteY239" fmla="*/ 3288861 h 4352025"/>
              <a:gd name="connsiteX240" fmla="*/ 359366 w 430785"/>
              <a:gd name="connsiteY240" fmla="*/ 3228642 h 4352025"/>
              <a:gd name="connsiteX241" fmla="*/ 430785 w 430785"/>
              <a:gd name="connsiteY241" fmla="*/ 3270032 h 4352025"/>
              <a:gd name="connsiteX242" fmla="*/ 430785 w 430785"/>
              <a:gd name="connsiteY242" fmla="*/ 3298762 h 4352025"/>
              <a:gd name="connsiteX243" fmla="*/ 359366 w 430785"/>
              <a:gd name="connsiteY243" fmla="*/ 3257534 h 4352025"/>
              <a:gd name="connsiteX244" fmla="*/ 0 w 430785"/>
              <a:gd name="connsiteY244" fmla="*/ 3218578 h 4352025"/>
              <a:gd name="connsiteX245" fmla="*/ 51779 w 430785"/>
              <a:gd name="connsiteY245" fmla="*/ 3248444 h 4352025"/>
              <a:gd name="connsiteX246" fmla="*/ 51779 w 430785"/>
              <a:gd name="connsiteY246" fmla="*/ 3277336 h 4352025"/>
              <a:gd name="connsiteX247" fmla="*/ 0 w 430785"/>
              <a:gd name="connsiteY247" fmla="*/ 3247470 h 4352025"/>
              <a:gd name="connsiteX248" fmla="*/ 248829 w 430785"/>
              <a:gd name="connsiteY248" fmla="*/ 3164852 h 4352025"/>
              <a:gd name="connsiteX249" fmla="*/ 280805 w 430785"/>
              <a:gd name="connsiteY249" fmla="*/ 3183356 h 4352025"/>
              <a:gd name="connsiteX250" fmla="*/ 280805 w 430785"/>
              <a:gd name="connsiteY250" fmla="*/ 3212248 h 4352025"/>
              <a:gd name="connsiteX251" fmla="*/ 248829 w 430785"/>
              <a:gd name="connsiteY251" fmla="*/ 3193744 h 4352025"/>
              <a:gd name="connsiteX252" fmla="*/ 0 w 430785"/>
              <a:gd name="connsiteY252" fmla="*/ 3152841 h 4352025"/>
              <a:gd name="connsiteX253" fmla="*/ 190883 w 430785"/>
              <a:gd name="connsiteY253" fmla="*/ 3263053 h 4352025"/>
              <a:gd name="connsiteX254" fmla="*/ 190883 w 430785"/>
              <a:gd name="connsiteY254" fmla="*/ 3291783 h 4352025"/>
              <a:gd name="connsiteX255" fmla="*/ 0 w 430785"/>
              <a:gd name="connsiteY255" fmla="*/ 3181733 h 4352025"/>
              <a:gd name="connsiteX256" fmla="*/ 339888 w 430785"/>
              <a:gd name="connsiteY256" fmla="*/ 3151705 h 4352025"/>
              <a:gd name="connsiteX257" fmla="*/ 430784 w 430785"/>
              <a:gd name="connsiteY257" fmla="*/ 3204133 h 4352025"/>
              <a:gd name="connsiteX258" fmla="*/ 430784 w 430785"/>
              <a:gd name="connsiteY258" fmla="*/ 3233025 h 4352025"/>
              <a:gd name="connsiteX259" fmla="*/ 339888 w 430785"/>
              <a:gd name="connsiteY259" fmla="*/ 3180435 h 4352025"/>
              <a:gd name="connsiteX260" fmla="*/ 109563 w 430785"/>
              <a:gd name="connsiteY260" fmla="*/ 3150244 h 4352025"/>
              <a:gd name="connsiteX261" fmla="*/ 141539 w 430785"/>
              <a:gd name="connsiteY261" fmla="*/ 3168748 h 4352025"/>
              <a:gd name="connsiteX262" fmla="*/ 141539 w 430785"/>
              <a:gd name="connsiteY262" fmla="*/ 3197640 h 4352025"/>
              <a:gd name="connsiteX263" fmla="*/ 109563 w 430785"/>
              <a:gd name="connsiteY263" fmla="*/ 3178974 h 4352025"/>
              <a:gd name="connsiteX264" fmla="*/ 199161 w 430785"/>
              <a:gd name="connsiteY264" fmla="*/ 3136285 h 4352025"/>
              <a:gd name="connsiteX265" fmla="*/ 231299 w 430785"/>
              <a:gd name="connsiteY265" fmla="*/ 3154789 h 4352025"/>
              <a:gd name="connsiteX266" fmla="*/ 231299 w 430785"/>
              <a:gd name="connsiteY266" fmla="*/ 3183519 h 4352025"/>
              <a:gd name="connsiteX267" fmla="*/ 199161 w 430785"/>
              <a:gd name="connsiteY267" fmla="*/ 3165015 h 4352025"/>
              <a:gd name="connsiteX268" fmla="*/ 71743 w 430785"/>
              <a:gd name="connsiteY268" fmla="*/ 3128494 h 4352025"/>
              <a:gd name="connsiteX269" fmla="*/ 89435 w 430785"/>
              <a:gd name="connsiteY269" fmla="*/ 3138720 h 4352025"/>
              <a:gd name="connsiteX270" fmla="*/ 89435 w 430785"/>
              <a:gd name="connsiteY270" fmla="*/ 3167450 h 4352025"/>
              <a:gd name="connsiteX271" fmla="*/ 71743 w 430785"/>
              <a:gd name="connsiteY271" fmla="*/ 3157224 h 4352025"/>
              <a:gd name="connsiteX272" fmla="*/ 365209 w 430785"/>
              <a:gd name="connsiteY272" fmla="*/ 3103126 h 4352025"/>
              <a:gd name="connsiteX273" fmla="*/ 430784 w 430785"/>
              <a:gd name="connsiteY273" fmla="*/ 3140945 h 4352025"/>
              <a:gd name="connsiteX274" fmla="*/ 430784 w 430785"/>
              <a:gd name="connsiteY274" fmla="*/ 3169838 h 4352025"/>
              <a:gd name="connsiteX275" fmla="*/ 365209 w 430785"/>
              <a:gd name="connsiteY275" fmla="*/ 3132018 h 4352025"/>
              <a:gd name="connsiteX276" fmla="*/ 0 w 430785"/>
              <a:gd name="connsiteY276" fmla="*/ 3087103 h 4352025"/>
              <a:gd name="connsiteX277" fmla="*/ 51779 w 430785"/>
              <a:gd name="connsiteY277" fmla="*/ 3116969 h 4352025"/>
              <a:gd name="connsiteX278" fmla="*/ 51779 w 430785"/>
              <a:gd name="connsiteY278" fmla="*/ 3145699 h 4352025"/>
              <a:gd name="connsiteX279" fmla="*/ 0 w 430785"/>
              <a:gd name="connsiteY279" fmla="*/ 3115833 h 4352025"/>
              <a:gd name="connsiteX280" fmla="*/ 218476 w 430785"/>
              <a:gd name="connsiteY280" fmla="*/ 3081585 h 4352025"/>
              <a:gd name="connsiteX281" fmla="*/ 250614 w 430785"/>
              <a:gd name="connsiteY281" fmla="*/ 3100089 h 4352025"/>
              <a:gd name="connsiteX282" fmla="*/ 250614 w 430785"/>
              <a:gd name="connsiteY282" fmla="*/ 3128981 h 4352025"/>
              <a:gd name="connsiteX283" fmla="*/ 218476 w 430785"/>
              <a:gd name="connsiteY283" fmla="*/ 3110315 h 4352025"/>
              <a:gd name="connsiteX284" fmla="*/ 91546 w 430785"/>
              <a:gd name="connsiteY284" fmla="*/ 3074118 h 4352025"/>
              <a:gd name="connsiteX285" fmla="*/ 179034 w 430785"/>
              <a:gd name="connsiteY285" fmla="*/ 3124598 h 4352025"/>
              <a:gd name="connsiteX286" fmla="*/ 179034 w 430785"/>
              <a:gd name="connsiteY286" fmla="*/ 3153490 h 4352025"/>
              <a:gd name="connsiteX287" fmla="*/ 91546 w 430785"/>
              <a:gd name="connsiteY287" fmla="*/ 3102848 h 4352025"/>
              <a:gd name="connsiteX288" fmla="*/ 151278 w 430785"/>
              <a:gd name="connsiteY288" fmla="*/ 3042791 h 4352025"/>
              <a:gd name="connsiteX289" fmla="*/ 198512 w 430785"/>
              <a:gd name="connsiteY289" fmla="*/ 3070060 h 4352025"/>
              <a:gd name="connsiteX290" fmla="*/ 198512 w 430785"/>
              <a:gd name="connsiteY290" fmla="*/ 3098790 h 4352025"/>
              <a:gd name="connsiteX291" fmla="*/ 151278 w 430785"/>
              <a:gd name="connsiteY291" fmla="*/ 3071521 h 4352025"/>
              <a:gd name="connsiteX292" fmla="*/ 361638 w 430785"/>
              <a:gd name="connsiteY292" fmla="*/ 3035278 h 4352025"/>
              <a:gd name="connsiteX293" fmla="*/ 430784 w 430785"/>
              <a:gd name="connsiteY293" fmla="*/ 3075207 h 4352025"/>
              <a:gd name="connsiteX294" fmla="*/ 430784 w 430785"/>
              <a:gd name="connsiteY294" fmla="*/ 3103937 h 4352025"/>
              <a:gd name="connsiteX295" fmla="*/ 361638 w 430785"/>
              <a:gd name="connsiteY295" fmla="*/ 3064008 h 4352025"/>
              <a:gd name="connsiteX296" fmla="*/ 0 w 430785"/>
              <a:gd name="connsiteY296" fmla="*/ 3021203 h 4352025"/>
              <a:gd name="connsiteX297" fmla="*/ 71419 w 430785"/>
              <a:gd name="connsiteY297" fmla="*/ 3062431 h 4352025"/>
              <a:gd name="connsiteX298" fmla="*/ 71419 w 430785"/>
              <a:gd name="connsiteY298" fmla="*/ 3091323 h 4352025"/>
              <a:gd name="connsiteX299" fmla="*/ 0 w 430785"/>
              <a:gd name="connsiteY299" fmla="*/ 3050095 h 4352025"/>
              <a:gd name="connsiteX300" fmla="*/ 302231 w 430785"/>
              <a:gd name="connsiteY300" fmla="*/ 3000868 h 4352025"/>
              <a:gd name="connsiteX301" fmla="*/ 334207 w 430785"/>
              <a:gd name="connsiteY301" fmla="*/ 3019372 h 4352025"/>
              <a:gd name="connsiteX302" fmla="*/ 334207 w 430785"/>
              <a:gd name="connsiteY302" fmla="*/ 3048264 h 4352025"/>
              <a:gd name="connsiteX303" fmla="*/ 302231 w 430785"/>
              <a:gd name="connsiteY303" fmla="*/ 3029760 h 4352025"/>
              <a:gd name="connsiteX304" fmla="*/ 395075 w 430785"/>
              <a:gd name="connsiteY304" fmla="*/ 2988856 h 4352025"/>
              <a:gd name="connsiteX305" fmla="*/ 430784 w 430785"/>
              <a:gd name="connsiteY305" fmla="*/ 3009470 h 4352025"/>
              <a:gd name="connsiteX306" fmla="*/ 430784 w 430785"/>
              <a:gd name="connsiteY306" fmla="*/ 3038200 h 4352025"/>
              <a:gd name="connsiteX307" fmla="*/ 395075 w 430785"/>
              <a:gd name="connsiteY307" fmla="*/ 3017586 h 4352025"/>
              <a:gd name="connsiteX308" fmla="*/ 252075 w 430785"/>
              <a:gd name="connsiteY308" fmla="*/ 2971975 h 4352025"/>
              <a:gd name="connsiteX309" fmla="*/ 284213 w 430785"/>
              <a:gd name="connsiteY309" fmla="*/ 2990479 h 4352025"/>
              <a:gd name="connsiteX310" fmla="*/ 284213 w 430785"/>
              <a:gd name="connsiteY310" fmla="*/ 3019371 h 4352025"/>
              <a:gd name="connsiteX311" fmla="*/ 252075 w 430785"/>
              <a:gd name="connsiteY311" fmla="*/ 3000867 h 4352025"/>
              <a:gd name="connsiteX312" fmla="*/ 133585 w 430785"/>
              <a:gd name="connsiteY312" fmla="*/ 2969378 h 4352025"/>
              <a:gd name="connsiteX313" fmla="*/ 196401 w 430785"/>
              <a:gd name="connsiteY313" fmla="*/ 3005574 h 4352025"/>
              <a:gd name="connsiteX314" fmla="*/ 196401 w 430785"/>
              <a:gd name="connsiteY314" fmla="*/ 3034466 h 4352025"/>
              <a:gd name="connsiteX315" fmla="*/ 133585 w 430785"/>
              <a:gd name="connsiteY315" fmla="*/ 2998270 h 4352025"/>
              <a:gd name="connsiteX316" fmla="*/ 0 w 430785"/>
              <a:gd name="connsiteY316" fmla="*/ 2955466 h 4352025"/>
              <a:gd name="connsiteX317" fmla="*/ 131151 w 430785"/>
              <a:gd name="connsiteY317" fmla="*/ 3031105 h 4352025"/>
              <a:gd name="connsiteX318" fmla="*/ 131151 w 430785"/>
              <a:gd name="connsiteY318" fmla="*/ 3059997 h 4352025"/>
              <a:gd name="connsiteX319" fmla="*/ 0 w 430785"/>
              <a:gd name="connsiteY319" fmla="*/ 2984196 h 4352025"/>
              <a:gd name="connsiteX320" fmla="*/ 85702 w 430785"/>
              <a:gd name="connsiteY320" fmla="*/ 2941785 h 4352025"/>
              <a:gd name="connsiteX321" fmla="*/ 113458 w 430785"/>
              <a:gd name="connsiteY321" fmla="*/ 2957854 h 4352025"/>
              <a:gd name="connsiteX322" fmla="*/ 113458 w 430785"/>
              <a:gd name="connsiteY322" fmla="*/ 2986584 h 4352025"/>
              <a:gd name="connsiteX323" fmla="*/ 85702 w 430785"/>
              <a:gd name="connsiteY323" fmla="*/ 2970515 h 4352025"/>
              <a:gd name="connsiteX324" fmla="*/ 365209 w 430785"/>
              <a:gd name="connsiteY324" fmla="*/ 2905751 h 4352025"/>
              <a:gd name="connsiteX325" fmla="*/ 430784 w 430785"/>
              <a:gd name="connsiteY325" fmla="*/ 2943570 h 4352025"/>
              <a:gd name="connsiteX326" fmla="*/ 430784 w 430785"/>
              <a:gd name="connsiteY326" fmla="*/ 2972463 h 4352025"/>
              <a:gd name="connsiteX327" fmla="*/ 365209 w 430785"/>
              <a:gd name="connsiteY327" fmla="*/ 2934481 h 4352025"/>
              <a:gd name="connsiteX328" fmla="*/ 129527 w 430785"/>
              <a:gd name="connsiteY328" fmla="*/ 2901206 h 4352025"/>
              <a:gd name="connsiteX329" fmla="*/ 232110 w 430785"/>
              <a:gd name="connsiteY329" fmla="*/ 2960451 h 4352025"/>
              <a:gd name="connsiteX330" fmla="*/ 232110 w 430785"/>
              <a:gd name="connsiteY330" fmla="*/ 2989343 h 4352025"/>
              <a:gd name="connsiteX331" fmla="*/ 129527 w 430785"/>
              <a:gd name="connsiteY331" fmla="*/ 2930098 h 4352025"/>
              <a:gd name="connsiteX332" fmla="*/ 0 w 430785"/>
              <a:gd name="connsiteY332" fmla="*/ 2892279 h 4352025"/>
              <a:gd name="connsiteX333" fmla="*/ 65575 w 430785"/>
              <a:gd name="connsiteY333" fmla="*/ 2930098 h 4352025"/>
              <a:gd name="connsiteX334" fmla="*/ 65575 w 430785"/>
              <a:gd name="connsiteY334" fmla="*/ 2958991 h 4352025"/>
              <a:gd name="connsiteX335" fmla="*/ 0 w 430785"/>
              <a:gd name="connsiteY335" fmla="*/ 2921009 h 4352025"/>
              <a:gd name="connsiteX336" fmla="*/ 379168 w 430785"/>
              <a:gd name="connsiteY336" fmla="*/ 2847967 h 4352025"/>
              <a:gd name="connsiteX337" fmla="*/ 430784 w 430785"/>
              <a:gd name="connsiteY337" fmla="*/ 2877833 h 4352025"/>
              <a:gd name="connsiteX338" fmla="*/ 430784 w 430785"/>
              <a:gd name="connsiteY338" fmla="*/ 2906563 h 4352025"/>
              <a:gd name="connsiteX339" fmla="*/ 379168 w 430785"/>
              <a:gd name="connsiteY339" fmla="*/ 2876697 h 4352025"/>
              <a:gd name="connsiteX340" fmla="*/ 123035 w 430785"/>
              <a:gd name="connsiteY340" fmla="*/ 2831735 h 4352025"/>
              <a:gd name="connsiteX341" fmla="*/ 199161 w 430785"/>
              <a:gd name="connsiteY341" fmla="*/ 2875722 h 4352025"/>
              <a:gd name="connsiteX342" fmla="*/ 199161 w 430785"/>
              <a:gd name="connsiteY342" fmla="*/ 2904452 h 4352025"/>
              <a:gd name="connsiteX343" fmla="*/ 123035 w 430785"/>
              <a:gd name="connsiteY343" fmla="*/ 2860465 h 4352025"/>
              <a:gd name="connsiteX344" fmla="*/ 0 w 430785"/>
              <a:gd name="connsiteY344" fmla="*/ 2826541 h 4352025"/>
              <a:gd name="connsiteX345" fmla="*/ 109563 w 430785"/>
              <a:gd name="connsiteY345" fmla="*/ 2889682 h 4352025"/>
              <a:gd name="connsiteX346" fmla="*/ 109563 w 430785"/>
              <a:gd name="connsiteY346" fmla="*/ 2918411 h 4352025"/>
              <a:gd name="connsiteX347" fmla="*/ 0 w 430785"/>
              <a:gd name="connsiteY347" fmla="*/ 2855271 h 4352025"/>
              <a:gd name="connsiteX348" fmla="*/ 222372 w 430785"/>
              <a:gd name="connsiteY348" fmla="*/ 2823295 h 4352025"/>
              <a:gd name="connsiteX349" fmla="*/ 274151 w 430785"/>
              <a:gd name="connsiteY349" fmla="*/ 2853161 h 4352025"/>
              <a:gd name="connsiteX350" fmla="*/ 274151 w 430785"/>
              <a:gd name="connsiteY350" fmla="*/ 2881891 h 4352025"/>
              <a:gd name="connsiteX351" fmla="*/ 222372 w 430785"/>
              <a:gd name="connsiteY351" fmla="*/ 2852025 h 4352025"/>
              <a:gd name="connsiteX352" fmla="*/ 55836 w 430785"/>
              <a:gd name="connsiteY352" fmla="*/ 2792942 h 4352025"/>
              <a:gd name="connsiteX353" fmla="*/ 103070 w 430785"/>
              <a:gd name="connsiteY353" fmla="*/ 2820211 h 4352025"/>
              <a:gd name="connsiteX354" fmla="*/ 103070 w 430785"/>
              <a:gd name="connsiteY354" fmla="*/ 2848941 h 4352025"/>
              <a:gd name="connsiteX355" fmla="*/ 55836 w 430785"/>
              <a:gd name="connsiteY355" fmla="*/ 2821672 h 4352025"/>
              <a:gd name="connsiteX356" fmla="*/ 355632 w 430785"/>
              <a:gd name="connsiteY356" fmla="*/ 2768595 h 4352025"/>
              <a:gd name="connsiteX357" fmla="*/ 430784 w 430785"/>
              <a:gd name="connsiteY357" fmla="*/ 2811933 h 4352025"/>
              <a:gd name="connsiteX358" fmla="*/ 430784 w 430785"/>
              <a:gd name="connsiteY358" fmla="*/ 2840825 h 4352025"/>
              <a:gd name="connsiteX359" fmla="*/ 355632 w 430785"/>
              <a:gd name="connsiteY359" fmla="*/ 2797325 h 4352025"/>
              <a:gd name="connsiteX360" fmla="*/ 125794 w 430785"/>
              <a:gd name="connsiteY360" fmla="*/ 2767458 h 4352025"/>
              <a:gd name="connsiteX361" fmla="*/ 202407 w 430785"/>
              <a:gd name="connsiteY361" fmla="*/ 2811770 h 4352025"/>
              <a:gd name="connsiteX362" fmla="*/ 202407 w 430785"/>
              <a:gd name="connsiteY362" fmla="*/ 2840500 h 4352025"/>
              <a:gd name="connsiteX363" fmla="*/ 125794 w 430785"/>
              <a:gd name="connsiteY363" fmla="*/ 2796350 h 4352025"/>
              <a:gd name="connsiteX364" fmla="*/ 0 w 430785"/>
              <a:gd name="connsiteY364" fmla="*/ 2760641 h 4352025"/>
              <a:gd name="connsiteX365" fmla="*/ 35709 w 430785"/>
              <a:gd name="connsiteY365" fmla="*/ 2781255 h 4352025"/>
              <a:gd name="connsiteX366" fmla="*/ 35709 w 430785"/>
              <a:gd name="connsiteY366" fmla="*/ 2810147 h 4352025"/>
              <a:gd name="connsiteX367" fmla="*/ 0 w 430785"/>
              <a:gd name="connsiteY367" fmla="*/ 2789533 h 4352025"/>
              <a:gd name="connsiteX368" fmla="*/ 193155 w 430785"/>
              <a:gd name="connsiteY368" fmla="*/ 2740514 h 4352025"/>
              <a:gd name="connsiteX369" fmla="*/ 225293 w 430785"/>
              <a:gd name="connsiteY369" fmla="*/ 2759018 h 4352025"/>
              <a:gd name="connsiteX370" fmla="*/ 225293 w 430785"/>
              <a:gd name="connsiteY370" fmla="*/ 2787910 h 4352025"/>
              <a:gd name="connsiteX371" fmla="*/ 193155 w 430785"/>
              <a:gd name="connsiteY371" fmla="*/ 2769406 h 4352025"/>
              <a:gd name="connsiteX372" fmla="*/ 379168 w 430785"/>
              <a:gd name="connsiteY372" fmla="*/ 2716330 h 4352025"/>
              <a:gd name="connsiteX373" fmla="*/ 430784 w 430785"/>
              <a:gd name="connsiteY373" fmla="*/ 2746195 h 4352025"/>
              <a:gd name="connsiteX374" fmla="*/ 430784 w 430785"/>
              <a:gd name="connsiteY374" fmla="*/ 2775087 h 4352025"/>
              <a:gd name="connsiteX375" fmla="*/ 379168 w 430785"/>
              <a:gd name="connsiteY375" fmla="*/ 2745221 h 4352025"/>
              <a:gd name="connsiteX376" fmla="*/ 0 w 430785"/>
              <a:gd name="connsiteY376" fmla="*/ 2694905 h 4352025"/>
              <a:gd name="connsiteX377" fmla="*/ 105829 w 430785"/>
              <a:gd name="connsiteY377" fmla="*/ 2755934 h 4352025"/>
              <a:gd name="connsiteX378" fmla="*/ 105829 w 430785"/>
              <a:gd name="connsiteY378" fmla="*/ 2784826 h 4352025"/>
              <a:gd name="connsiteX379" fmla="*/ 0 w 430785"/>
              <a:gd name="connsiteY379" fmla="*/ 2723635 h 4352025"/>
              <a:gd name="connsiteX380" fmla="*/ 210847 w 430785"/>
              <a:gd name="connsiteY380" fmla="*/ 2685004 h 4352025"/>
              <a:gd name="connsiteX381" fmla="*/ 258081 w 430785"/>
              <a:gd name="connsiteY381" fmla="*/ 2712272 h 4352025"/>
              <a:gd name="connsiteX382" fmla="*/ 258081 w 430785"/>
              <a:gd name="connsiteY382" fmla="*/ 2741163 h 4352025"/>
              <a:gd name="connsiteX383" fmla="*/ 210847 w 430785"/>
              <a:gd name="connsiteY383" fmla="*/ 2713894 h 4352025"/>
              <a:gd name="connsiteX384" fmla="*/ 71743 w 430785"/>
              <a:gd name="connsiteY384" fmla="*/ 2670558 h 4352025"/>
              <a:gd name="connsiteX385" fmla="*/ 173028 w 430785"/>
              <a:gd name="connsiteY385" fmla="*/ 2728990 h 4352025"/>
              <a:gd name="connsiteX386" fmla="*/ 173028 w 430785"/>
              <a:gd name="connsiteY386" fmla="*/ 2757719 h 4352025"/>
              <a:gd name="connsiteX387" fmla="*/ 71743 w 430785"/>
              <a:gd name="connsiteY387" fmla="*/ 2699287 h 4352025"/>
              <a:gd name="connsiteX388" fmla="*/ 359366 w 430785"/>
              <a:gd name="connsiteY388" fmla="*/ 2639069 h 4352025"/>
              <a:gd name="connsiteX389" fmla="*/ 430785 w 430785"/>
              <a:gd name="connsiteY389" fmla="*/ 2680459 h 4352025"/>
              <a:gd name="connsiteX390" fmla="*/ 430785 w 430785"/>
              <a:gd name="connsiteY390" fmla="*/ 2709188 h 4352025"/>
              <a:gd name="connsiteX391" fmla="*/ 359366 w 430785"/>
              <a:gd name="connsiteY391" fmla="*/ 2667961 h 4352025"/>
              <a:gd name="connsiteX392" fmla="*/ 0 w 430785"/>
              <a:gd name="connsiteY392" fmla="*/ 2629007 h 4352025"/>
              <a:gd name="connsiteX393" fmla="*/ 51779 w 430785"/>
              <a:gd name="connsiteY393" fmla="*/ 2658872 h 4352025"/>
              <a:gd name="connsiteX394" fmla="*/ 51779 w 430785"/>
              <a:gd name="connsiteY394" fmla="*/ 2687764 h 4352025"/>
              <a:gd name="connsiteX395" fmla="*/ 0 w 430785"/>
              <a:gd name="connsiteY395" fmla="*/ 2657898 h 4352025"/>
              <a:gd name="connsiteX396" fmla="*/ 248829 w 430785"/>
              <a:gd name="connsiteY396" fmla="*/ 2575282 h 4352025"/>
              <a:gd name="connsiteX397" fmla="*/ 280805 w 430785"/>
              <a:gd name="connsiteY397" fmla="*/ 2593785 h 4352025"/>
              <a:gd name="connsiteX398" fmla="*/ 280805 w 430785"/>
              <a:gd name="connsiteY398" fmla="*/ 2622677 h 4352025"/>
              <a:gd name="connsiteX399" fmla="*/ 248829 w 430785"/>
              <a:gd name="connsiteY399" fmla="*/ 2604011 h 4352025"/>
              <a:gd name="connsiteX400" fmla="*/ 0 w 430785"/>
              <a:gd name="connsiteY400" fmla="*/ 2563271 h 4352025"/>
              <a:gd name="connsiteX401" fmla="*/ 190883 w 430785"/>
              <a:gd name="connsiteY401" fmla="*/ 2673480 h 4352025"/>
              <a:gd name="connsiteX402" fmla="*/ 190883 w 430785"/>
              <a:gd name="connsiteY402" fmla="*/ 2702209 h 4352025"/>
              <a:gd name="connsiteX403" fmla="*/ 0 w 430785"/>
              <a:gd name="connsiteY403" fmla="*/ 2592000 h 4352025"/>
              <a:gd name="connsiteX404" fmla="*/ 339888 w 430785"/>
              <a:gd name="connsiteY404" fmla="*/ 2562134 h 4352025"/>
              <a:gd name="connsiteX405" fmla="*/ 430784 w 430785"/>
              <a:gd name="connsiteY405" fmla="*/ 2614561 h 4352025"/>
              <a:gd name="connsiteX406" fmla="*/ 430784 w 430785"/>
              <a:gd name="connsiteY406" fmla="*/ 2643452 h 4352025"/>
              <a:gd name="connsiteX407" fmla="*/ 339888 w 430785"/>
              <a:gd name="connsiteY407" fmla="*/ 2590864 h 4352025"/>
              <a:gd name="connsiteX408" fmla="*/ 109563 w 430785"/>
              <a:gd name="connsiteY408" fmla="*/ 2560674 h 4352025"/>
              <a:gd name="connsiteX409" fmla="*/ 141539 w 430785"/>
              <a:gd name="connsiteY409" fmla="*/ 2579178 h 4352025"/>
              <a:gd name="connsiteX410" fmla="*/ 141539 w 430785"/>
              <a:gd name="connsiteY410" fmla="*/ 2608069 h 4352025"/>
              <a:gd name="connsiteX411" fmla="*/ 109563 w 430785"/>
              <a:gd name="connsiteY411" fmla="*/ 2589403 h 4352025"/>
              <a:gd name="connsiteX412" fmla="*/ 199161 w 430785"/>
              <a:gd name="connsiteY412" fmla="*/ 2546715 h 4352025"/>
              <a:gd name="connsiteX413" fmla="*/ 231299 w 430785"/>
              <a:gd name="connsiteY413" fmla="*/ 2565219 h 4352025"/>
              <a:gd name="connsiteX414" fmla="*/ 231299 w 430785"/>
              <a:gd name="connsiteY414" fmla="*/ 2593948 h 4352025"/>
              <a:gd name="connsiteX415" fmla="*/ 199161 w 430785"/>
              <a:gd name="connsiteY415" fmla="*/ 2575445 h 4352025"/>
              <a:gd name="connsiteX416" fmla="*/ 71743 w 430785"/>
              <a:gd name="connsiteY416" fmla="*/ 2538924 h 4352025"/>
              <a:gd name="connsiteX417" fmla="*/ 89435 w 430785"/>
              <a:gd name="connsiteY417" fmla="*/ 2549150 h 4352025"/>
              <a:gd name="connsiteX418" fmla="*/ 89435 w 430785"/>
              <a:gd name="connsiteY418" fmla="*/ 2577879 h 4352025"/>
              <a:gd name="connsiteX419" fmla="*/ 71743 w 430785"/>
              <a:gd name="connsiteY419" fmla="*/ 2567654 h 4352025"/>
              <a:gd name="connsiteX420" fmla="*/ 365209 w 430785"/>
              <a:gd name="connsiteY420" fmla="*/ 2510521 h 4352025"/>
              <a:gd name="connsiteX421" fmla="*/ 430784 w 430785"/>
              <a:gd name="connsiteY421" fmla="*/ 2548339 h 4352025"/>
              <a:gd name="connsiteX422" fmla="*/ 430784 w 430785"/>
              <a:gd name="connsiteY422" fmla="*/ 2549851 h 4352025"/>
              <a:gd name="connsiteX423" fmla="*/ 430784 w 430785"/>
              <a:gd name="connsiteY423" fmla="*/ 2577231 h 4352025"/>
              <a:gd name="connsiteX424" fmla="*/ 430784 w 430785"/>
              <a:gd name="connsiteY424" fmla="*/ 2578744 h 4352025"/>
              <a:gd name="connsiteX425" fmla="*/ 365209 w 430785"/>
              <a:gd name="connsiteY425" fmla="*/ 2540924 h 4352025"/>
              <a:gd name="connsiteX426" fmla="*/ 365209 w 430785"/>
              <a:gd name="connsiteY426" fmla="*/ 2539411 h 4352025"/>
              <a:gd name="connsiteX427" fmla="*/ 365209 w 430785"/>
              <a:gd name="connsiteY427" fmla="*/ 2512032 h 4352025"/>
              <a:gd name="connsiteX428" fmla="*/ 0 w 430785"/>
              <a:gd name="connsiteY428" fmla="*/ 2497536 h 4352025"/>
              <a:gd name="connsiteX429" fmla="*/ 51779 w 430785"/>
              <a:gd name="connsiteY429" fmla="*/ 2527401 h 4352025"/>
              <a:gd name="connsiteX430" fmla="*/ 51779 w 430785"/>
              <a:gd name="connsiteY430" fmla="*/ 2556130 h 4352025"/>
              <a:gd name="connsiteX431" fmla="*/ 0 w 430785"/>
              <a:gd name="connsiteY431" fmla="*/ 2526265 h 4352025"/>
              <a:gd name="connsiteX432" fmla="*/ 218476 w 430785"/>
              <a:gd name="connsiteY432" fmla="*/ 2492017 h 4352025"/>
              <a:gd name="connsiteX433" fmla="*/ 250614 w 430785"/>
              <a:gd name="connsiteY433" fmla="*/ 2510521 h 4352025"/>
              <a:gd name="connsiteX434" fmla="*/ 250614 w 430785"/>
              <a:gd name="connsiteY434" fmla="*/ 2539411 h 4352025"/>
              <a:gd name="connsiteX435" fmla="*/ 218476 w 430785"/>
              <a:gd name="connsiteY435" fmla="*/ 2520746 h 4352025"/>
              <a:gd name="connsiteX436" fmla="*/ 91546 w 430785"/>
              <a:gd name="connsiteY436" fmla="*/ 2484549 h 4352025"/>
              <a:gd name="connsiteX437" fmla="*/ 179034 w 430785"/>
              <a:gd name="connsiteY437" fmla="*/ 2535029 h 4352025"/>
              <a:gd name="connsiteX438" fmla="*/ 179034 w 430785"/>
              <a:gd name="connsiteY438" fmla="*/ 2563920 h 4352025"/>
              <a:gd name="connsiteX439" fmla="*/ 91546 w 430785"/>
              <a:gd name="connsiteY439" fmla="*/ 2513279 h 4352025"/>
              <a:gd name="connsiteX440" fmla="*/ 151278 w 430785"/>
              <a:gd name="connsiteY440" fmla="*/ 2453225 h 4352025"/>
              <a:gd name="connsiteX441" fmla="*/ 198512 w 430785"/>
              <a:gd name="connsiteY441" fmla="*/ 2480494 h 4352025"/>
              <a:gd name="connsiteX442" fmla="*/ 198512 w 430785"/>
              <a:gd name="connsiteY442" fmla="*/ 2509222 h 4352025"/>
              <a:gd name="connsiteX443" fmla="*/ 151278 w 430785"/>
              <a:gd name="connsiteY443" fmla="*/ 2481954 h 4352025"/>
              <a:gd name="connsiteX444" fmla="*/ 361638 w 430785"/>
              <a:gd name="connsiteY444" fmla="*/ 2442673 h 4352025"/>
              <a:gd name="connsiteX445" fmla="*/ 430784 w 430785"/>
              <a:gd name="connsiteY445" fmla="*/ 2482603 h 4352025"/>
              <a:gd name="connsiteX446" fmla="*/ 430784 w 430785"/>
              <a:gd name="connsiteY446" fmla="*/ 2484113 h 4352025"/>
              <a:gd name="connsiteX447" fmla="*/ 430784 w 430785"/>
              <a:gd name="connsiteY447" fmla="*/ 2511495 h 4352025"/>
              <a:gd name="connsiteX448" fmla="*/ 430784 w 430785"/>
              <a:gd name="connsiteY448" fmla="*/ 2512843 h 4352025"/>
              <a:gd name="connsiteX449" fmla="*/ 361638 w 430785"/>
              <a:gd name="connsiteY449" fmla="*/ 2472914 h 4352025"/>
              <a:gd name="connsiteX450" fmla="*/ 361638 w 430785"/>
              <a:gd name="connsiteY450" fmla="*/ 2471404 h 4352025"/>
              <a:gd name="connsiteX451" fmla="*/ 361638 w 430785"/>
              <a:gd name="connsiteY451" fmla="*/ 2444184 h 4352025"/>
              <a:gd name="connsiteX452" fmla="*/ 0 w 430785"/>
              <a:gd name="connsiteY452" fmla="*/ 2431635 h 4352025"/>
              <a:gd name="connsiteX453" fmla="*/ 71419 w 430785"/>
              <a:gd name="connsiteY453" fmla="*/ 2472864 h 4352025"/>
              <a:gd name="connsiteX454" fmla="*/ 71419 w 430785"/>
              <a:gd name="connsiteY454" fmla="*/ 2501756 h 4352025"/>
              <a:gd name="connsiteX455" fmla="*/ 0 w 430785"/>
              <a:gd name="connsiteY455" fmla="*/ 2460528 h 4352025"/>
              <a:gd name="connsiteX456" fmla="*/ 302231 w 430785"/>
              <a:gd name="connsiteY456" fmla="*/ 2408259 h 4352025"/>
              <a:gd name="connsiteX457" fmla="*/ 334207 w 430785"/>
              <a:gd name="connsiteY457" fmla="*/ 2426926 h 4352025"/>
              <a:gd name="connsiteX458" fmla="*/ 334207 w 430785"/>
              <a:gd name="connsiteY458" fmla="*/ 2428279 h 4352025"/>
              <a:gd name="connsiteX459" fmla="*/ 334207 w 430785"/>
              <a:gd name="connsiteY459" fmla="*/ 2455660 h 4352025"/>
              <a:gd name="connsiteX460" fmla="*/ 334207 w 430785"/>
              <a:gd name="connsiteY460" fmla="*/ 2457171 h 4352025"/>
              <a:gd name="connsiteX461" fmla="*/ 302231 w 430785"/>
              <a:gd name="connsiteY461" fmla="*/ 2438667 h 4352025"/>
              <a:gd name="connsiteX462" fmla="*/ 302231 w 430785"/>
              <a:gd name="connsiteY462" fmla="*/ 2437153 h 4352025"/>
              <a:gd name="connsiteX463" fmla="*/ 302231 w 430785"/>
              <a:gd name="connsiteY463" fmla="*/ 2409775 h 4352025"/>
              <a:gd name="connsiteX464" fmla="*/ 395075 w 430785"/>
              <a:gd name="connsiteY464" fmla="*/ 2396248 h 4352025"/>
              <a:gd name="connsiteX465" fmla="*/ 430784 w 430785"/>
              <a:gd name="connsiteY465" fmla="*/ 2416860 h 4352025"/>
              <a:gd name="connsiteX466" fmla="*/ 430784 w 430785"/>
              <a:gd name="connsiteY466" fmla="*/ 2418376 h 4352025"/>
              <a:gd name="connsiteX467" fmla="*/ 430784 w 430785"/>
              <a:gd name="connsiteY467" fmla="*/ 2445595 h 4352025"/>
              <a:gd name="connsiteX468" fmla="*/ 430784 w 430785"/>
              <a:gd name="connsiteY468" fmla="*/ 2447106 h 4352025"/>
              <a:gd name="connsiteX469" fmla="*/ 395075 w 430785"/>
              <a:gd name="connsiteY469" fmla="*/ 2426492 h 4352025"/>
              <a:gd name="connsiteX470" fmla="*/ 395075 w 430785"/>
              <a:gd name="connsiteY470" fmla="*/ 2424979 h 4352025"/>
              <a:gd name="connsiteX471" fmla="*/ 395075 w 430785"/>
              <a:gd name="connsiteY471" fmla="*/ 2397762 h 4352025"/>
              <a:gd name="connsiteX472" fmla="*/ 252075 w 430785"/>
              <a:gd name="connsiteY472" fmla="*/ 2379368 h 4352025"/>
              <a:gd name="connsiteX473" fmla="*/ 284213 w 430785"/>
              <a:gd name="connsiteY473" fmla="*/ 2398033 h 4352025"/>
              <a:gd name="connsiteX474" fmla="*/ 284213 w 430785"/>
              <a:gd name="connsiteY474" fmla="*/ 2399385 h 4352025"/>
              <a:gd name="connsiteX475" fmla="*/ 284213 w 430785"/>
              <a:gd name="connsiteY475" fmla="*/ 2426766 h 4352025"/>
              <a:gd name="connsiteX476" fmla="*/ 284213 w 430785"/>
              <a:gd name="connsiteY476" fmla="*/ 2428278 h 4352025"/>
              <a:gd name="connsiteX477" fmla="*/ 252075 w 430785"/>
              <a:gd name="connsiteY477" fmla="*/ 2409774 h 4352025"/>
              <a:gd name="connsiteX478" fmla="*/ 252075 w 430785"/>
              <a:gd name="connsiteY478" fmla="*/ 2408259 h 4352025"/>
              <a:gd name="connsiteX479" fmla="*/ 252075 w 430785"/>
              <a:gd name="connsiteY479" fmla="*/ 2380881 h 4352025"/>
              <a:gd name="connsiteX480" fmla="*/ 133585 w 430785"/>
              <a:gd name="connsiteY480" fmla="*/ 2376770 h 4352025"/>
              <a:gd name="connsiteX481" fmla="*/ 196401 w 430785"/>
              <a:gd name="connsiteY481" fmla="*/ 2412967 h 4352025"/>
              <a:gd name="connsiteX482" fmla="*/ 196401 w 430785"/>
              <a:gd name="connsiteY482" fmla="*/ 2414480 h 4352025"/>
              <a:gd name="connsiteX483" fmla="*/ 196401 w 430785"/>
              <a:gd name="connsiteY483" fmla="*/ 2441861 h 4352025"/>
              <a:gd name="connsiteX484" fmla="*/ 196401 w 430785"/>
              <a:gd name="connsiteY484" fmla="*/ 2443372 h 4352025"/>
              <a:gd name="connsiteX485" fmla="*/ 133585 w 430785"/>
              <a:gd name="connsiteY485" fmla="*/ 2407176 h 4352025"/>
              <a:gd name="connsiteX486" fmla="*/ 133585 w 430785"/>
              <a:gd name="connsiteY486" fmla="*/ 2405663 h 4352025"/>
              <a:gd name="connsiteX487" fmla="*/ 133585 w 430785"/>
              <a:gd name="connsiteY487" fmla="*/ 2378284 h 4352025"/>
              <a:gd name="connsiteX488" fmla="*/ 0 w 430785"/>
              <a:gd name="connsiteY488" fmla="*/ 2365896 h 4352025"/>
              <a:gd name="connsiteX489" fmla="*/ 131151 w 430785"/>
              <a:gd name="connsiteY489" fmla="*/ 2441537 h 4352025"/>
              <a:gd name="connsiteX490" fmla="*/ 131151 w 430785"/>
              <a:gd name="connsiteY490" fmla="*/ 2470429 h 4352025"/>
              <a:gd name="connsiteX491" fmla="*/ 0 w 430785"/>
              <a:gd name="connsiteY491" fmla="*/ 2394624 h 4352025"/>
              <a:gd name="connsiteX492" fmla="*/ 85702 w 430785"/>
              <a:gd name="connsiteY492" fmla="*/ 2349180 h 4352025"/>
              <a:gd name="connsiteX493" fmla="*/ 113458 w 430785"/>
              <a:gd name="connsiteY493" fmla="*/ 2365247 h 4352025"/>
              <a:gd name="connsiteX494" fmla="*/ 113458 w 430785"/>
              <a:gd name="connsiteY494" fmla="*/ 2366760 h 4352025"/>
              <a:gd name="connsiteX495" fmla="*/ 113458 w 430785"/>
              <a:gd name="connsiteY495" fmla="*/ 2393975 h 4352025"/>
              <a:gd name="connsiteX496" fmla="*/ 113458 w 430785"/>
              <a:gd name="connsiteY496" fmla="*/ 2395490 h 4352025"/>
              <a:gd name="connsiteX497" fmla="*/ 85702 w 430785"/>
              <a:gd name="connsiteY497" fmla="*/ 2379421 h 4352025"/>
              <a:gd name="connsiteX498" fmla="*/ 85702 w 430785"/>
              <a:gd name="connsiteY498" fmla="*/ 2377908 h 4352025"/>
              <a:gd name="connsiteX499" fmla="*/ 85702 w 430785"/>
              <a:gd name="connsiteY499" fmla="*/ 2350691 h 4352025"/>
              <a:gd name="connsiteX500" fmla="*/ 365209 w 430785"/>
              <a:gd name="connsiteY500" fmla="*/ 2313147 h 4352025"/>
              <a:gd name="connsiteX501" fmla="*/ 430784 w 430785"/>
              <a:gd name="connsiteY501" fmla="*/ 2350965 h 4352025"/>
              <a:gd name="connsiteX502" fmla="*/ 430784 w 430785"/>
              <a:gd name="connsiteY502" fmla="*/ 2352476 h 4352025"/>
              <a:gd name="connsiteX503" fmla="*/ 430784 w 430785"/>
              <a:gd name="connsiteY503" fmla="*/ 2379855 h 4352025"/>
              <a:gd name="connsiteX504" fmla="*/ 430784 w 430785"/>
              <a:gd name="connsiteY504" fmla="*/ 2381369 h 4352025"/>
              <a:gd name="connsiteX505" fmla="*/ 365209 w 430785"/>
              <a:gd name="connsiteY505" fmla="*/ 2343388 h 4352025"/>
              <a:gd name="connsiteX506" fmla="*/ 365209 w 430785"/>
              <a:gd name="connsiteY506" fmla="*/ 2341876 h 4352025"/>
              <a:gd name="connsiteX507" fmla="*/ 365209 w 430785"/>
              <a:gd name="connsiteY507" fmla="*/ 2314657 h 4352025"/>
              <a:gd name="connsiteX508" fmla="*/ 129527 w 430785"/>
              <a:gd name="connsiteY508" fmla="*/ 2308603 h 4352025"/>
              <a:gd name="connsiteX509" fmla="*/ 232110 w 430785"/>
              <a:gd name="connsiteY509" fmla="*/ 2367845 h 4352025"/>
              <a:gd name="connsiteX510" fmla="*/ 232110 w 430785"/>
              <a:gd name="connsiteY510" fmla="*/ 2369358 h 4352025"/>
              <a:gd name="connsiteX511" fmla="*/ 232110 w 430785"/>
              <a:gd name="connsiteY511" fmla="*/ 2396735 h 4352025"/>
              <a:gd name="connsiteX512" fmla="*/ 232110 w 430785"/>
              <a:gd name="connsiteY512" fmla="*/ 2398250 h 4352025"/>
              <a:gd name="connsiteX513" fmla="*/ 129527 w 430785"/>
              <a:gd name="connsiteY513" fmla="*/ 2339005 h 4352025"/>
              <a:gd name="connsiteX514" fmla="*/ 129527 w 430785"/>
              <a:gd name="connsiteY514" fmla="*/ 2337494 h 4352025"/>
              <a:gd name="connsiteX515" fmla="*/ 129527 w 430785"/>
              <a:gd name="connsiteY515" fmla="*/ 2310113 h 4352025"/>
              <a:gd name="connsiteX516" fmla="*/ 0 w 430785"/>
              <a:gd name="connsiteY516" fmla="*/ 2299676 h 4352025"/>
              <a:gd name="connsiteX517" fmla="*/ 65575 w 430785"/>
              <a:gd name="connsiteY517" fmla="*/ 2337494 h 4352025"/>
              <a:gd name="connsiteX518" fmla="*/ 65575 w 430785"/>
              <a:gd name="connsiteY518" fmla="*/ 2339005 h 4352025"/>
              <a:gd name="connsiteX519" fmla="*/ 65575 w 430785"/>
              <a:gd name="connsiteY519" fmla="*/ 2366384 h 4352025"/>
              <a:gd name="connsiteX520" fmla="*/ 65575 w 430785"/>
              <a:gd name="connsiteY520" fmla="*/ 2367898 h 4352025"/>
              <a:gd name="connsiteX521" fmla="*/ 0 w 430785"/>
              <a:gd name="connsiteY521" fmla="*/ 2329916 h 4352025"/>
              <a:gd name="connsiteX522" fmla="*/ 0 w 430785"/>
              <a:gd name="connsiteY522" fmla="*/ 2328568 h 4352025"/>
              <a:gd name="connsiteX523" fmla="*/ 0 w 430785"/>
              <a:gd name="connsiteY523" fmla="*/ 2301187 h 4352025"/>
              <a:gd name="connsiteX524" fmla="*/ 379168 w 430785"/>
              <a:gd name="connsiteY524" fmla="*/ 2255364 h 4352025"/>
              <a:gd name="connsiteX525" fmla="*/ 430784 w 430785"/>
              <a:gd name="connsiteY525" fmla="*/ 2285232 h 4352025"/>
              <a:gd name="connsiteX526" fmla="*/ 430784 w 430785"/>
              <a:gd name="connsiteY526" fmla="*/ 2286739 h 4352025"/>
              <a:gd name="connsiteX527" fmla="*/ 430784 w 430785"/>
              <a:gd name="connsiteY527" fmla="*/ 2313959 h 4352025"/>
              <a:gd name="connsiteX528" fmla="*/ 430784 w 430785"/>
              <a:gd name="connsiteY528" fmla="*/ 2315469 h 4352025"/>
              <a:gd name="connsiteX529" fmla="*/ 379168 w 430785"/>
              <a:gd name="connsiteY529" fmla="*/ 2285604 h 4352025"/>
              <a:gd name="connsiteX530" fmla="*/ 379168 w 430785"/>
              <a:gd name="connsiteY530" fmla="*/ 2284096 h 4352025"/>
              <a:gd name="connsiteX531" fmla="*/ 379168 w 430785"/>
              <a:gd name="connsiteY531" fmla="*/ 2256874 h 4352025"/>
              <a:gd name="connsiteX532" fmla="*/ 123035 w 430785"/>
              <a:gd name="connsiteY532" fmla="*/ 2239134 h 4352025"/>
              <a:gd name="connsiteX533" fmla="*/ 199161 w 430785"/>
              <a:gd name="connsiteY533" fmla="*/ 2283122 h 4352025"/>
              <a:gd name="connsiteX534" fmla="*/ 199161 w 430785"/>
              <a:gd name="connsiteY534" fmla="*/ 2284630 h 4352025"/>
              <a:gd name="connsiteX535" fmla="*/ 199161 w 430785"/>
              <a:gd name="connsiteY535" fmla="*/ 2311849 h 4352025"/>
              <a:gd name="connsiteX536" fmla="*/ 199161 w 430785"/>
              <a:gd name="connsiteY536" fmla="*/ 2313359 h 4352025"/>
              <a:gd name="connsiteX537" fmla="*/ 123035 w 430785"/>
              <a:gd name="connsiteY537" fmla="*/ 2269373 h 4352025"/>
              <a:gd name="connsiteX538" fmla="*/ 123035 w 430785"/>
              <a:gd name="connsiteY538" fmla="*/ 2267865 h 4352025"/>
              <a:gd name="connsiteX539" fmla="*/ 123035 w 430785"/>
              <a:gd name="connsiteY539" fmla="*/ 2240642 h 4352025"/>
              <a:gd name="connsiteX540" fmla="*/ 0 w 430785"/>
              <a:gd name="connsiteY540" fmla="*/ 2233939 h 4352025"/>
              <a:gd name="connsiteX541" fmla="*/ 109563 w 430785"/>
              <a:gd name="connsiteY541" fmla="*/ 2297080 h 4352025"/>
              <a:gd name="connsiteX542" fmla="*/ 109563 w 430785"/>
              <a:gd name="connsiteY542" fmla="*/ 2298590 h 4352025"/>
              <a:gd name="connsiteX543" fmla="*/ 109563 w 430785"/>
              <a:gd name="connsiteY543" fmla="*/ 2325808 h 4352025"/>
              <a:gd name="connsiteX544" fmla="*/ 109563 w 430785"/>
              <a:gd name="connsiteY544" fmla="*/ 2327318 h 4352025"/>
              <a:gd name="connsiteX545" fmla="*/ 0 w 430785"/>
              <a:gd name="connsiteY545" fmla="*/ 2264179 h 4352025"/>
              <a:gd name="connsiteX546" fmla="*/ 0 w 430785"/>
              <a:gd name="connsiteY546" fmla="*/ 2262671 h 4352025"/>
              <a:gd name="connsiteX547" fmla="*/ 0 w 430785"/>
              <a:gd name="connsiteY547" fmla="*/ 2235449 h 4352025"/>
              <a:gd name="connsiteX548" fmla="*/ 222372 w 430785"/>
              <a:gd name="connsiteY548" fmla="*/ 2230691 h 4352025"/>
              <a:gd name="connsiteX549" fmla="*/ 274151 w 430785"/>
              <a:gd name="connsiteY549" fmla="*/ 2260562 h 4352025"/>
              <a:gd name="connsiteX550" fmla="*/ 274151 w 430785"/>
              <a:gd name="connsiteY550" fmla="*/ 2262070 h 4352025"/>
              <a:gd name="connsiteX551" fmla="*/ 274151 w 430785"/>
              <a:gd name="connsiteY551" fmla="*/ 2289290 h 4352025"/>
              <a:gd name="connsiteX552" fmla="*/ 274151 w 430785"/>
              <a:gd name="connsiteY552" fmla="*/ 2290800 h 4352025"/>
              <a:gd name="connsiteX553" fmla="*/ 222372 w 430785"/>
              <a:gd name="connsiteY553" fmla="*/ 2260933 h 4352025"/>
              <a:gd name="connsiteX554" fmla="*/ 222372 w 430785"/>
              <a:gd name="connsiteY554" fmla="*/ 2259425 h 4352025"/>
              <a:gd name="connsiteX555" fmla="*/ 222372 w 430785"/>
              <a:gd name="connsiteY555" fmla="*/ 2232203 h 4352025"/>
              <a:gd name="connsiteX556" fmla="*/ 55836 w 430785"/>
              <a:gd name="connsiteY556" fmla="*/ 2200333 h 4352025"/>
              <a:gd name="connsiteX557" fmla="*/ 103070 w 430785"/>
              <a:gd name="connsiteY557" fmla="*/ 2227605 h 4352025"/>
              <a:gd name="connsiteX558" fmla="*/ 103070 w 430785"/>
              <a:gd name="connsiteY558" fmla="*/ 2229117 h 4352025"/>
              <a:gd name="connsiteX559" fmla="*/ 103070 w 430785"/>
              <a:gd name="connsiteY559" fmla="*/ 2256340 h 4352025"/>
              <a:gd name="connsiteX560" fmla="*/ 103070 w 430785"/>
              <a:gd name="connsiteY560" fmla="*/ 2257848 h 4352025"/>
              <a:gd name="connsiteX561" fmla="*/ 55836 w 430785"/>
              <a:gd name="connsiteY561" fmla="*/ 2230580 h 4352025"/>
              <a:gd name="connsiteX562" fmla="*/ 55836 w 430785"/>
              <a:gd name="connsiteY562" fmla="*/ 2229066 h 4352025"/>
              <a:gd name="connsiteX563" fmla="*/ 55836 w 430785"/>
              <a:gd name="connsiteY563" fmla="*/ 2201849 h 4352025"/>
              <a:gd name="connsiteX564" fmla="*/ 355632 w 430785"/>
              <a:gd name="connsiteY564" fmla="*/ 2175992 h 4352025"/>
              <a:gd name="connsiteX565" fmla="*/ 430784 w 430785"/>
              <a:gd name="connsiteY565" fmla="*/ 2219322 h 4352025"/>
              <a:gd name="connsiteX566" fmla="*/ 430784 w 430785"/>
              <a:gd name="connsiteY566" fmla="*/ 2220840 h 4352025"/>
              <a:gd name="connsiteX567" fmla="*/ 430784 w 430785"/>
              <a:gd name="connsiteY567" fmla="*/ 2248221 h 4352025"/>
              <a:gd name="connsiteX568" fmla="*/ 430784 w 430785"/>
              <a:gd name="connsiteY568" fmla="*/ 2249731 h 4352025"/>
              <a:gd name="connsiteX569" fmla="*/ 355632 w 430785"/>
              <a:gd name="connsiteY569" fmla="*/ 2206231 h 4352025"/>
              <a:gd name="connsiteX570" fmla="*/ 355632 w 430785"/>
              <a:gd name="connsiteY570" fmla="*/ 2204714 h 4352025"/>
              <a:gd name="connsiteX571" fmla="*/ 355632 w 430785"/>
              <a:gd name="connsiteY571" fmla="*/ 2177501 h 4352025"/>
              <a:gd name="connsiteX572" fmla="*/ 125794 w 430785"/>
              <a:gd name="connsiteY572" fmla="*/ 2174857 h 4352025"/>
              <a:gd name="connsiteX573" fmla="*/ 202407 w 430785"/>
              <a:gd name="connsiteY573" fmla="*/ 2219161 h 4352025"/>
              <a:gd name="connsiteX574" fmla="*/ 202407 w 430785"/>
              <a:gd name="connsiteY574" fmla="*/ 2220677 h 4352025"/>
              <a:gd name="connsiteX575" fmla="*/ 202407 w 430785"/>
              <a:gd name="connsiteY575" fmla="*/ 2247898 h 4352025"/>
              <a:gd name="connsiteX576" fmla="*/ 202407 w 430785"/>
              <a:gd name="connsiteY576" fmla="*/ 2249408 h 4352025"/>
              <a:gd name="connsiteX577" fmla="*/ 125794 w 430785"/>
              <a:gd name="connsiteY577" fmla="*/ 2205256 h 4352025"/>
              <a:gd name="connsiteX578" fmla="*/ 125794 w 430785"/>
              <a:gd name="connsiteY578" fmla="*/ 2203741 h 4352025"/>
              <a:gd name="connsiteX579" fmla="*/ 125794 w 430785"/>
              <a:gd name="connsiteY579" fmla="*/ 2176365 h 4352025"/>
              <a:gd name="connsiteX580" fmla="*/ 0 w 430785"/>
              <a:gd name="connsiteY580" fmla="*/ 2168040 h 4352025"/>
              <a:gd name="connsiteX581" fmla="*/ 35709 w 430785"/>
              <a:gd name="connsiteY581" fmla="*/ 2188649 h 4352025"/>
              <a:gd name="connsiteX582" fmla="*/ 35709 w 430785"/>
              <a:gd name="connsiteY582" fmla="*/ 2190162 h 4352025"/>
              <a:gd name="connsiteX583" fmla="*/ 35709 w 430785"/>
              <a:gd name="connsiteY583" fmla="*/ 2217536 h 4352025"/>
              <a:gd name="connsiteX584" fmla="*/ 35709 w 430785"/>
              <a:gd name="connsiteY584" fmla="*/ 2219053 h 4352025"/>
              <a:gd name="connsiteX585" fmla="*/ 0 w 430785"/>
              <a:gd name="connsiteY585" fmla="*/ 2198439 h 4352025"/>
              <a:gd name="connsiteX586" fmla="*/ 0 w 430785"/>
              <a:gd name="connsiteY586" fmla="*/ 2196925 h 4352025"/>
              <a:gd name="connsiteX587" fmla="*/ 0 w 430785"/>
              <a:gd name="connsiteY587" fmla="*/ 2169553 h 4352025"/>
              <a:gd name="connsiteX588" fmla="*/ 193155 w 430785"/>
              <a:gd name="connsiteY588" fmla="*/ 2147913 h 4352025"/>
              <a:gd name="connsiteX589" fmla="*/ 225293 w 430785"/>
              <a:gd name="connsiteY589" fmla="*/ 2166579 h 4352025"/>
              <a:gd name="connsiteX590" fmla="*/ 225293 w 430785"/>
              <a:gd name="connsiteY590" fmla="*/ 2167930 h 4352025"/>
              <a:gd name="connsiteX591" fmla="*/ 225293 w 430785"/>
              <a:gd name="connsiteY591" fmla="*/ 2195303 h 4352025"/>
              <a:gd name="connsiteX592" fmla="*/ 225293 w 430785"/>
              <a:gd name="connsiteY592" fmla="*/ 2196816 h 4352025"/>
              <a:gd name="connsiteX593" fmla="*/ 193155 w 430785"/>
              <a:gd name="connsiteY593" fmla="*/ 2178313 h 4352025"/>
              <a:gd name="connsiteX594" fmla="*/ 193155 w 430785"/>
              <a:gd name="connsiteY594" fmla="*/ 2176800 h 4352025"/>
              <a:gd name="connsiteX595" fmla="*/ 193155 w 430785"/>
              <a:gd name="connsiteY595" fmla="*/ 2149426 h 4352025"/>
              <a:gd name="connsiteX596" fmla="*/ 379168 w 430785"/>
              <a:gd name="connsiteY596" fmla="*/ 2123728 h 4352025"/>
              <a:gd name="connsiteX597" fmla="*/ 430784 w 430785"/>
              <a:gd name="connsiteY597" fmla="*/ 2153594 h 4352025"/>
              <a:gd name="connsiteX598" fmla="*/ 430784 w 430785"/>
              <a:gd name="connsiteY598" fmla="*/ 2155106 h 4352025"/>
              <a:gd name="connsiteX599" fmla="*/ 430784 w 430785"/>
              <a:gd name="connsiteY599" fmla="*/ 2182481 h 4352025"/>
              <a:gd name="connsiteX600" fmla="*/ 430784 w 430785"/>
              <a:gd name="connsiteY600" fmla="*/ 2183993 h 4352025"/>
              <a:gd name="connsiteX601" fmla="*/ 379168 w 430785"/>
              <a:gd name="connsiteY601" fmla="*/ 2154132 h 4352025"/>
              <a:gd name="connsiteX602" fmla="*/ 379168 w 430785"/>
              <a:gd name="connsiteY602" fmla="*/ 2152619 h 4352025"/>
              <a:gd name="connsiteX603" fmla="*/ 379168 w 430785"/>
              <a:gd name="connsiteY603" fmla="*/ 2125240 h 4352025"/>
              <a:gd name="connsiteX604" fmla="*/ 0 w 430785"/>
              <a:gd name="connsiteY604" fmla="*/ 2102302 h 4352025"/>
              <a:gd name="connsiteX605" fmla="*/ 105829 w 430785"/>
              <a:gd name="connsiteY605" fmla="*/ 2163332 h 4352025"/>
              <a:gd name="connsiteX606" fmla="*/ 105829 w 430785"/>
              <a:gd name="connsiteY606" fmla="*/ 2164846 h 4352025"/>
              <a:gd name="connsiteX607" fmla="*/ 105829 w 430785"/>
              <a:gd name="connsiteY607" fmla="*/ 2192218 h 4352025"/>
              <a:gd name="connsiteX608" fmla="*/ 105829 w 430785"/>
              <a:gd name="connsiteY608" fmla="*/ 2193733 h 4352025"/>
              <a:gd name="connsiteX609" fmla="*/ 0 w 430785"/>
              <a:gd name="connsiteY609" fmla="*/ 2132546 h 4352025"/>
              <a:gd name="connsiteX610" fmla="*/ 0 w 430785"/>
              <a:gd name="connsiteY610" fmla="*/ 2131032 h 4352025"/>
              <a:gd name="connsiteX611" fmla="*/ 0 w 430785"/>
              <a:gd name="connsiteY611" fmla="*/ 2103816 h 4352025"/>
              <a:gd name="connsiteX612" fmla="*/ 210847 w 430785"/>
              <a:gd name="connsiteY612" fmla="*/ 2092402 h 4352025"/>
              <a:gd name="connsiteX613" fmla="*/ 258081 w 430785"/>
              <a:gd name="connsiteY613" fmla="*/ 2119670 h 4352025"/>
              <a:gd name="connsiteX614" fmla="*/ 258081 w 430785"/>
              <a:gd name="connsiteY614" fmla="*/ 2121183 h 4352025"/>
              <a:gd name="connsiteX615" fmla="*/ 258081 w 430785"/>
              <a:gd name="connsiteY615" fmla="*/ 2148562 h 4352025"/>
              <a:gd name="connsiteX616" fmla="*/ 258081 w 430785"/>
              <a:gd name="connsiteY616" fmla="*/ 2150075 h 4352025"/>
              <a:gd name="connsiteX617" fmla="*/ 210847 w 430785"/>
              <a:gd name="connsiteY617" fmla="*/ 2122806 h 4352025"/>
              <a:gd name="connsiteX618" fmla="*/ 210847 w 430785"/>
              <a:gd name="connsiteY618" fmla="*/ 2121294 h 4352025"/>
              <a:gd name="connsiteX619" fmla="*/ 210847 w 430785"/>
              <a:gd name="connsiteY619" fmla="*/ 2093914 h 4352025"/>
              <a:gd name="connsiteX620" fmla="*/ 71743 w 430785"/>
              <a:gd name="connsiteY620" fmla="*/ 2077956 h 4352025"/>
              <a:gd name="connsiteX621" fmla="*/ 173028 w 430785"/>
              <a:gd name="connsiteY621" fmla="*/ 2136388 h 4352025"/>
              <a:gd name="connsiteX622" fmla="*/ 173028 w 430785"/>
              <a:gd name="connsiteY622" fmla="*/ 2137901 h 4352025"/>
              <a:gd name="connsiteX623" fmla="*/ 173028 w 430785"/>
              <a:gd name="connsiteY623" fmla="*/ 2165280 h 4352025"/>
              <a:gd name="connsiteX624" fmla="*/ 173028 w 430785"/>
              <a:gd name="connsiteY624" fmla="*/ 2166631 h 4352025"/>
              <a:gd name="connsiteX625" fmla="*/ 71743 w 430785"/>
              <a:gd name="connsiteY625" fmla="*/ 2108198 h 4352025"/>
              <a:gd name="connsiteX626" fmla="*/ 71743 w 430785"/>
              <a:gd name="connsiteY626" fmla="*/ 2106685 h 4352025"/>
              <a:gd name="connsiteX627" fmla="*/ 71743 w 430785"/>
              <a:gd name="connsiteY627" fmla="*/ 2079468 h 4352025"/>
              <a:gd name="connsiteX628" fmla="*/ 359366 w 430785"/>
              <a:gd name="connsiteY628" fmla="*/ 2046466 h 4352025"/>
              <a:gd name="connsiteX629" fmla="*/ 430785 w 430785"/>
              <a:gd name="connsiteY629" fmla="*/ 2087856 h 4352025"/>
              <a:gd name="connsiteX630" fmla="*/ 430785 w 430785"/>
              <a:gd name="connsiteY630" fmla="*/ 2089368 h 4352025"/>
              <a:gd name="connsiteX631" fmla="*/ 430785 w 430785"/>
              <a:gd name="connsiteY631" fmla="*/ 2116586 h 4352025"/>
              <a:gd name="connsiteX632" fmla="*/ 430785 w 430785"/>
              <a:gd name="connsiteY632" fmla="*/ 2118098 h 4352025"/>
              <a:gd name="connsiteX633" fmla="*/ 359366 w 430785"/>
              <a:gd name="connsiteY633" fmla="*/ 2076870 h 4352025"/>
              <a:gd name="connsiteX634" fmla="*/ 359366 w 430785"/>
              <a:gd name="connsiteY634" fmla="*/ 2075358 h 4352025"/>
              <a:gd name="connsiteX635" fmla="*/ 359366 w 430785"/>
              <a:gd name="connsiteY635" fmla="*/ 2047978 h 4352025"/>
              <a:gd name="connsiteX636" fmla="*/ 0 w 430785"/>
              <a:gd name="connsiteY636" fmla="*/ 2036403 h 4352025"/>
              <a:gd name="connsiteX637" fmla="*/ 51779 w 430785"/>
              <a:gd name="connsiteY637" fmla="*/ 2066268 h 4352025"/>
              <a:gd name="connsiteX638" fmla="*/ 51779 w 430785"/>
              <a:gd name="connsiteY638" fmla="*/ 2067782 h 4352025"/>
              <a:gd name="connsiteX639" fmla="*/ 51779 w 430785"/>
              <a:gd name="connsiteY639" fmla="*/ 2095161 h 4352025"/>
              <a:gd name="connsiteX640" fmla="*/ 51779 w 430785"/>
              <a:gd name="connsiteY640" fmla="*/ 2096674 h 4352025"/>
              <a:gd name="connsiteX641" fmla="*/ 0 w 430785"/>
              <a:gd name="connsiteY641" fmla="*/ 2066808 h 4352025"/>
              <a:gd name="connsiteX642" fmla="*/ 0 w 430785"/>
              <a:gd name="connsiteY642" fmla="*/ 2065295 h 4352025"/>
              <a:gd name="connsiteX643" fmla="*/ 0 w 430785"/>
              <a:gd name="connsiteY643" fmla="*/ 2037916 h 4352025"/>
              <a:gd name="connsiteX644" fmla="*/ 248829 w 430785"/>
              <a:gd name="connsiteY644" fmla="*/ 1982676 h 4352025"/>
              <a:gd name="connsiteX645" fmla="*/ 280805 w 430785"/>
              <a:gd name="connsiteY645" fmla="*/ 2001181 h 4352025"/>
              <a:gd name="connsiteX646" fmla="*/ 280805 w 430785"/>
              <a:gd name="connsiteY646" fmla="*/ 2002693 h 4352025"/>
              <a:gd name="connsiteX647" fmla="*/ 280805 w 430785"/>
              <a:gd name="connsiteY647" fmla="*/ 2030074 h 4352025"/>
              <a:gd name="connsiteX648" fmla="*/ 280805 w 430785"/>
              <a:gd name="connsiteY648" fmla="*/ 2031585 h 4352025"/>
              <a:gd name="connsiteX649" fmla="*/ 248829 w 430785"/>
              <a:gd name="connsiteY649" fmla="*/ 2012920 h 4352025"/>
              <a:gd name="connsiteX650" fmla="*/ 248829 w 430785"/>
              <a:gd name="connsiteY650" fmla="*/ 2011569 h 4352025"/>
              <a:gd name="connsiteX651" fmla="*/ 248829 w 430785"/>
              <a:gd name="connsiteY651" fmla="*/ 1984189 h 4352025"/>
              <a:gd name="connsiteX652" fmla="*/ 0 w 430785"/>
              <a:gd name="connsiteY652" fmla="*/ 1970665 h 4352025"/>
              <a:gd name="connsiteX653" fmla="*/ 190883 w 430785"/>
              <a:gd name="connsiteY653" fmla="*/ 2080878 h 4352025"/>
              <a:gd name="connsiteX654" fmla="*/ 190883 w 430785"/>
              <a:gd name="connsiteY654" fmla="*/ 2082390 h 4352025"/>
              <a:gd name="connsiteX655" fmla="*/ 190883 w 430785"/>
              <a:gd name="connsiteY655" fmla="*/ 2109608 h 4352025"/>
              <a:gd name="connsiteX656" fmla="*/ 190883 w 430785"/>
              <a:gd name="connsiteY656" fmla="*/ 2111120 h 4352025"/>
              <a:gd name="connsiteX657" fmla="*/ 0 w 430785"/>
              <a:gd name="connsiteY657" fmla="*/ 2000908 h 4352025"/>
              <a:gd name="connsiteX658" fmla="*/ 0 w 430785"/>
              <a:gd name="connsiteY658" fmla="*/ 1999558 h 4352025"/>
              <a:gd name="connsiteX659" fmla="*/ 0 w 430785"/>
              <a:gd name="connsiteY659" fmla="*/ 1972178 h 4352025"/>
              <a:gd name="connsiteX660" fmla="*/ 339888 w 430785"/>
              <a:gd name="connsiteY660" fmla="*/ 1969528 h 4352025"/>
              <a:gd name="connsiteX661" fmla="*/ 430784 w 430785"/>
              <a:gd name="connsiteY661" fmla="*/ 2021957 h 4352025"/>
              <a:gd name="connsiteX662" fmla="*/ 430784 w 430785"/>
              <a:gd name="connsiteY662" fmla="*/ 2023469 h 4352025"/>
              <a:gd name="connsiteX663" fmla="*/ 430784 w 430785"/>
              <a:gd name="connsiteY663" fmla="*/ 2050848 h 4352025"/>
              <a:gd name="connsiteX664" fmla="*/ 430784 w 430785"/>
              <a:gd name="connsiteY664" fmla="*/ 2052361 h 4352025"/>
              <a:gd name="connsiteX665" fmla="*/ 339888 w 430785"/>
              <a:gd name="connsiteY665" fmla="*/ 1999771 h 4352025"/>
              <a:gd name="connsiteX666" fmla="*/ 339888 w 430785"/>
              <a:gd name="connsiteY666" fmla="*/ 1998259 h 4352025"/>
              <a:gd name="connsiteX667" fmla="*/ 339888 w 430785"/>
              <a:gd name="connsiteY667" fmla="*/ 1971041 h 4352025"/>
              <a:gd name="connsiteX668" fmla="*/ 109563 w 430785"/>
              <a:gd name="connsiteY668" fmla="*/ 1968068 h 4352025"/>
              <a:gd name="connsiteX669" fmla="*/ 141539 w 430785"/>
              <a:gd name="connsiteY669" fmla="*/ 1986573 h 4352025"/>
              <a:gd name="connsiteX670" fmla="*/ 141539 w 430785"/>
              <a:gd name="connsiteY670" fmla="*/ 1988085 h 4352025"/>
              <a:gd name="connsiteX671" fmla="*/ 141539 w 430785"/>
              <a:gd name="connsiteY671" fmla="*/ 2015465 h 4352025"/>
              <a:gd name="connsiteX672" fmla="*/ 141539 w 430785"/>
              <a:gd name="connsiteY672" fmla="*/ 2016977 h 4352025"/>
              <a:gd name="connsiteX673" fmla="*/ 109563 w 430785"/>
              <a:gd name="connsiteY673" fmla="*/ 1998311 h 4352025"/>
              <a:gd name="connsiteX674" fmla="*/ 109563 w 430785"/>
              <a:gd name="connsiteY674" fmla="*/ 1996799 h 4352025"/>
              <a:gd name="connsiteX675" fmla="*/ 109563 w 430785"/>
              <a:gd name="connsiteY675" fmla="*/ 1969581 h 4352025"/>
              <a:gd name="connsiteX676" fmla="*/ 199161 w 430785"/>
              <a:gd name="connsiteY676" fmla="*/ 1954110 h 4352025"/>
              <a:gd name="connsiteX677" fmla="*/ 231299 w 430785"/>
              <a:gd name="connsiteY677" fmla="*/ 1972614 h 4352025"/>
              <a:gd name="connsiteX678" fmla="*/ 231299 w 430785"/>
              <a:gd name="connsiteY678" fmla="*/ 1974126 h 4352025"/>
              <a:gd name="connsiteX679" fmla="*/ 231299 w 430785"/>
              <a:gd name="connsiteY679" fmla="*/ 2001344 h 4352025"/>
              <a:gd name="connsiteX680" fmla="*/ 231299 w 430785"/>
              <a:gd name="connsiteY680" fmla="*/ 2002856 h 4352025"/>
              <a:gd name="connsiteX681" fmla="*/ 199161 w 430785"/>
              <a:gd name="connsiteY681" fmla="*/ 1984352 h 4352025"/>
              <a:gd name="connsiteX682" fmla="*/ 199161 w 430785"/>
              <a:gd name="connsiteY682" fmla="*/ 1982839 h 4352025"/>
              <a:gd name="connsiteX683" fmla="*/ 199161 w 430785"/>
              <a:gd name="connsiteY683" fmla="*/ 1955622 h 4352025"/>
              <a:gd name="connsiteX684" fmla="*/ 71743 w 430785"/>
              <a:gd name="connsiteY684" fmla="*/ 1946319 h 4352025"/>
              <a:gd name="connsiteX685" fmla="*/ 89435 w 430785"/>
              <a:gd name="connsiteY685" fmla="*/ 1956544 h 4352025"/>
              <a:gd name="connsiteX686" fmla="*/ 89435 w 430785"/>
              <a:gd name="connsiteY686" fmla="*/ 1958057 h 4352025"/>
              <a:gd name="connsiteX687" fmla="*/ 89435 w 430785"/>
              <a:gd name="connsiteY687" fmla="*/ 1985275 h 4352025"/>
              <a:gd name="connsiteX688" fmla="*/ 89435 w 430785"/>
              <a:gd name="connsiteY688" fmla="*/ 1986787 h 4352025"/>
              <a:gd name="connsiteX689" fmla="*/ 71743 w 430785"/>
              <a:gd name="connsiteY689" fmla="*/ 1976561 h 4352025"/>
              <a:gd name="connsiteX690" fmla="*/ 71743 w 430785"/>
              <a:gd name="connsiteY690" fmla="*/ 1975049 h 4352025"/>
              <a:gd name="connsiteX691" fmla="*/ 71743 w 430785"/>
              <a:gd name="connsiteY691" fmla="*/ 1947831 h 4352025"/>
              <a:gd name="connsiteX692" fmla="*/ 365209 w 430785"/>
              <a:gd name="connsiteY692" fmla="*/ 1919427 h 4352025"/>
              <a:gd name="connsiteX693" fmla="*/ 430784 w 430785"/>
              <a:gd name="connsiteY693" fmla="*/ 1957246 h 4352025"/>
              <a:gd name="connsiteX694" fmla="*/ 430784 w 430785"/>
              <a:gd name="connsiteY694" fmla="*/ 1986139 h 4352025"/>
              <a:gd name="connsiteX695" fmla="*/ 365209 w 430785"/>
              <a:gd name="connsiteY695" fmla="*/ 1948319 h 4352025"/>
              <a:gd name="connsiteX696" fmla="*/ 0 w 430785"/>
              <a:gd name="connsiteY696" fmla="*/ 1904928 h 4352025"/>
              <a:gd name="connsiteX697" fmla="*/ 51779 w 430785"/>
              <a:gd name="connsiteY697" fmla="*/ 1934794 h 4352025"/>
              <a:gd name="connsiteX698" fmla="*/ 51779 w 430785"/>
              <a:gd name="connsiteY698" fmla="*/ 1936307 h 4352025"/>
              <a:gd name="connsiteX699" fmla="*/ 51779 w 430785"/>
              <a:gd name="connsiteY699" fmla="*/ 1963523 h 4352025"/>
              <a:gd name="connsiteX700" fmla="*/ 51779 w 430785"/>
              <a:gd name="connsiteY700" fmla="*/ 1965037 h 4352025"/>
              <a:gd name="connsiteX701" fmla="*/ 0 w 430785"/>
              <a:gd name="connsiteY701" fmla="*/ 1935171 h 4352025"/>
              <a:gd name="connsiteX702" fmla="*/ 0 w 430785"/>
              <a:gd name="connsiteY702" fmla="*/ 1933658 h 4352025"/>
              <a:gd name="connsiteX703" fmla="*/ 0 w 430785"/>
              <a:gd name="connsiteY703" fmla="*/ 1906441 h 4352025"/>
              <a:gd name="connsiteX704" fmla="*/ 218476 w 430785"/>
              <a:gd name="connsiteY704" fmla="*/ 1899410 h 4352025"/>
              <a:gd name="connsiteX705" fmla="*/ 250614 w 430785"/>
              <a:gd name="connsiteY705" fmla="*/ 1917914 h 4352025"/>
              <a:gd name="connsiteX706" fmla="*/ 250614 w 430785"/>
              <a:gd name="connsiteY706" fmla="*/ 1919427 h 4352025"/>
              <a:gd name="connsiteX707" fmla="*/ 250614 w 430785"/>
              <a:gd name="connsiteY707" fmla="*/ 1946806 h 4352025"/>
              <a:gd name="connsiteX708" fmla="*/ 250614 w 430785"/>
              <a:gd name="connsiteY708" fmla="*/ 1948319 h 4352025"/>
              <a:gd name="connsiteX709" fmla="*/ 218476 w 430785"/>
              <a:gd name="connsiteY709" fmla="*/ 1929652 h 4352025"/>
              <a:gd name="connsiteX710" fmla="*/ 218476 w 430785"/>
              <a:gd name="connsiteY710" fmla="*/ 1928140 h 4352025"/>
              <a:gd name="connsiteX711" fmla="*/ 218476 w 430785"/>
              <a:gd name="connsiteY711" fmla="*/ 1900923 h 4352025"/>
              <a:gd name="connsiteX712" fmla="*/ 91546 w 430785"/>
              <a:gd name="connsiteY712" fmla="*/ 1891943 h 4352025"/>
              <a:gd name="connsiteX713" fmla="*/ 179034 w 430785"/>
              <a:gd name="connsiteY713" fmla="*/ 1942423 h 4352025"/>
              <a:gd name="connsiteX714" fmla="*/ 179034 w 430785"/>
              <a:gd name="connsiteY714" fmla="*/ 1943935 h 4352025"/>
              <a:gd name="connsiteX715" fmla="*/ 179034 w 430785"/>
              <a:gd name="connsiteY715" fmla="*/ 1971315 h 4352025"/>
              <a:gd name="connsiteX716" fmla="*/ 179034 w 430785"/>
              <a:gd name="connsiteY716" fmla="*/ 1972827 h 4352025"/>
              <a:gd name="connsiteX717" fmla="*/ 91546 w 430785"/>
              <a:gd name="connsiteY717" fmla="*/ 1922185 h 4352025"/>
              <a:gd name="connsiteX718" fmla="*/ 91546 w 430785"/>
              <a:gd name="connsiteY718" fmla="*/ 1920673 h 4352025"/>
              <a:gd name="connsiteX719" fmla="*/ 91546 w 430785"/>
              <a:gd name="connsiteY719" fmla="*/ 1893455 h 4352025"/>
              <a:gd name="connsiteX720" fmla="*/ 151278 w 430785"/>
              <a:gd name="connsiteY720" fmla="*/ 1860617 h 4352025"/>
              <a:gd name="connsiteX721" fmla="*/ 198512 w 430785"/>
              <a:gd name="connsiteY721" fmla="*/ 1887885 h 4352025"/>
              <a:gd name="connsiteX722" fmla="*/ 198512 w 430785"/>
              <a:gd name="connsiteY722" fmla="*/ 1889399 h 4352025"/>
              <a:gd name="connsiteX723" fmla="*/ 198512 w 430785"/>
              <a:gd name="connsiteY723" fmla="*/ 1916615 h 4352025"/>
              <a:gd name="connsiteX724" fmla="*/ 198512 w 430785"/>
              <a:gd name="connsiteY724" fmla="*/ 1918129 h 4352025"/>
              <a:gd name="connsiteX725" fmla="*/ 151278 w 430785"/>
              <a:gd name="connsiteY725" fmla="*/ 1890860 h 4352025"/>
              <a:gd name="connsiteX726" fmla="*/ 151278 w 430785"/>
              <a:gd name="connsiteY726" fmla="*/ 1889346 h 4352025"/>
              <a:gd name="connsiteX727" fmla="*/ 151278 w 430785"/>
              <a:gd name="connsiteY727" fmla="*/ 1862130 h 4352025"/>
              <a:gd name="connsiteX728" fmla="*/ 361638 w 430785"/>
              <a:gd name="connsiteY728" fmla="*/ 1851579 h 4352025"/>
              <a:gd name="connsiteX729" fmla="*/ 430784 w 430785"/>
              <a:gd name="connsiteY729" fmla="*/ 1891509 h 4352025"/>
              <a:gd name="connsiteX730" fmla="*/ 430784 w 430785"/>
              <a:gd name="connsiteY730" fmla="*/ 1920401 h 4352025"/>
              <a:gd name="connsiteX731" fmla="*/ 361638 w 430785"/>
              <a:gd name="connsiteY731" fmla="*/ 1880309 h 4352025"/>
              <a:gd name="connsiteX732" fmla="*/ 0 w 430785"/>
              <a:gd name="connsiteY732" fmla="*/ 1839029 h 4352025"/>
              <a:gd name="connsiteX733" fmla="*/ 71419 w 430785"/>
              <a:gd name="connsiteY733" fmla="*/ 1880256 h 4352025"/>
              <a:gd name="connsiteX734" fmla="*/ 71419 w 430785"/>
              <a:gd name="connsiteY734" fmla="*/ 1881770 h 4352025"/>
              <a:gd name="connsiteX735" fmla="*/ 71419 w 430785"/>
              <a:gd name="connsiteY735" fmla="*/ 1909148 h 4352025"/>
              <a:gd name="connsiteX736" fmla="*/ 71419 w 430785"/>
              <a:gd name="connsiteY736" fmla="*/ 1910661 h 4352025"/>
              <a:gd name="connsiteX737" fmla="*/ 0 w 430785"/>
              <a:gd name="connsiteY737" fmla="*/ 1869434 h 4352025"/>
              <a:gd name="connsiteX738" fmla="*/ 0 w 430785"/>
              <a:gd name="connsiteY738" fmla="*/ 1867920 h 4352025"/>
              <a:gd name="connsiteX739" fmla="*/ 0 w 430785"/>
              <a:gd name="connsiteY739" fmla="*/ 1840542 h 4352025"/>
              <a:gd name="connsiteX740" fmla="*/ 302231 w 430785"/>
              <a:gd name="connsiteY740" fmla="*/ 1817169 h 4352025"/>
              <a:gd name="connsiteX741" fmla="*/ 334207 w 430785"/>
              <a:gd name="connsiteY741" fmla="*/ 1835835 h 4352025"/>
              <a:gd name="connsiteX742" fmla="*/ 334207 w 430785"/>
              <a:gd name="connsiteY742" fmla="*/ 1864564 h 4352025"/>
              <a:gd name="connsiteX743" fmla="*/ 302231 w 430785"/>
              <a:gd name="connsiteY743" fmla="*/ 1846060 h 4352025"/>
              <a:gd name="connsiteX744" fmla="*/ 395075 w 430785"/>
              <a:gd name="connsiteY744" fmla="*/ 1805157 h 4352025"/>
              <a:gd name="connsiteX745" fmla="*/ 430784 w 430785"/>
              <a:gd name="connsiteY745" fmla="*/ 1825771 h 4352025"/>
              <a:gd name="connsiteX746" fmla="*/ 430784 w 430785"/>
              <a:gd name="connsiteY746" fmla="*/ 1854501 h 4352025"/>
              <a:gd name="connsiteX747" fmla="*/ 395075 w 430785"/>
              <a:gd name="connsiteY747" fmla="*/ 1833887 h 4352025"/>
              <a:gd name="connsiteX748" fmla="*/ 252075 w 430785"/>
              <a:gd name="connsiteY748" fmla="*/ 1788277 h 4352025"/>
              <a:gd name="connsiteX749" fmla="*/ 284213 w 430785"/>
              <a:gd name="connsiteY749" fmla="*/ 1806943 h 4352025"/>
              <a:gd name="connsiteX750" fmla="*/ 284213 w 430785"/>
              <a:gd name="connsiteY750" fmla="*/ 1835673 h 4352025"/>
              <a:gd name="connsiteX751" fmla="*/ 252075 w 430785"/>
              <a:gd name="connsiteY751" fmla="*/ 1817169 h 4352025"/>
              <a:gd name="connsiteX752" fmla="*/ 133585 w 430785"/>
              <a:gd name="connsiteY752" fmla="*/ 1785679 h 4352025"/>
              <a:gd name="connsiteX753" fmla="*/ 196401 w 430785"/>
              <a:gd name="connsiteY753" fmla="*/ 1821875 h 4352025"/>
              <a:gd name="connsiteX754" fmla="*/ 196401 w 430785"/>
              <a:gd name="connsiteY754" fmla="*/ 1850767 h 4352025"/>
              <a:gd name="connsiteX755" fmla="*/ 133585 w 430785"/>
              <a:gd name="connsiteY755" fmla="*/ 1814571 h 4352025"/>
              <a:gd name="connsiteX756" fmla="*/ 0 w 430785"/>
              <a:gd name="connsiteY756" fmla="*/ 1773292 h 4352025"/>
              <a:gd name="connsiteX757" fmla="*/ 131151 w 430785"/>
              <a:gd name="connsiteY757" fmla="*/ 1848931 h 4352025"/>
              <a:gd name="connsiteX758" fmla="*/ 131151 w 430785"/>
              <a:gd name="connsiteY758" fmla="*/ 1850443 h 4352025"/>
              <a:gd name="connsiteX759" fmla="*/ 131151 w 430785"/>
              <a:gd name="connsiteY759" fmla="*/ 1877822 h 4352025"/>
              <a:gd name="connsiteX760" fmla="*/ 131151 w 430785"/>
              <a:gd name="connsiteY760" fmla="*/ 1879335 h 4352025"/>
              <a:gd name="connsiteX761" fmla="*/ 0 w 430785"/>
              <a:gd name="connsiteY761" fmla="*/ 1803534 h 4352025"/>
              <a:gd name="connsiteX762" fmla="*/ 0 w 430785"/>
              <a:gd name="connsiteY762" fmla="*/ 1802022 h 4352025"/>
              <a:gd name="connsiteX763" fmla="*/ 0 w 430785"/>
              <a:gd name="connsiteY763" fmla="*/ 1774804 h 4352025"/>
              <a:gd name="connsiteX764" fmla="*/ 85702 w 430785"/>
              <a:gd name="connsiteY764" fmla="*/ 1758086 h 4352025"/>
              <a:gd name="connsiteX765" fmla="*/ 113458 w 430785"/>
              <a:gd name="connsiteY765" fmla="*/ 1774155 h 4352025"/>
              <a:gd name="connsiteX766" fmla="*/ 113458 w 430785"/>
              <a:gd name="connsiteY766" fmla="*/ 1802885 h 4352025"/>
              <a:gd name="connsiteX767" fmla="*/ 85702 w 430785"/>
              <a:gd name="connsiteY767" fmla="*/ 1786816 h 4352025"/>
              <a:gd name="connsiteX768" fmla="*/ 365209 w 430785"/>
              <a:gd name="connsiteY768" fmla="*/ 1722052 h 4352025"/>
              <a:gd name="connsiteX769" fmla="*/ 430784 w 430785"/>
              <a:gd name="connsiteY769" fmla="*/ 1759871 h 4352025"/>
              <a:gd name="connsiteX770" fmla="*/ 430784 w 430785"/>
              <a:gd name="connsiteY770" fmla="*/ 1788764 h 4352025"/>
              <a:gd name="connsiteX771" fmla="*/ 365209 w 430785"/>
              <a:gd name="connsiteY771" fmla="*/ 1750782 h 4352025"/>
              <a:gd name="connsiteX772" fmla="*/ 129527 w 430785"/>
              <a:gd name="connsiteY772" fmla="*/ 1717508 h 4352025"/>
              <a:gd name="connsiteX773" fmla="*/ 232110 w 430785"/>
              <a:gd name="connsiteY773" fmla="*/ 1776753 h 4352025"/>
              <a:gd name="connsiteX774" fmla="*/ 232110 w 430785"/>
              <a:gd name="connsiteY774" fmla="*/ 1805645 h 4352025"/>
              <a:gd name="connsiteX775" fmla="*/ 129527 w 430785"/>
              <a:gd name="connsiteY775" fmla="*/ 1746400 h 4352025"/>
              <a:gd name="connsiteX776" fmla="*/ 0 w 430785"/>
              <a:gd name="connsiteY776" fmla="*/ 1708581 h 4352025"/>
              <a:gd name="connsiteX777" fmla="*/ 65575 w 430785"/>
              <a:gd name="connsiteY777" fmla="*/ 1746400 h 4352025"/>
              <a:gd name="connsiteX778" fmla="*/ 65575 w 430785"/>
              <a:gd name="connsiteY778" fmla="*/ 1775292 h 4352025"/>
              <a:gd name="connsiteX779" fmla="*/ 0 w 430785"/>
              <a:gd name="connsiteY779" fmla="*/ 1737473 h 4352025"/>
              <a:gd name="connsiteX780" fmla="*/ 379168 w 430785"/>
              <a:gd name="connsiteY780" fmla="*/ 1664268 h 4352025"/>
              <a:gd name="connsiteX781" fmla="*/ 430784 w 430785"/>
              <a:gd name="connsiteY781" fmla="*/ 1694134 h 4352025"/>
              <a:gd name="connsiteX782" fmla="*/ 430784 w 430785"/>
              <a:gd name="connsiteY782" fmla="*/ 1722864 h 4352025"/>
              <a:gd name="connsiteX783" fmla="*/ 379168 w 430785"/>
              <a:gd name="connsiteY783" fmla="*/ 1692998 h 4352025"/>
              <a:gd name="connsiteX784" fmla="*/ 123035 w 430785"/>
              <a:gd name="connsiteY784" fmla="*/ 1648036 h 4352025"/>
              <a:gd name="connsiteX785" fmla="*/ 199161 w 430785"/>
              <a:gd name="connsiteY785" fmla="*/ 1692024 h 4352025"/>
              <a:gd name="connsiteX786" fmla="*/ 199161 w 430785"/>
              <a:gd name="connsiteY786" fmla="*/ 1720754 h 4352025"/>
              <a:gd name="connsiteX787" fmla="*/ 123035 w 430785"/>
              <a:gd name="connsiteY787" fmla="*/ 1676767 h 4352025"/>
              <a:gd name="connsiteX788" fmla="*/ 0 w 430785"/>
              <a:gd name="connsiteY788" fmla="*/ 1642842 h 4352025"/>
              <a:gd name="connsiteX789" fmla="*/ 109563 w 430785"/>
              <a:gd name="connsiteY789" fmla="*/ 1705984 h 4352025"/>
              <a:gd name="connsiteX790" fmla="*/ 109563 w 430785"/>
              <a:gd name="connsiteY790" fmla="*/ 1734713 h 4352025"/>
              <a:gd name="connsiteX791" fmla="*/ 0 w 430785"/>
              <a:gd name="connsiteY791" fmla="*/ 1671573 h 4352025"/>
              <a:gd name="connsiteX792" fmla="*/ 222372 w 430785"/>
              <a:gd name="connsiteY792" fmla="*/ 1639596 h 4352025"/>
              <a:gd name="connsiteX793" fmla="*/ 274151 w 430785"/>
              <a:gd name="connsiteY793" fmla="*/ 1669463 h 4352025"/>
              <a:gd name="connsiteX794" fmla="*/ 274151 w 430785"/>
              <a:gd name="connsiteY794" fmla="*/ 1698193 h 4352025"/>
              <a:gd name="connsiteX795" fmla="*/ 222372 w 430785"/>
              <a:gd name="connsiteY795" fmla="*/ 1668327 h 4352025"/>
              <a:gd name="connsiteX796" fmla="*/ 55836 w 430785"/>
              <a:gd name="connsiteY796" fmla="*/ 1609243 h 4352025"/>
              <a:gd name="connsiteX797" fmla="*/ 103070 w 430785"/>
              <a:gd name="connsiteY797" fmla="*/ 1636512 h 4352025"/>
              <a:gd name="connsiteX798" fmla="*/ 103070 w 430785"/>
              <a:gd name="connsiteY798" fmla="*/ 1665242 h 4352025"/>
              <a:gd name="connsiteX799" fmla="*/ 55836 w 430785"/>
              <a:gd name="connsiteY799" fmla="*/ 1637973 h 4352025"/>
              <a:gd name="connsiteX800" fmla="*/ 355632 w 430785"/>
              <a:gd name="connsiteY800" fmla="*/ 1584895 h 4352025"/>
              <a:gd name="connsiteX801" fmla="*/ 430784 w 430785"/>
              <a:gd name="connsiteY801" fmla="*/ 1628233 h 4352025"/>
              <a:gd name="connsiteX802" fmla="*/ 430784 w 430785"/>
              <a:gd name="connsiteY802" fmla="*/ 1657125 h 4352025"/>
              <a:gd name="connsiteX803" fmla="*/ 355632 w 430785"/>
              <a:gd name="connsiteY803" fmla="*/ 1613625 h 4352025"/>
              <a:gd name="connsiteX804" fmla="*/ 125794 w 430785"/>
              <a:gd name="connsiteY804" fmla="*/ 1583759 h 4352025"/>
              <a:gd name="connsiteX805" fmla="*/ 202407 w 430785"/>
              <a:gd name="connsiteY805" fmla="*/ 1628071 h 4352025"/>
              <a:gd name="connsiteX806" fmla="*/ 202407 w 430785"/>
              <a:gd name="connsiteY806" fmla="*/ 1656801 h 4352025"/>
              <a:gd name="connsiteX807" fmla="*/ 125794 w 430785"/>
              <a:gd name="connsiteY807" fmla="*/ 1612651 h 4352025"/>
              <a:gd name="connsiteX808" fmla="*/ 0 w 430785"/>
              <a:gd name="connsiteY808" fmla="*/ 1576942 h 4352025"/>
              <a:gd name="connsiteX809" fmla="*/ 35709 w 430785"/>
              <a:gd name="connsiteY809" fmla="*/ 1597556 h 4352025"/>
              <a:gd name="connsiteX810" fmla="*/ 35709 w 430785"/>
              <a:gd name="connsiteY810" fmla="*/ 1626448 h 4352025"/>
              <a:gd name="connsiteX811" fmla="*/ 0 w 430785"/>
              <a:gd name="connsiteY811" fmla="*/ 1605834 h 4352025"/>
              <a:gd name="connsiteX812" fmla="*/ 193155 w 430785"/>
              <a:gd name="connsiteY812" fmla="*/ 1556815 h 4352025"/>
              <a:gd name="connsiteX813" fmla="*/ 225293 w 430785"/>
              <a:gd name="connsiteY813" fmla="*/ 1575481 h 4352025"/>
              <a:gd name="connsiteX814" fmla="*/ 225293 w 430785"/>
              <a:gd name="connsiteY814" fmla="*/ 1604211 h 4352025"/>
              <a:gd name="connsiteX815" fmla="*/ 193155 w 430785"/>
              <a:gd name="connsiteY815" fmla="*/ 1585707 h 4352025"/>
              <a:gd name="connsiteX816" fmla="*/ 379168 w 430785"/>
              <a:gd name="connsiteY816" fmla="*/ 1532630 h 4352025"/>
              <a:gd name="connsiteX817" fmla="*/ 430784 w 430785"/>
              <a:gd name="connsiteY817" fmla="*/ 1562496 h 4352025"/>
              <a:gd name="connsiteX818" fmla="*/ 430784 w 430785"/>
              <a:gd name="connsiteY818" fmla="*/ 1591388 h 4352025"/>
              <a:gd name="connsiteX819" fmla="*/ 379168 w 430785"/>
              <a:gd name="connsiteY819" fmla="*/ 1561522 h 4352025"/>
              <a:gd name="connsiteX820" fmla="*/ 0 w 430785"/>
              <a:gd name="connsiteY820" fmla="*/ 1511204 h 4352025"/>
              <a:gd name="connsiteX821" fmla="*/ 105829 w 430785"/>
              <a:gd name="connsiteY821" fmla="*/ 1572234 h 4352025"/>
              <a:gd name="connsiteX822" fmla="*/ 105829 w 430785"/>
              <a:gd name="connsiteY822" fmla="*/ 1601127 h 4352025"/>
              <a:gd name="connsiteX823" fmla="*/ 0 w 430785"/>
              <a:gd name="connsiteY823" fmla="*/ 1539934 h 4352025"/>
              <a:gd name="connsiteX824" fmla="*/ 210847 w 430785"/>
              <a:gd name="connsiteY824" fmla="*/ 1501303 h 4352025"/>
              <a:gd name="connsiteX825" fmla="*/ 258081 w 430785"/>
              <a:gd name="connsiteY825" fmla="*/ 1528572 h 4352025"/>
              <a:gd name="connsiteX826" fmla="*/ 258081 w 430785"/>
              <a:gd name="connsiteY826" fmla="*/ 1557464 h 4352025"/>
              <a:gd name="connsiteX827" fmla="*/ 210847 w 430785"/>
              <a:gd name="connsiteY827" fmla="*/ 1530195 h 4352025"/>
              <a:gd name="connsiteX828" fmla="*/ 71743 w 430785"/>
              <a:gd name="connsiteY828" fmla="*/ 1486857 h 4352025"/>
              <a:gd name="connsiteX829" fmla="*/ 173028 w 430785"/>
              <a:gd name="connsiteY829" fmla="*/ 1545290 h 4352025"/>
              <a:gd name="connsiteX830" fmla="*/ 173028 w 430785"/>
              <a:gd name="connsiteY830" fmla="*/ 1574182 h 4352025"/>
              <a:gd name="connsiteX831" fmla="*/ 71743 w 430785"/>
              <a:gd name="connsiteY831" fmla="*/ 1515587 h 4352025"/>
              <a:gd name="connsiteX832" fmla="*/ 359366 w 430785"/>
              <a:gd name="connsiteY832" fmla="*/ 1455368 h 4352025"/>
              <a:gd name="connsiteX833" fmla="*/ 430785 w 430785"/>
              <a:gd name="connsiteY833" fmla="*/ 1496758 h 4352025"/>
              <a:gd name="connsiteX834" fmla="*/ 430785 w 430785"/>
              <a:gd name="connsiteY834" fmla="*/ 1525488 h 4352025"/>
              <a:gd name="connsiteX835" fmla="*/ 359366 w 430785"/>
              <a:gd name="connsiteY835" fmla="*/ 1484260 h 4352025"/>
              <a:gd name="connsiteX836" fmla="*/ 0 w 430785"/>
              <a:gd name="connsiteY836" fmla="*/ 1445304 h 4352025"/>
              <a:gd name="connsiteX837" fmla="*/ 51779 w 430785"/>
              <a:gd name="connsiteY837" fmla="*/ 1475170 h 4352025"/>
              <a:gd name="connsiteX838" fmla="*/ 51779 w 430785"/>
              <a:gd name="connsiteY838" fmla="*/ 1504062 h 4352025"/>
              <a:gd name="connsiteX839" fmla="*/ 0 w 430785"/>
              <a:gd name="connsiteY839" fmla="*/ 1474196 h 4352025"/>
              <a:gd name="connsiteX840" fmla="*/ 248829 w 430785"/>
              <a:gd name="connsiteY840" fmla="*/ 1391579 h 4352025"/>
              <a:gd name="connsiteX841" fmla="*/ 280805 w 430785"/>
              <a:gd name="connsiteY841" fmla="*/ 1410083 h 4352025"/>
              <a:gd name="connsiteX842" fmla="*/ 280805 w 430785"/>
              <a:gd name="connsiteY842" fmla="*/ 1438975 h 4352025"/>
              <a:gd name="connsiteX843" fmla="*/ 248829 w 430785"/>
              <a:gd name="connsiteY843" fmla="*/ 1420471 h 4352025"/>
              <a:gd name="connsiteX844" fmla="*/ 0 w 430785"/>
              <a:gd name="connsiteY844" fmla="*/ 1379568 h 4352025"/>
              <a:gd name="connsiteX845" fmla="*/ 190883 w 430785"/>
              <a:gd name="connsiteY845" fmla="*/ 1489779 h 4352025"/>
              <a:gd name="connsiteX846" fmla="*/ 190883 w 430785"/>
              <a:gd name="connsiteY846" fmla="*/ 1518509 h 4352025"/>
              <a:gd name="connsiteX847" fmla="*/ 0 w 430785"/>
              <a:gd name="connsiteY847" fmla="*/ 1408459 h 4352025"/>
              <a:gd name="connsiteX848" fmla="*/ 339888 w 430785"/>
              <a:gd name="connsiteY848" fmla="*/ 1378431 h 4352025"/>
              <a:gd name="connsiteX849" fmla="*/ 430784 w 430785"/>
              <a:gd name="connsiteY849" fmla="*/ 1430859 h 4352025"/>
              <a:gd name="connsiteX850" fmla="*/ 430784 w 430785"/>
              <a:gd name="connsiteY850" fmla="*/ 1459751 h 4352025"/>
              <a:gd name="connsiteX851" fmla="*/ 339888 w 430785"/>
              <a:gd name="connsiteY851" fmla="*/ 1407161 h 4352025"/>
              <a:gd name="connsiteX852" fmla="*/ 109563 w 430785"/>
              <a:gd name="connsiteY852" fmla="*/ 1376971 h 4352025"/>
              <a:gd name="connsiteX853" fmla="*/ 141539 w 430785"/>
              <a:gd name="connsiteY853" fmla="*/ 1395475 h 4352025"/>
              <a:gd name="connsiteX854" fmla="*/ 141539 w 430785"/>
              <a:gd name="connsiteY854" fmla="*/ 1424367 h 4352025"/>
              <a:gd name="connsiteX855" fmla="*/ 109563 w 430785"/>
              <a:gd name="connsiteY855" fmla="*/ 1405701 h 4352025"/>
              <a:gd name="connsiteX856" fmla="*/ 199161 w 430785"/>
              <a:gd name="connsiteY856" fmla="*/ 1363012 h 4352025"/>
              <a:gd name="connsiteX857" fmla="*/ 231299 w 430785"/>
              <a:gd name="connsiteY857" fmla="*/ 1381516 h 4352025"/>
              <a:gd name="connsiteX858" fmla="*/ 231299 w 430785"/>
              <a:gd name="connsiteY858" fmla="*/ 1410246 h 4352025"/>
              <a:gd name="connsiteX859" fmla="*/ 199161 w 430785"/>
              <a:gd name="connsiteY859" fmla="*/ 1391742 h 4352025"/>
              <a:gd name="connsiteX860" fmla="*/ 71743 w 430785"/>
              <a:gd name="connsiteY860" fmla="*/ 1355221 h 4352025"/>
              <a:gd name="connsiteX861" fmla="*/ 89435 w 430785"/>
              <a:gd name="connsiteY861" fmla="*/ 1365447 h 4352025"/>
              <a:gd name="connsiteX862" fmla="*/ 89435 w 430785"/>
              <a:gd name="connsiteY862" fmla="*/ 1394177 h 4352025"/>
              <a:gd name="connsiteX863" fmla="*/ 71743 w 430785"/>
              <a:gd name="connsiteY863" fmla="*/ 1383951 h 4352025"/>
              <a:gd name="connsiteX864" fmla="*/ 365209 w 430785"/>
              <a:gd name="connsiteY864" fmla="*/ 1329846 h 4352025"/>
              <a:gd name="connsiteX865" fmla="*/ 430784 w 430785"/>
              <a:gd name="connsiteY865" fmla="*/ 1367665 h 4352025"/>
              <a:gd name="connsiteX866" fmla="*/ 430784 w 430785"/>
              <a:gd name="connsiteY866" fmla="*/ 1396558 h 4352025"/>
              <a:gd name="connsiteX867" fmla="*/ 365209 w 430785"/>
              <a:gd name="connsiteY867" fmla="*/ 1358738 h 4352025"/>
              <a:gd name="connsiteX868" fmla="*/ 0 w 430785"/>
              <a:gd name="connsiteY868" fmla="*/ 1313830 h 4352025"/>
              <a:gd name="connsiteX869" fmla="*/ 51779 w 430785"/>
              <a:gd name="connsiteY869" fmla="*/ 1343696 h 4352025"/>
              <a:gd name="connsiteX870" fmla="*/ 51779 w 430785"/>
              <a:gd name="connsiteY870" fmla="*/ 1372426 h 4352025"/>
              <a:gd name="connsiteX871" fmla="*/ 0 w 430785"/>
              <a:gd name="connsiteY871" fmla="*/ 1342560 h 4352025"/>
              <a:gd name="connsiteX872" fmla="*/ 218476 w 430785"/>
              <a:gd name="connsiteY872" fmla="*/ 1308312 h 4352025"/>
              <a:gd name="connsiteX873" fmla="*/ 250614 w 430785"/>
              <a:gd name="connsiteY873" fmla="*/ 1326816 h 4352025"/>
              <a:gd name="connsiteX874" fmla="*/ 250614 w 430785"/>
              <a:gd name="connsiteY874" fmla="*/ 1355708 h 4352025"/>
              <a:gd name="connsiteX875" fmla="*/ 218476 w 430785"/>
              <a:gd name="connsiteY875" fmla="*/ 1337042 h 4352025"/>
              <a:gd name="connsiteX876" fmla="*/ 91546 w 430785"/>
              <a:gd name="connsiteY876" fmla="*/ 1300845 h 4352025"/>
              <a:gd name="connsiteX877" fmla="*/ 179034 w 430785"/>
              <a:gd name="connsiteY877" fmla="*/ 1351325 h 4352025"/>
              <a:gd name="connsiteX878" fmla="*/ 179034 w 430785"/>
              <a:gd name="connsiteY878" fmla="*/ 1380217 h 4352025"/>
              <a:gd name="connsiteX879" fmla="*/ 91546 w 430785"/>
              <a:gd name="connsiteY879" fmla="*/ 1329575 h 4352025"/>
              <a:gd name="connsiteX880" fmla="*/ 151278 w 430785"/>
              <a:gd name="connsiteY880" fmla="*/ 1269518 h 4352025"/>
              <a:gd name="connsiteX881" fmla="*/ 198512 w 430785"/>
              <a:gd name="connsiteY881" fmla="*/ 1296787 h 4352025"/>
              <a:gd name="connsiteX882" fmla="*/ 198512 w 430785"/>
              <a:gd name="connsiteY882" fmla="*/ 1325517 h 4352025"/>
              <a:gd name="connsiteX883" fmla="*/ 151278 w 430785"/>
              <a:gd name="connsiteY883" fmla="*/ 1298248 h 4352025"/>
              <a:gd name="connsiteX884" fmla="*/ 361638 w 430785"/>
              <a:gd name="connsiteY884" fmla="*/ 1261998 h 4352025"/>
              <a:gd name="connsiteX885" fmla="*/ 430784 w 430785"/>
              <a:gd name="connsiteY885" fmla="*/ 1301927 h 4352025"/>
              <a:gd name="connsiteX886" fmla="*/ 430784 w 430785"/>
              <a:gd name="connsiteY886" fmla="*/ 1330657 h 4352025"/>
              <a:gd name="connsiteX887" fmla="*/ 361638 w 430785"/>
              <a:gd name="connsiteY887" fmla="*/ 1290728 h 4352025"/>
              <a:gd name="connsiteX888" fmla="*/ 0 w 430785"/>
              <a:gd name="connsiteY888" fmla="*/ 1247930 h 4352025"/>
              <a:gd name="connsiteX889" fmla="*/ 71419 w 430785"/>
              <a:gd name="connsiteY889" fmla="*/ 1289158 h 4352025"/>
              <a:gd name="connsiteX890" fmla="*/ 71419 w 430785"/>
              <a:gd name="connsiteY890" fmla="*/ 1318050 h 4352025"/>
              <a:gd name="connsiteX891" fmla="*/ 0 w 430785"/>
              <a:gd name="connsiteY891" fmla="*/ 1276822 h 4352025"/>
              <a:gd name="connsiteX892" fmla="*/ 302231 w 430785"/>
              <a:gd name="connsiteY892" fmla="*/ 1227589 h 4352025"/>
              <a:gd name="connsiteX893" fmla="*/ 334207 w 430785"/>
              <a:gd name="connsiteY893" fmla="*/ 1246093 h 4352025"/>
              <a:gd name="connsiteX894" fmla="*/ 334207 w 430785"/>
              <a:gd name="connsiteY894" fmla="*/ 1274985 h 4352025"/>
              <a:gd name="connsiteX895" fmla="*/ 302231 w 430785"/>
              <a:gd name="connsiteY895" fmla="*/ 1256481 h 4352025"/>
              <a:gd name="connsiteX896" fmla="*/ 395075 w 430785"/>
              <a:gd name="connsiteY896" fmla="*/ 1215576 h 4352025"/>
              <a:gd name="connsiteX897" fmla="*/ 430784 w 430785"/>
              <a:gd name="connsiteY897" fmla="*/ 1236190 h 4352025"/>
              <a:gd name="connsiteX898" fmla="*/ 430784 w 430785"/>
              <a:gd name="connsiteY898" fmla="*/ 1264920 h 4352025"/>
              <a:gd name="connsiteX899" fmla="*/ 395075 w 430785"/>
              <a:gd name="connsiteY899" fmla="*/ 1244306 h 4352025"/>
              <a:gd name="connsiteX900" fmla="*/ 252075 w 430785"/>
              <a:gd name="connsiteY900" fmla="*/ 1198696 h 4352025"/>
              <a:gd name="connsiteX901" fmla="*/ 284213 w 430785"/>
              <a:gd name="connsiteY901" fmla="*/ 1217200 h 4352025"/>
              <a:gd name="connsiteX902" fmla="*/ 284213 w 430785"/>
              <a:gd name="connsiteY902" fmla="*/ 1246092 h 4352025"/>
              <a:gd name="connsiteX903" fmla="*/ 252075 w 430785"/>
              <a:gd name="connsiteY903" fmla="*/ 1227588 h 4352025"/>
              <a:gd name="connsiteX904" fmla="*/ 133585 w 430785"/>
              <a:gd name="connsiteY904" fmla="*/ 1196112 h 4352025"/>
              <a:gd name="connsiteX905" fmla="*/ 196401 w 430785"/>
              <a:gd name="connsiteY905" fmla="*/ 1232308 h 4352025"/>
              <a:gd name="connsiteX906" fmla="*/ 196401 w 430785"/>
              <a:gd name="connsiteY906" fmla="*/ 1261200 h 4352025"/>
              <a:gd name="connsiteX907" fmla="*/ 133585 w 430785"/>
              <a:gd name="connsiteY907" fmla="*/ 1225004 h 4352025"/>
              <a:gd name="connsiteX908" fmla="*/ 0 w 430785"/>
              <a:gd name="connsiteY908" fmla="*/ 1182193 h 4352025"/>
              <a:gd name="connsiteX909" fmla="*/ 131151 w 430785"/>
              <a:gd name="connsiteY909" fmla="*/ 1257832 h 4352025"/>
              <a:gd name="connsiteX910" fmla="*/ 131151 w 430785"/>
              <a:gd name="connsiteY910" fmla="*/ 1286724 h 4352025"/>
              <a:gd name="connsiteX911" fmla="*/ 0 w 430785"/>
              <a:gd name="connsiteY911" fmla="*/ 1210923 h 4352025"/>
              <a:gd name="connsiteX912" fmla="*/ 85702 w 430785"/>
              <a:gd name="connsiteY912" fmla="*/ 1168505 h 4352025"/>
              <a:gd name="connsiteX913" fmla="*/ 113458 w 430785"/>
              <a:gd name="connsiteY913" fmla="*/ 1184574 h 4352025"/>
              <a:gd name="connsiteX914" fmla="*/ 113458 w 430785"/>
              <a:gd name="connsiteY914" fmla="*/ 1213304 h 4352025"/>
              <a:gd name="connsiteX915" fmla="*/ 85702 w 430785"/>
              <a:gd name="connsiteY915" fmla="*/ 1197235 h 4352025"/>
              <a:gd name="connsiteX916" fmla="*/ 365209 w 430785"/>
              <a:gd name="connsiteY916" fmla="*/ 1132472 h 4352025"/>
              <a:gd name="connsiteX917" fmla="*/ 430784 w 430785"/>
              <a:gd name="connsiteY917" fmla="*/ 1170291 h 4352025"/>
              <a:gd name="connsiteX918" fmla="*/ 430784 w 430785"/>
              <a:gd name="connsiteY918" fmla="*/ 1199184 h 4352025"/>
              <a:gd name="connsiteX919" fmla="*/ 365209 w 430785"/>
              <a:gd name="connsiteY919" fmla="*/ 1161202 h 4352025"/>
              <a:gd name="connsiteX920" fmla="*/ 129527 w 430785"/>
              <a:gd name="connsiteY920" fmla="*/ 1127928 h 4352025"/>
              <a:gd name="connsiteX921" fmla="*/ 232110 w 430785"/>
              <a:gd name="connsiteY921" fmla="*/ 1187173 h 4352025"/>
              <a:gd name="connsiteX922" fmla="*/ 232110 w 430785"/>
              <a:gd name="connsiteY922" fmla="*/ 1216065 h 4352025"/>
              <a:gd name="connsiteX923" fmla="*/ 129527 w 430785"/>
              <a:gd name="connsiteY923" fmla="*/ 1156820 h 4352025"/>
              <a:gd name="connsiteX924" fmla="*/ 0 w 430785"/>
              <a:gd name="connsiteY924" fmla="*/ 1119001 h 4352025"/>
              <a:gd name="connsiteX925" fmla="*/ 65575 w 430785"/>
              <a:gd name="connsiteY925" fmla="*/ 1156820 h 4352025"/>
              <a:gd name="connsiteX926" fmla="*/ 65575 w 430785"/>
              <a:gd name="connsiteY926" fmla="*/ 1185713 h 4352025"/>
              <a:gd name="connsiteX927" fmla="*/ 0 w 430785"/>
              <a:gd name="connsiteY927" fmla="*/ 1147731 h 4352025"/>
              <a:gd name="connsiteX928" fmla="*/ 379168 w 430785"/>
              <a:gd name="connsiteY928" fmla="*/ 1074688 h 4352025"/>
              <a:gd name="connsiteX929" fmla="*/ 430784 w 430785"/>
              <a:gd name="connsiteY929" fmla="*/ 1104554 h 4352025"/>
              <a:gd name="connsiteX930" fmla="*/ 430784 w 430785"/>
              <a:gd name="connsiteY930" fmla="*/ 1133284 h 4352025"/>
              <a:gd name="connsiteX931" fmla="*/ 379168 w 430785"/>
              <a:gd name="connsiteY931" fmla="*/ 1103418 h 4352025"/>
              <a:gd name="connsiteX932" fmla="*/ 123035 w 430785"/>
              <a:gd name="connsiteY932" fmla="*/ 1058457 h 4352025"/>
              <a:gd name="connsiteX933" fmla="*/ 199161 w 430785"/>
              <a:gd name="connsiteY933" fmla="*/ 1102444 h 4352025"/>
              <a:gd name="connsiteX934" fmla="*/ 199161 w 430785"/>
              <a:gd name="connsiteY934" fmla="*/ 1131174 h 4352025"/>
              <a:gd name="connsiteX935" fmla="*/ 123035 w 430785"/>
              <a:gd name="connsiteY935" fmla="*/ 1087187 h 4352025"/>
              <a:gd name="connsiteX936" fmla="*/ 0 w 430785"/>
              <a:gd name="connsiteY936" fmla="*/ 1053263 h 4352025"/>
              <a:gd name="connsiteX937" fmla="*/ 109563 w 430785"/>
              <a:gd name="connsiteY937" fmla="*/ 1116404 h 4352025"/>
              <a:gd name="connsiteX938" fmla="*/ 109563 w 430785"/>
              <a:gd name="connsiteY938" fmla="*/ 1145133 h 4352025"/>
              <a:gd name="connsiteX939" fmla="*/ 0 w 430785"/>
              <a:gd name="connsiteY939" fmla="*/ 1081993 h 4352025"/>
              <a:gd name="connsiteX940" fmla="*/ 222372 w 430785"/>
              <a:gd name="connsiteY940" fmla="*/ 1050017 h 4352025"/>
              <a:gd name="connsiteX941" fmla="*/ 274151 w 430785"/>
              <a:gd name="connsiteY941" fmla="*/ 1079883 h 4352025"/>
              <a:gd name="connsiteX942" fmla="*/ 274151 w 430785"/>
              <a:gd name="connsiteY942" fmla="*/ 1108613 h 4352025"/>
              <a:gd name="connsiteX943" fmla="*/ 222372 w 430785"/>
              <a:gd name="connsiteY943" fmla="*/ 1078747 h 4352025"/>
              <a:gd name="connsiteX944" fmla="*/ 55836 w 430785"/>
              <a:gd name="connsiteY944" fmla="*/ 1019664 h 4352025"/>
              <a:gd name="connsiteX945" fmla="*/ 103070 w 430785"/>
              <a:gd name="connsiteY945" fmla="*/ 1046933 h 4352025"/>
              <a:gd name="connsiteX946" fmla="*/ 103070 w 430785"/>
              <a:gd name="connsiteY946" fmla="*/ 1075663 h 4352025"/>
              <a:gd name="connsiteX947" fmla="*/ 55836 w 430785"/>
              <a:gd name="connsiteY947" fmla="*/ 1048394 h 4352025"/>
              <a:gd name="connsiteX948" fmla="*/ 355632 w 430785"/>
              <a:gd name="connsiteY948" fmla="*/ 995316 h 4352025"/>
              <a:gd name="connsiteX949" fmla="*/ 430784 w 430785"/>
              <a:gd name="connsiteY949" fmla="*/ 1038654 h 4352025"/>
              <a:gd name="connsiteX950" fmla="*/ 430784 w 430785"/>
              <a:gd name="connsiteY950" fmla="*/ 1067546 h 4352025"/>
              <a:gd name="connsiteX951" fmla="*/ 355632 w 430785"/>
              <a:gd name="connsiteY951" fmla="*/ 1024046 h 4352025"/>
              <a:gd name="connsiteX952" fmla="*/ 125794 w 430785"/>
              <a:gd name="connsiteY952" fmla="*/ 994180 h 4352025"/>
              <a:gd name="connsiteX953" fmla="*/ 202407 w 430785"/>
              <a:gd name="connsiteY953" fmla="*/ 1038492 h 4352025"/>
              <a:gd name="connsiteX954" fmla="*/ 202407 w 430785"/>
              <a:gd name="connsiteY954" fmla="*/ 1067222 h 4352025"/>
              <a:gd name="connsiteX955" fmla="*/ 125794 w 430785"/>
              <a:gd name="connsiteY955" fmla="*/ 1023072 h 4352025"/>
              <a:gd name="connsiteX956" fmla="*/ 0 w 430785"/>
              <a:gd name="connsiteY956" fmla="*/ 987363 h 4352025"/>
              <a:gd name="connsiteX957" fmla="*/ 35709 w 430785"/>
              <a:gd name="connsiteY957" fmla="*/ 1007977 h 4352025"/>
              <a:gd name="connsiteX958" fmla="*/ 35709 w 430785"/>
              <a:gd name="connsiteY958" fmla="*/ 1036869 h 4352025"/>
              <a:gd name="connsiteX959" fmla="*/ 0 w 430785"/>
              <a:gd name="connsiteY959" fmla="*/ 1016255 h 4352025"/>
              <a:gd name="connsiteX960" fmla="*/ 193155 w 430785"/>
              <a:gd name="connsiteY960" fmla="*/ 967236 h 4352025"/>
              <a:gd name="connsiteX961" fmla="*/ 225293 w 430785"/>
              <a:gd name="connsiteY961" fmla="*/ 985740 h 4352025"/>
              <a:gd name="connsiteX962" fmla="*/ 225293 w 430785"/>
              <a:gd name="connsiteY962" fmla="*/ 1014632 h 4352025"/>
              <a:gd name="connsiteX963" fmla="*/ 193155 w 430785"/>
              <a:gd name="connsiteY963" fmla="*/ 996128 h 4352025"/>
              <a:gd name="connsiteX964" fmla="*/ 379168 w 430785"/>
              <a:gd name="connsiteY964" fmla="*/ 943050 h 4352025"/>
              <a:gd name="connsiteX965" fmla="*/ 430784 w 430785"/>
              <a:gd name="connsiteY965" fmla="*/ 972917 h 4352025"/>
              <a:gd name="connsiteX966" fmla="*/ 430784 w 430785"/>
              <a:gd name="connsiteY966" fmla="*/ 1001808 h 4352025"/>
              <a:gd name="connsiteX967" fmla="*/ 379168 w 430785"/>
              <a:gd name="connsiteY967" fmla="*/ 971942 h 4352025"/>
              <a:gd name="connsiteX968" fmla="*/ 0 w 430785"/>
              <a:gd name="connsiteY968" fmla="*/ 921626 h 4352025"/>
              <a:gd name="connsiteX969" fmla="*/ 105829 w 430785"/>
              <a:gd name="connsiteY969" fmla="*/ 982656 h 4352025"/>
              <a:gd name="connsiteX970" fmla="*/ 105829 w 430785"/>
              <a:gd name="connsiteY970" fmla="*/ 1011548 h 4352025"/>
              <a:gd name="connsiteX971" fmla="*/ 0 w 430785"/>
              <a:gd name="connsiteY971" fmla="*/ 950356 h 4352025"/>
              <a:gd name="connsiteX972" fmla="*/ 210847 w 430785"/>
              <a:gd name="connsiteY972" fmla="*/ 911725 h 4352025"/>
              <a:gd name="connsiteX973" fmla="*/ 258081 w 430785"/>
              <a:gd name="connsiteY973" fmla="*/ 938994 h 4352025"/>
              <a:gd name="connsiteX974" fmla="*/ 258081 w 430785"/>
              <a:gd name="connsiteY974" fmla="*/ 967886 h 4352025"/>
              <a:gd name="connsiteX975" fmla="*/ 210847 w 430785"/>
              <a:gd name="connsiteY975" fmla="*/ 940617 h 4352025"/>
              <a:gd name="connsiteX976" fmla="*/ 71743 w 430785"/>
              <a:gd name="connsiteY976" fmla="*/ 897278 h 4352025"/>
              <a:gd name="connsiteX977" fmla="*/ 173028 w 430785"/>
              <a:gd name="connsiteY977" fmla="*/ 955712 h 4352025"/>
              <a:gd name="connsiteX978" fmla="*/ 173028 w 430785"/>
              <a:gd name="connsiteY978" fmla="*/ 984441 h 4352025"/>
              <a:gd name="connsiteX979" fmla="*/ 71743 w 430785"/>
              <a:gd name="connsiteY979" fmla="*/ 926008 h 4352025"/>
              <a:gd name="connsiteX980" fmla="*/ 359366 w 430785"/>
              <a:gd name="connsiteY980" fmla="*/ 865789 h 4352025"/>
              <a:gd name="connsiteX981" fmla="*/ 430785 w 430785"/>
              <a:gd name="connsiteY981" fmla="*/ 907179 h 4352025"/>
              <a:gd name="connsiteX982" fmla="*/ 430785 w 430785"/>
              <a:gd name="connsiteY982" fmla="*/ 935909 h 4352025"/>
              <a:gd name="connsiteX983" fmla="*/ 359366 w 430785"/>
              <a:gd name="connsiteY983" fmla="*/ 894681 h 4352025"/>
              <a:gd name="connsiteX984" fmla="*/ 0 w 430785"/>
              <a:gd name="connsiteY984" fmla="*/ 855727 h 4352025"/>
              <a:gd name="connsiteX985" fmla="*/ 51779 w 430785"/>
              <a:gd name="connsiteY985" fmla="*/ 885593 h 4352025"/>
              <a:gd name="connsiteX986" fmla="*/ 51779 w 430785"/>
              <a:gd name="connsiteY986" fmla="*/ 914485 h 4352025"/>
              <a:gd name="connsiteX987" fmla="*/ 0 w 430785"/>
              <a:gd name="connsiteY987" fmla="*/ 884619 h 4352025"/>
              <a:gd name="connsiteX988" fmla="*/ 248829 w 430785"/>
              <a:gd name="connsiteY988" fmla="*/ 802000 h 4352025"/>
              <a:gd name="connsiteX989" fmla="*/ 280805 w 430785"/>
              <a:gd name="connsiteY989" fmla="*/ 820504 h 4352025"/>
              <a:gd name="connsiteX990" fmla="*/ 280805 w 430785"/>
              <a:gd name="connsiteY990" fmla="*/ 849396 h 4352025"/>
              <a:gd name="connsiteX991" fmla="*/ 248829 w 430785"/>
              <a:gd name="connsiteY991" fmla="*/ 830730 h 4352025"/>
              <a:gd name="connsiteX992" fmla="*/ 0 w 430785"/>
              <a:gd name="connsiteY992" fmla="*/ 789989 h 4352025"/>
              <a:gd name="connsiteX993" fmla="*/ 190883 w 430785"/>
              <a:gd name="connsiteY993" fmla="*/ 900201 h 4352025"/>
              <a:gd name="connsiteX994" fmla="*/ 190883 w 430785"/>
              <a:gd name="connsiteY994" fmla="*/ 928931 h 4352025"/>
              <a:gd name="connsiteX995" fmla="*/ 0 w 430785"/>
              <a:gd name="connsiteY995" fmla="*/ 818719 h 4352025"/>
              <a:gd name="connsiteX996" fmla="*/ 339888 w 430785"/>
              <a:gd name="connsiteY996" fmla="*/ 788852 h 4352025"/>
              <a:gd name="connsiteX997" fmla="*/ 430784 w 430785"/>
              <a:gd name="connsiteY997" fmla="*/ 841280 h 4352025"/>
              <a:gd name="connsiteX998" fmla="*/ 430784 w 430785"/>
              <a:gd name="connsiteY998" fmla="*/ 870172 h 4352025"/>
              <a:gd name="connsiteX999" fmla="*/ 339888 w 430785"/>
              <a:gd name="connsiteY999" fmla="*/ 817582 h 4352025"/>
              <a:gd name="connsiteX1000" fmla="*/ 109563 w 430785"/>
              <a:gd name="connsiteY1000" fmla="*/ 787392 h 4352025"/>
              <a:gd name="connsiteX1001" fmla="*/ 141539 w 430785"/>
              <a:gd name="connsiteY1001" fmla="*/ 805896 h 4352025"/>
              <a:gd name="connsiteX1002" fmla="*/ 141539 w 430785"/>
              <a:gd name="connsiteY1002" fmla="*/ 834788 h 4352025"/>
              <a:gd name="connsiteX1003" fmla="*/ 109563 w 430785"/>
              <a:gd name="connsiteY1003" fmla="*/ 816122 h 4352025"/>
              <a:gd name="connsiteX1004" fmla="*/ 199161 w 430785"/>
              <a:gd name="connsiteY1004" fmla="*/ 773433 h 4352025"/>
              <a:gd name="connsiteX1005" fmla="*/ 231299 w 430785"/>
              <a:gd name="connsiteY1005" fmla="*/ 791937 h 4352025"/>
              <a:gd name="connsiteX1006" fmla="*/ 231299 w 430785"/>
              <a:gd name="connsiteY1006" fmla="*/ 820667 h 4352025"/>
              <a:gd name="connsiteX1007" fmla="*/ 199161 w 430785"/>
              <a:gd name="connsiteY1007" fmla="*/ 802163 h 4352025"/>
              <a:gd name="connsiteX1008" fmla="*/ 71743 w 430785"/>
              <a:gd name="connsiteY1008" fmla="*/ 765642 h 4352025"/>
              <a:gd name="connsiteX1009" fmla="*/ 89435 w 430785"/>
              <a:gd name="connsiteY1009" fmla="*/ 775868 h 4352025"/>
              <a:gd name="connsiteX1010" fmla="*/ 89435 w 430785"/>
              <a:gd name="connsiteY1010" fmla="*/ 804598 h 4352025"/>
              <a:gd name="connsiteX1011" fmla="*/ 71743 w 430785"/>
              <a:gd name="connsiteY1011" fmla="*/ 794372 h 4352025"/>
              <a:gd name="connsiteX1012" fmla="*/ 365209 w 430785"/>
              <a:gd name="connsiteY1012" fmla="*/ 737238 h 4352025"/>
              <a:gd name="connsiteX1013" fmla="*/ 430784 w 430785"/>
              <a:gd name="connsiteY1013" fmla="*/ 775057 h 4352025"/>
              <a:gd name="connsiteX1014" fmla="*/ 430784 w 430785"/>
              <a:gd name="connsiteY1014" fmla="*/ 803950 h 4352025"/>
              <a:gd name="connsiteX1015" fmla="*/ 365209 w 430785"/>
              <a:gd name="connsiteY1015" fmla="*/ 766130 h 4352025"/>
              <a:gd name="connsiteX1016" fmla="*/ 0 w 430785"/>
              <a:gd name="connsiteY1016" fmla="*/ 724252 h 4352025"/>
              <a:gd name="connsiteX1017" fmla="*/ 51779 w 430785"/>
              <a:gd name="connsiteY1017" fmla="*/ 754118 h 4352025"/>
              <a:gd name="connsiteX1018" fmla="*/ 51779 w 430785"/>
              <a:gd name="connsiteY1018" fmla="*/ 782848 h 4352025"/>
              <a:gd name="connsiteX1019" fmla="*/ 0 w 430785"/>
              <a:gd name="connsiteY1019" fmla="*/ 752982 h 4352025"/>
              <a:gd name="connsiteX1020" fmla="*/ 218476 w 430785"/>
              <a:gd name="connsiteY1020" fmla="*/ 718733 h 4352025"/>
              <a:gd name="connsiteX1021" fmla="*/ 250614 w 430785"/>
              <a:gd name="connsiteY1021" fmla="*/ 737237 h 4352025"/>
              <a:gd name="connsiteX1022" fmla="*/ 250614 w 430785"/>
              <a:gd name="connsiteY1022" fmla="*/ 766129 h 4352025"/>
              <a:gd name="connsiteX1023" fmla="*/ 218476 w 430785"/>
              <a:gd name="connsiteY1023" fmla="*/ 747463 h 4352025"/>
              <a:gd name="connsiteX1024" fmla="*/ 91546 w 430785"/>
              <a:gd name="connsiteY1024" fmla="*/ 711266 h 4352025"/>
              <a:gd name="connsiteX1025" fmla="*/ 179034 w 430785"/>
              <a:gd name="connsiteY1025" fmla="*/ 761746 h 4352025"/>
              <a:gd name="connsiteX1026" fmla="*/ 179034 w 430785"/>
              <a:gd name="connsiteY1026" fmla="*/ 790638 h 4352025"/>
              <a:gd name="connsiteX1027" fmla="*/ 91546 w 430785"/>
              <a:gd name="connsiteY1027" fmla="*/ 739996 h 4352025"/>
              <a:gd name="connsiteX1028" fmla="*/ 151278 w 430785"/>
              <a:gd name="connsiteY1028" fmla="*/ 679940 h 4352025"/>
              <a:gd name="connsiteX1029" fmla="*/ 198512 w 430785"/>
              <a:gd name="connsiteY1029" fmla="*/ 707209 h 4352025"/>
              <a:gd name="connsiteX1030" fmla="*/ 198512 w 430785"/>
              <a:gd name="connsiteY1030" fmla="*/ 735939 h 4352025"/>
              <a:gd name="connsiteX1031" fmla="*/ 151278 w 430785"/>
              <a:gd name="connsiteY1031" fmla="*/ 708670 h 4352025"/>
              <a:gd name="connsiteX1032" fmla="*/ 361638 w 430785"/>
              <a:gd name="connsiteY1032" fmla="*/ 669390 h 4352025"/>
              <a:gd name="connsiteX1033" fmla="*/ 430784 w 430785"/>
              <a:gd name="connsiteY1033" fmla="*/ 709320 h 4352025"/>
              <a:gd name="connsiteX1034" fmla="*/ 430784 w 430785"/>
              <a:gd name="connsiteY1034" fmla="*/ 738212 h 4352025"/>
              <a:gd name="connsiteX1035" fmla="*/ 361638 w 430785"/>
              <a:gd name="connsiteY1035" fmla="*/ 698120 h 4352025"/>
              <a:gd name="connsiteX1036" fmla="*/ 0 w 430785"/>
              <a:gd name="connsiteY1036" fmla="*/ 658352 h 4352025"/>
              <a:gd name="connsiteX1037" fmla="*/ 71419 w 430785"/>
              <a:gd name="connsiteY1037" fmla="*/ 699580 h 4352025"/>
              <a:gd name="connsiteX1038" fmla="*/ 71419 w 430785"/>
              <a:gd name="connsiteY1038" fmla="*/ 728472 h 4352025"/>
              <a:gd name="connsiteX1039" fmla="*/ 0 w 430785"/>
              <a:gd name="connsiteY1039" fmla="*/ 687244 h 4352025"/>
              <a:gd name="connsiteX1040" fmla="*/ 302231 w 430785"/>
              <a:gd name="connsiteY1040" fmla="*/ 634979 h 4352025"/>
              <a:gd name="connsiteX1041" fmla="*/ 334207 w 430785"/>
              <a:gd name="connsiteY1041" fmla="*/ 653645 h 4352025"/>
              <a:gd name="connsiteX1042" fmla="*/ 334207 w 430785"/>
              <a:gd name="connsiteY1042" fmla="*/ 682375 h 4352025"/>
              <a:gd name="connsiteX1043" fmla="*/ 302231 w 430785"/>
              <a:gd name="connsiteY1043" fmla="*/ 663871 h 4352025"/>
              <a:gd name="connsiteX1044" fmla="*/ 395075 w 430785"/>
              <a:gd name="connsiteY1044" fmla="*/ 622968 h 4352025"/>
              <a:gd name="connsiteX1045" fmla="*/ 430784 w 430785"/>
              <a:gd name="connsiteY1045" fmla="*/ 643582 h 4352025"/>
              <a:gd name="connsiteX1046" fmla="*/ 430784 w 430785"/>
              <a:gd name="connsiteY1046" fmla="*/ 672312 h 4352025"/>
              <a:gd name="connsiteX1047" fmla="*/ 395075 w 430785"/>
              <a:gd name="connsiteY1047" fmla="*/ 651698 h 4352025"/>
              <a:gd name="connsiteX1048" fmla="*/ 252075 w 430785"/>
              <a:gd name="connsiteY1048" fmla="*/ 606087 h 4352025"/>
              <a:gd name="connsiteX1049" fmla="*/ 284213 w 430785"/>
              <a:gd name="connsiteY1049" fmla="*/ 624753 h 4352025"/>
              <a:gd name="connsiteX1050" fmla="*/ 284213 w 430785"/>
              <a:gd name="connsiteY1050" fmla="*/ 653483 h 4352025"/>
              <a:gd name="connsiteX1051" fmla="*/ 252075 w 430785"/>
              <a:gd name="connsiteY1051" fmla="*/ 634979 h 4352025"/>
              <a:gd name="connsiteX1052" fmla="*/ 133585 w 430785"/>
              <a:gd name="connsiteY1052" fmla="*/ 603489 h 4352025"/>
              <a:gd name="connsiteX1053" fmla="*/ 196401 w 430785"/>
              <a:gd name="connsiteY1053" fmla="*/ 639685 h 4352025"/>
              <a:gd name="connsiteX1054" fmla="*/ 196401 w 430785"/>
              <a:gd name="connsiteY1054" fmla="*/ 668577 h 4352025"/>
              <a:gd name="connsiteX1055" fmla="*/ 133585 w 430785"/>
              <a:gd name="connsiteY1055" fmla="*/ 632381 h 4352025"/>
              <a:gd name="connsiteX1056" fmla="*/ 0 w 430785"/>
              <a:gd name="connsiteY1056" fmla="*/ 592614 h 4352025"/>
              <a:gd name="connsiteX1057" fmla="*/ 131151 w 430785"/>
              <a:gd name="connsiteY1057" fmla="*/ 668253 h 4352025"/>
              <a:gd name="connsiteX1058" fmla="*/ 131151 w 430785"/>
              <a:gd name="connsiteY1058" fmla="*/ 697145 h 4352025"/>
              <a:gd name="connsiteX1059" fmla="*/ 0 w 430785"/>
              <a:gd name="connsiteY1059" fmla="*/ 621344 h 4352025"/>
              <a:gd name="connsiteX1060" fmla="*/ 85702 w 430785"/>
              <a:gd name="connsiteY1060" fmla="*/ 575896 h 4352025"/>
              <a:gd name="connsiteX1061" fmla="*/ 113458 w 430785"/>
              <a:gd name="connsiteY1061" fmla="*/ 591965 h 4352025"/>
              <a:gd name="connsiteX1062" fmla="*/ 113458 w 430785"/>
              <a:gd name="connsiteY1062" fmla="*/ 620695 h 4352025"/>
              <a:gd name="connsiteX1063" fmla="*/ 85702 w 430785"/>
              <a:gd name="connsiteY1063" fmla="*/ 604626 h 4352025"/>
              <a:gd name="connsiteX1064" fmla="*/ 365209 w 430785"/>
              <a:gd name="connsiteY1064" fmla="*/ 539863 h 4352025"/>
              <a:gd name="connsiteX1065" fmla="*/ 430784 w 430785"/>
              <a:gd name="connsiteY1065" fmla="*/ 577682 h 4352025"/>
              <a:gd name="connsiteX1066" fmla="*/ 430784 w 430785"/>
              <a:gd name="connsiteY1066" fmla="*/ 606575 h 4352025"/>
              <a:gd name="connsiteX1067" fmla="*/ 365209 w 430785"/>
              <a:gd name="connsiteY1067" fmla="*/ 568593 h 4352025"/>
              <a:gd name="connsiteX1068" fmla="*/ 129527 w 430785"/>
              <a:gd name="connsiteY1068" fmla="*/ 535318 h 4352025"/>
              <a:gd name="connsiteX1069" fmla="*/ 232110 w 430785"/>
              <a:gd name="connsiteY1069" fmla="*/ 594563 h 4352025"/>
              <a:gd name="connsiteX1070" fmla="*/ 232110 w 430785"/>
              <a:gd name="connsiteY1070" fmla="*/ 623455 h 4352025"/>
              <a:gd name="connsiteX1071" fmla="*/ 129527 w 430785"/>
              <a:gd name="connsiteY1071" fmla="*/ 564210 h 4352025"/>
              <a:gd name="connsiteX1072" fmla="*/ 0 w 430785"/>
              <a:gd name="connsiteY1072" fmla="*/ 526391 h 4352025"/>
              <a:gd name="connsiteX1073" fmla="*/ 65575 w 430785"/>
              <a:gd name="connsiteY1073" fmla="*/ 564210 h 4352025"/>
              <a:gd name="connsiteX1074" fmla="*/ 65575 w 430785"/>
              <a:gd name="connsiteY1074" fmla="*/ 593102 h 4352025"/>
              <a:gd name="connsiteX1075" fmla="*/ 0 w 430785"/>
              <a:gd name="connsiteY1075" fmla="*/ 555283 h 4352025"/>
              <a:gd name="connsiteX1076" fmla="*/ 379168 w 430785"/>
              <a:gd name="connsiteY1076" fmla="*/ 482079 h 4352025"/>
              <a:gd name="connsiteX1077" fmla="*/ 430784 w 430785"/>
              <a:gd name="connsiteY1077" fmla="*/ 511945 h 4352025"/>
              <a:gd name="connsiteX1078" fmla="*/ 430784 w 430785"/>
              <a:gd name="connsiteY1078" fmla="*/ 540675 h 4352025"/>
              <a:gd name="connsiteX1079" fmla="*/ 379168 w 430785"/>
              <a:gd name="connsiteY1079" fmla="*/ 510809 h 4352025"/>
              <a:gd name="connsiteX1080" fmla="*/ 123035 w 430785"/>
              <a:gd name="connsiteY1080" fmla="*/ 465847 h 4352025"/>
              <a:gd name="connsiteX1081" fmla="*/ 199161 w 430785"/>
              <a:gd name="connsiteY1081" fmla="*/ 509834 h 4352025"/>
              <a:gd name="connsiteX1082" fmla="*/ 199161 w 430785"/>
              <a:gd name="connsiteY1082" fmla="*/ 538564 h 4352025"/>
              <a:gd name="connsiteX1083" fmla="*/ 123035 w 430785"/>
              <a:gd name="connsiteY1083" fmla="*/ 494577 h 4352025"/>
              <a:gd name="connsiteX1084" fmla="*/ 0 w 430785"/>
              <a:gd name="connsiteY1084" fmla="*/ 460653 h 4352025"/>
              <a:gd name="connsiteX1085" fmla="*/ 109563 w 430785"/>
              <a:gd name="connsiteY1085" fmla="*/ 523794 h 4352025"/>
              <a:gd name="connsiteX1086" fmla="*/ 109563 w 430785"/>
              <a:gd name="connsiteY1086" fmla="*/ 552523 h 4352025"/>
              <a:gd name="connsiteX1087" fmla="*/ 0 w 430785"/>
              <a:gd name="connsiteY1087" fmla="*/ 489383 h 4352025"/>
              <a:gd name="connsiteX1088" fmla="*/ 222372 w 430785"/>
              <a:gd name="connsiteY1088" fmla="*/ 457408 h 4352025"/>
              <a:gd name="connsiteX1089" fmla="*/ 274151 w 430785"/>
              <a:gd name="connsiteY1089" fmla="*/ 487274 h 4352025"/>
              <a:gd name="connsiteX1090" fmla="*/ 274151 w 430785"/>
              <a:gd name="connsiteY1090" fmla="*/ 516004 h 4352025"/>
              <a:gd name="connsiteX1091" fmla="*/ 222372 w 430785"/>
              <a:gd name="connsiteY1091" fmla="*/ 486138 h 4352025"/>
              <a:gd name="connsiteX1092" fmla="*/ 55836 w 430785"/>
              <a:gd name="connsiteY1092" fmla="*/ 427054 h 4352025"/>
              <a:gd name="connsiteX1093" fmla="*/ 103070 w 430785"/>
              <a:gd name="connsiteY1093" fmla="*/ 454323 h 4352025"/>
              <a:gd name="connsiteX1094" fmla="*/ 103070 w 430785"/>
              <a:gd name="connsiteY1094" fmla="*/ 483053 h 4352025"/>
              <a:gd name="connsiteX1095" fmla="*/ 55836 w 430785"/>
              <a:gd name="connsiteY1095" fmla="*/ 455784 h 4352025"/>
              <a:gd name="connsiteX1096" fmla="*/ 355632 w 430785"/>
              <a:gd name="connsiteY1096" fmla="*/ 402706 h 4352025"/>
              <a:gd name="connsiteX1097" fmla="*/ 430784 w 430785"/>
              <a:gd name="connsiteY1097" fmla="*/ 446044 h 4352025"/>
              <a:gd name="connsiteX1098" fmla="*/ 430784 w 430785"/>
              <a:gd name="connsiteY1098" fmla="*/ 474936 h 4352025"/>
              <a:gd name="connsiteX1099" fmla="*/ 355632 w 430785"/>
              <a:gd name="connsiteY1099" fmla="*/ 431436 h 4352025"/>
              <a:gd name="connsiteX1100" fmla="*/ 125794 w 430785"/>
              <a:gd name="connsiteY1100" fmla="*/ 401571 h 4352025"/>
              <a:gd name="connsiteX1101" fmla="*/ 202407 w 430785"/>
              <a:gd name="connsiteY1101" fmla="*/ 445883 h 4352025"/>
              <a:gd name="connsiteX1102" fmla="*/ 202407 w 430785"/>
              <a:gd name="connsiteY1102" fmla="*/ 474613 h 4352025"/>
              <a:gd name="connsiteX1103" fmla="*/ 125794 w 430785"/>
              <a:gd name="connsiteY1103" fmla="*/ 430463 h 4352025"/>
              <a:gd name="connsiteX1104" fmla="*/ 0 w 430785"/>
              <a:gd name="connsiteY1104" fmla="*/ 394754 h 4352025"/>
              <a:gd name="connsiteX1105" fmla="*/ 35709 w 430785"/>
              <a:gd name="connsiteY1105" fmla="*/ 415368 h 4352025"/>
              <a:gd name="connsiteX1106" fmla="*/ 35709 w 430785"/>
              <a:gd name="connsiteY1106" fmla="*/ 444260 h 4352025"/>
              <a:gd name="connsiteX1107" fmla="*/ 0 w 430785"/>
              <a:gd name="connsiteY1107" fmla="*/ 423646 h 4352025"/>
              <a:gd name="connsiteX1108" fmla="*/ 193155 w 430785"/>
              <a:gd name="connsiteY1108" fmla="*/ 374627 h 4352025"/>
              <a:gd name="connsiteX1109" fmla="*/ 225293 w 430785"/>
              <a:gd name="connsiteY1109" fmla="*/ 393293 h 4352025"/>
              <a:gd name="connsiteX1110" fmla="*/ 225293 w 430785"/>
              <a:gd name="connsiteY1110" fmla="*/ 422023 h 4352025"/>
              <a:gd name="connsiteX1111" fmla="*/ 193155 w 430785"/>
              <a:gd name="connsiteY1111" fmla="*/ 403519 h 4352025"/>
              <a:gd name="connsiteX1112" fmla="*/ 379168 w 430785"/>
              <a:gd name="connsiteY1112" fmla="*/ 350441 h 4352025"/>
              <a:gd name="connsiteX1113" fmla="*/ 430784 w 430785"/>
              <a:gd name="connsiteY1113" fmla="*/ 380307 h 4352025"/>
              <a:gd name="connsiteX1114" fmla="*/ 430784 w 430785"/>
              <a:gd name="connsiteY1114" fmla="*/ 409199 h 4352025"/>
              <a:gd name="connsiteX1115" fmla="*/ 379168 w 430785"/>
              <a:gd name="connsiteY1115" fmla="*/ 379333 h 4352025"/>
              <a:gd name="connsiteX1116" fmla="*/ 0 w 430785"/>
              <a:gd name="connsiteY1116" fmla="*/ 329016 h 4352025"/>
              <a:gd name="connsiteX1117" fmla="*/ 105829 w 430785"/>
              <a:gd name="connsiteY1117" fmla="*/ 390046 h 4352025"/>
              <a:gd name="connsiteX1118" fmla="*/ 105829 w 430785"/>
              <a:gd name="connsiteY1118" fmla="*/ 418939 h 4352025"/>
              <a:gd name="connsiteX1119" fmla="*/ 0 w 430785"/>
              <a:gd name="connsiteY1119" fmla="*/ 357746 h 4352025"/>
              <a:gd name="connsiteX1120" fmla="*/ 210847 w 430785"/>
              <a:gd name="connsiteY1120" fmla="*/ 319115 h 4352025"/>
              <a:gd name="connsiteX1121" fmla="*/ 258081 w 430785"/>
              <a:gd name="connsiteY1121" fmla="*/ 346384 h 4352025"/>
              <a:gd name="connsiteX1122" fmla="*/ 258081 w 430785"/>
              <a:gd name="connsiteY1122" fmla="*/ 375276 h 4352025"/>
              <a:gd name="connsiteX1123" fmla="*/ 210847 w 430785"/>
              <a:gd name="connsiteY1123" fmla="*/ 348007 h 4352025"/>
              <a:gd name="connsiteX1124" fmla="*/ 71743 w 430785"/>
              <a:gd name="connsiteY1124" fmla="*/ 304669 h 4352025"/>
              <a:gd name="connsiteX1125" fmla="*/ 173028 w 430785"/>
              <a:gd name="connsiteY1125" fmla="*/ 363102 h 4352025"/>
              <a:gd name="connsiteX1126" fmla="*/ 173028 w 430785"/>
              <a:gd name="connsiteY1126" fmla="*/ 391994 h 4352025"/>
              <a:gd name="connsiteX1127" fmla="*/ 71743 w 430785"/>
              <a:gd name="connsiteY1127" fmla="*/ 333399 h 4352025"/>
              <a:gd name="connsiteX1128" fmla="*/ 359366 w 430785"/>
              <a:gd name="connsiteY1128" fmla="*/ 273179 h 4352025"/>
              <a:gd name="connsiteX1129" fmla="*/ 430785 w 430785"/>
              <a:gd name="connsiteY1129" fmla="*/ 314569 h 4352025"/>
              <a:gd name="connsiteX1130" fmla="*/ 430785 w 430785"/>
              <a:gd name="connsiteY1130" fmla="*/ 343299 h 4352025"/>
              <a:gd name="connsiteX1131" fmla="*/ 359366 w 430785"/>
              <a:gd name="connsiteY1131" fmla="*/ 302071 h 4352025"/>
              <a:gd name="connsiteX1132" fmla="*/ 0 w 430785"/>
              <a:gd name="connsiteY1132" fmla="*/ 263116 h 4352025"/>
              <a:gd name="connsiteX1133" fmla="*/ 51779 w 430785"/>
              <a:gd name="connsiteY1133" fmla="*/ 292982 h 4352025"/>
              <a:gd name="connsiteX1134" fmla="*/ 51779 w 430785"/>
              <a:gd name="connsiteY1134" fmla="*/ 321874 h 4352025"/>
              <a:gd name="connsiteX1135" fmla="*/ 0 w 430785"/>
              <a:gd name="connsiteY1135" fmla="*/ 292008 h 4352025"/>
              <a:gd name="connsiteX1136" fmla="*/ 248829 w 430785"/>
              <a:gd name="connsiteY1136" fmla="*/ 209390 h 4352025"/>
              <a:gd name="connsiteX1137" fmla="*/ 280805 w 430785"/>
              <a:gd name="connsiteY1137" fmla="*/ 227894 h 4352025"/>
              <a:gd name="connsiteX1138" fmla="*/ 280805 w 430785"/>
              <a:gd name="connsiteY1138" fmla="*/ 256786 h 4352025"/>
              <a:gd name="connsiteX1139" fmla="*/ 248829 w 430785"/>
              <a:gd name="connsiteY1139" fmla="*/ 238282 h 4352025"/>
              <a:gd name="connsiteX1140" fmla="*/ 0 w 430785"/>
              <a:gd name="connsiteY1140" fmla="*/ 197379 h 4352025"/>
              <a:gd name="connsiteX1141" fmla="*/ 190883 w 430785"/>
              <a:gd name="connsiteY1141" fmla="*/ 307591 h 4352025"/>
              <a:gd name="connsiteX1142" fmla="*/ 190883 w 430785"/>
              <a:gd name="connsiteY1142" fmla="*/ 336321 h 4352025"/>
              <a:gd name="connsiteX1143" fmla="*/ 0 w 430785"/>
              <a:gd name="connsiteY1143" fmla="*/ 226271 h 4352025"/>
              <a:gd name="connsiteX1144" fmla="*/ 339888 w 430785"/>
              <a:gd name="connsiteY1144" fmla="*/ 196242 h 4352025"/>
              <a:gd name="connsiteX1145" fmla="*/ 430784 w 430785"/>
              <a:gd name="connsiteY1145" fmla="*/ 248670 h 4352025"/>
              <a:gd name="connsiteX1146" fmla="*/ 430784 w 430785"/>
              <a:gd name="connsiteY1146" fmla="*/ 277562 h 4352025"/>
              <a:gd name="connsiteX1147" fmla="*/ 339888 w 430785"/>
              <a:gd name="connsiteY1147" fmla="*/ 224972 h 4352025"/>
              <a:gd name="connsiteX1148" fmla="*/ 109563 w 430785"/>
              <a:gd name="connsiteY1148" fmla="*/ 194782 h 4352025"/>
              <a:gd name="connsiteX1149" fmla="*/ 141539 w 430785"/>
              <a:gd name="connsiteY1149" fmla="*/ 213286 h 4352025"/>
              <a:gd name="connsiteX1150" fmla="*/ 141539 w 430785"/>
              <a:gd name="connsiteY1150" fmla="*/ 242178 h 4352025"/>
              <a:gd name="connsiteX1151" fmla="*/ 109563 w 430785"/>
              <a:gd name="connsiteY1151" fmla="*/ 223512 h 4352025"/>
              <a:gd name="connsiteX1152" fmla="*/ 199161 w 430785"/>
              <a:gd name="connsiteY1152" fmla="*/ 180823 h 4352025"/>
              <a:gd name="connsiteX1153" fmla="*/ 231299 w 430785"/>
              <a:gd name="connsiteY1153" fmla="*/ 199327 h 4352025"/>
              <a:gd name="connsiteX1154" fmla="*/ 231299 w 430785"/>
              <a:gd name="connsiteY1154" fmla="*/ 228057 h 4352025"/>
              <a:gd name="connsiteX1155" fmla="*/ 199161 w 430785"/>
              <a:gd name="connsiteY1155" fmla="*/ 209553 h 4352025"/>
              <a:gd name="connsiteX1156" fmla="*/ 71743 w 430785"/>
              <a:gd name="connsiteY1156" fmla="*/ 173032 h 4352025"/>
              <a:gd name="connsiteX1157" fmla="*/ 89435 w 430785"/>
              <a:gd name="connsiteY1157" fmla="*/ 183258 h 4352025"/>
              <a:gd name="connsiteX1158" fmla="*/ 89435 w 430785"/>
              <a:gd name="connsiteY1158" fmla="*/ 211988 h 4352025"/>
              <a:gd name="connsiteX1159" fmla="*/ 71743 w 430785"/>
              <a:gd name="connsiteY1159" fmla="*/ 201762 h 4352025"/>
              <a:gd name="connsiteX1160" fmla="*/ 0 w 430785"/>
              <a:gd name="connsiteY1160" fmla="*/ 131641 h 4352025"/>
              <a:gd name="connsiteX1161" fmla="*/ 51779 w 430785"/>
              <a:gd name="connsiteY1161" fmla="*/ 161507 h 4352025"/>
              <a:gd name="connsiteX1162" fmla="*/ 51779 w 430785"/>
              <a:gd name="connsiteY1162" fmla="*/ 190237 h 4352025"/>
              <a:gd name="connsiteX1163" fmla="*/ 0 w 430785"/>
              <a:gd name="connsiteY1163" fmla="*/ 160371 h 4352025"/>
              <a:gd name="connsiteX1164" fmla="*/ 218476 w 430785"/>
              <a:gd name="connsiteY1164" fmla="*/ 126124 h 4352025"/>
              <a:gd name="connsiteX1165" fmla="*/ 250614 w 430785"/>
              <a:gd name="connsiteY1165" fmla="*/ 144628 h 4352025"/>
              <a:gd name="connsiteX1166" fmla="*/ 250614 w 430785"/>
              <a:gd name="connsiteY1166" fmla="*/ 173520 h 4352025"/>
              <a:gd name="connsiteX1167" fmla="*/ 218476 w 430785"/>
              <a:gd name="connsiteY1167" fmla="*/ 154854 h 4352025"/>
              <a:gd name="connsiteX1168" fmla="*/ 91546 w 430785"/>
              <a:gd name="connsiteY1168" fmla="*/ 118656 h 4352025"/>
              <a:gd name="connsiteX1169" fmla="*/ 179034 w 430785"/>
              <a:gd name="connsiteY1169" fmla="*/ 169136 h 4352025"/>
              <a:gd name="connsiteX1170" fmla="*/ 179034 w 430785"/>
              <a:gd name="connsiteY1170" fmla="*/ 198028 h 4352025"/>
              <a:gd name="connsiteX1171" fmla="*/ 91546 w 430785"/>
              <a:gd name="connsiteY1171" fmla="*/ 147386 h 4352025"/>
              <a:gd name="connsiteX1172" fmla="*/ 151278 w 430785"/>
              <a:gd name="connsiteY1172" fmla="*/ 87325 h 4352025"/>
              <a:gd name="connsiteX1173" fmla="*/ 198512 w 430785"/>
              <a:gd name="connsiteY1173" fmla="*/ 114599 h 4352025"/>
              <a:gd name="connsiteX1174" fmla="*/ 198512 w 430785"/>
              <a:gd name="connsiteY1174" fmla="*/ 143329 h 4352025"/>
              <a:gd name="connsiteX1175" fmla="*/ 151278 w 430785"/>
              <a:gd name="connsiteY1175" fmla="*/ 116060 h 4352025"/>
              <a:gd name="connsiteX1176" fmla="*/ 0 w 430785"/>
              <a:gd name="connsiteY1176" fmla="*/ 65737 h 4352025"/>
              <a:gd name="connsiteX1177" fmla="*/ 71419 w 430785"/>
              <a:gd name="connsiteY1177" fmla="*/ 106970 h 4352025"/>
              <a:gd name="connsiteX1178" fmla="*/ 71419 w 430785"/>
              <a:gd name="connsiteY1178" fmla="*/ 135862 h 4352025"/>
              <a:gd name="connsiteX1179" fmla="*/ 0 w 430785"/>
              <a:gd name="connsiteY1179" fmla="*/ 94633 h 4352025"/>
              <a:gd name="connsiteX1180" fmla="*/ 0 w 430785"/>
              <a:gd name="connsiteY1180" fmla="*/ 0 h 4352025"/>
              <a:gd name="connsiteX1181" fmla="*/ 131151 w 430785"/>
              <a:gd name="connsiteY1181" fmla="*/ 75639 h 4352025"/>
              <a:gd name="connsiteX1182" fmla="*/ 131151 w 430785"/>
              <a:gd name="connsiteY1182" fmla="*/ 104536 h 4352025"/>
              <a:gd name="connsiteX1183" fmla="*/ 0 w 430785"/>
              <a:gd name="connsiteY1183" fmla="*/ 28731 h 435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Lst>
            <a:rect l="l" t="t" r="r" b="b"/>
            <a:pathLst>
              <a:path w="430785" h="4352025">
                <a:moveTo>
                  <a:pt x="365209" y="4285313"/>
                </a:moveTo>
                <a:lnTo>
                  <a:pt x="430784" y="4323132"/>
                </a:lnTo>
                <a:lnTo>
                  <a:pt x="430784" y="4352025"/>
                </a:lnTo>
                <a:lnTo>
                  <a:pt x="365209" y="4314205"/>
                </a:lnTo>
                <a:close/>
                <a:moveTo>
                  <a:pt x="361638" y="4217465"/>
                </a:moveTo>
                <a:lnTo>
                  <a:pt x="430784" y="4257394"/>
                </a:lnTo>
                <a:lnTo>
                  <a:pt x="430784" y="4286124"/>
                </a:lnTo>
                <a:lnTo>
                  <a:pt x="361638" y="4246195"/>
                </a:lnTo>
                <a:close/>
                <a:moveTo>
                  <a:pt x="302231" y="4183055"/>
                </a:moveTo>
                <a:lnTo>
                  <a:pt x="334207" y="4201559"/>
                </a:lnTo>
                <a:lnTo>
                  <a:pt x="334207" y="4230451"/>
                </a:lnTo>
                <a:lnTo>
                  <a:pt x="302231" y="4211947"/>
                </a:lnTo>
                <a:close/>
                <a:moveTo>
                  <a:pt x="395075" y="4171043"/>
                </a:moveTo>
                <a:lnTo>
                  <a:pt x="430784" y="4191657"/>
                </a:lnTo>
                <a:lnTo>
                  <a:pt x="430784" y="4220387"/>
                </a:lnTo>
                <a:lnTo>
                  <a:pt x="395075" y="4199773"/>
                </a:lnTo>
                <a:close/>
                <a:moveTo>
                  <a:pt x="252075" y="4154162"/>
                </a:moveTo>
                <a:lnTo>
                  <a:pt x="284213" y="4172666"/>
                </a:lnTo>
                <a:lnTo>
                  <a:pt x="284213" y="4201558"/>
                </a:lnTo>
                <a:lnTo>
                  <a:pt x="252075" y="4183054"/>
                </a:lnTo>
                <a:close/>
                <a:moveTo>
                  <a:pt x="133585" y="4151565"/>
                </a:moveTo>
                <a:lnTo>
                  <a:pt x="196401" y="4187761"/>
                </a:lnTo>
                <a:lnTo>
                  <a:pt x="196401" y="4216653"/>
                </a:lnTo>
                <a:lnTo>
                  <a:pt x="133585" y="4180457"/>
                </a:lnTo>
                <a:close/>
                <a:moveTo>
                  <a:pt x="85702" y="4123972"/>
                </a:moveTo>
                <a:lnTo>
                  <a:pt x="113458" y="4140041"/>
                </a:lnTo>
                <a:lnTo>
                  <a:pt x="113458" y="4168771"/>
                </a:lnTo>
                <a:lnTo>
                  <a:pt x="85702" y="4152702"/>
                </a:lnTo>
                <a:close/>
                <a:moveTo>
                  <a:pt x="365209" y="4087938"/>
                </a:moveTo>
                <a:lnTo>
                  <a:pt x="430784" y="4125757"/>
                </a:lnTo>
                <a:lnTo>
                  <a:pt x="430784" y="4154650"/>
                </a:lnTo>
                <a:lnTo>
                  <a:pt x="365209" y="4116668"/>
                </a:lnTo>
                <a:close/>
                <a:moveTo>
                  <a:pt x="129527" y="4083393"/>
                </a:moveTo>
                <a:lnTo>
                  <a:pt x="232110" y="4142638"/>
                </a:lnTo>
                <a:lnTo>
                  <a:pt x="232110" y="4171530"/>
                </a:lnTo>
                <a:lnTo>
                  <a:pt x="129527" y="4112285"/>
                </a:lnTo>
                <a:close/>
                <a:moveTo>
                  <a:pt x="0" y="4074466"/>
                </a:moveTo>
                <a:lnTo>
                  <a:pt x="65575" y="4112285"/>
                </a:lnTo>
                <a:lnTo>
                  <a:pt x="65575" y="4141178"/>
                </a:lnTo>
                <a:lnTo>
                  <a:pt x="0" y="4103196"/>
                </a:lnTo>
                <a:close/>
                <a:moveTo>
                  <a:pt x="379168" y="4030154"/>
                </a:moveTo>
                <a:lnTo>
                  <a:pt x="430784" y="4060020"/>
                </a:lnTo>
                <a:lnTo>
                  <a:pt x="430784" y="4088750"/>
                </a:lnTo>
                <a:lnTo>
                  <a:pt x="379168" y="4058884"/>
                </a:lnTo>
                <a:close/>
                <a:moveTo>
                  <a:pt x="123035" y="4013922"/>
                </a:moveTo>
                <a:lnTo>
                  <a:pt x="199161" y="4057909"/>
                </a:lnTo>
                <a:lnTo>
                  <a:pt x="199161" y="4086639"/>
                </a:lnTo>
                <a:lnTo>
                  <a:pt x="123035" y="4042652"/>
                </a:lnTo>
                <a:close/>
                <a:moveTo>
                  <a:pt x="0" y="4008728"/>
                </a:moveTo>
                <a:lnTo>
                  <a:pt x="109563" y="4071869"/>
                </a:lnTo>
                <a:lnTo>
                  <a:pt x="109563" y="4100598"/>
                </a:lnTo>
                <a:lnTo>
                  <a:pt x="0" y="4037458"/>
                </a:lnTo>
                <a:close/>
                <a:moveTo>
                  <a:pt x="222372" y="4005482"/>
                </a:moveTo>
                <a:lnTo>
                  <a:pt x="274151" y="4035348"/>
                </a:lnTo>
                <a:lnTo>
                  <a:pt x="274151" y="4064078"/>
                </a:lnTo>
                <a:lnTo>
                  <a:pt x="222372" y="4034212"/>
                </a:lnTo>
                <a:close/>
                <a:moveTo>
                  <a:pt x="55836" y="3975129"/>
                </a:moveTo>
                <a:lnTo>
                  <a:pt x="103070" y="4002398"/>
                </a:lnTo>
                <a:lnTo>
                  <a:pt x="103070" y="4031128"/>
                </a:lnTo>
                <a:lnTo>
                  <a:pt x="55836" y="4003859"/>
                </a:lnTo>
                <a:close/>
                <a:moveTo>
                  <a:pt x="355632" y="3950782"/>
                </a:moveTo>
                <a:lnTo>
                  <a:pt x="430784" y="3994120"/>
                </a:lnTo>
                <a:lnTo>
                  <a:pt x="430784" y="4023012"/>
                </a:lnTo>
                <a:lnTo>
                  <a:pt x="355632" y="3979512"/>
                </a:lnTo>
                <a:close/>
                <a:moveTo>
                  <a:pt x="125794" y="3949645"/>
                </a:moveTo>
                <a:lnTo>
                  <a:pt x="202407" y="3993957"/>
                </a:lnTo>
                <a:lnTo>
                  <a:pt x="202407" y="4022687"/>
                </a:lnTo>
                <a:lnTo>
                  <a:pt x="125794" y="3978537"/>
                </a:lnTo>
                <a:close/>
                <a:moveTo>
                  <a:pt x="0" y="3942828"/>
                </a:moveTo>
                <a:lnTo>
                  <a:pt x="35709" y="3963442"/>
                </a:lnTo>
                <a:lnTo>
                  <a:pt x="35709" y="3992334"/>
                </a:lnTo>
                <a:lnTo>
                  <a:pt x="0" y="3971720"/>
                </a:lnTo>
                <a:close/>
                <a:moveTo>
                  <a:pt x="193155" y="3922701"/>
                </a:moveTo>
                <a:lnTo>
                  <a:pt x="225293" y="3941205"/>
                </a:lnTo>
                <a:lnTo>
                  <a:pt x="225293" y="3970097"/>
                </a:lnTo>
                <a:lnTo>
                  <a:pt x="193155" y="3951593"/>
                </a:lnTo>
                <a:close/>
                <a:moveTo>
                  <a:pt x="379168" y="3898516"/>
                </a:moveTo>
                <a:lnTo>
                  <a:pt x="430784" y="3928382"/>
                </a:lnTo>
                <a:lnTo>
                  <a:pt x="430784" y="3957274"/>
                </a:lnTo>
                <a:lnTo>
                  <a:pt x="379168" y="3927408"/>
                </a:lnTo>
                <a:close/>
                <a:moveTo>
                  <a:pt x="0" y="3877091"/>
                </a:moveTo>
                <a:lnTo>
                  <a:pt x="105829" y="3938121"/>
                </a:lnTo>
                <a:lnTo>
                  <a:pt x="105829" y="3967013"/>
                </a:lnTo>
                <a:lnTo>
                  <a:pt x="0" y="3905821"/>
                </a:lnTo>
                <a:close/>
                <a:moveTo>
                  <a:pt x="210847" y="3867189"/>
                </a:moveTo>
                <a:lnTo>
                  <a:pt x="258081" y="3894458"/>
                </a:lnTo>
                <a:lnTo>
                  <a:pt x="258081" y="3923350"/>
                </a:lnTo>
                <a:lnTo>
                  <a:pt x="210847" y="3896081"/>
                </a:lnTo>
                <a:close/>
                <a:moveTo>
                  <a:pt x="71743" y="3852743"/>
                </a:moveTo>
                <a:lnTo>
                  <a:pt x="173028" y="3911176"/>
                </a:lnTo>
                <a:lnTo>
                  <a:pt x="173028" y="3939906"/>
                </a:lnTo>
                <a:lnTo>
                  <a:pt x="71743" y="3881473"/>
                </a:lnTo>
                <a:close/>
                <a:moveTo>
                  <a:pt x="359366" y="3821254"/>
                </a:moveTo>
                <a:lnTo>
                  <a:pt x="430785" y="3862644"/>
                </a:lnTo>
                <a:lnTo>
                  <a:pt x="430785" y="3891374"/>
                </a:lnTo>
                <a:lnTo>
                  <a:pt x="359366" y="3850146"/>
                </a:lnTo>
                <a:close/>
                <a:moveTo>
                  <a:pt x="0" y="3811191"/>
                </a:moveTo>
                <a:lnTo>
                  <a:pt x="51779" y="3841057"/>
                </a:lnTo>
                <a:lnTo>
                  <a:pt x="51779" y="3869949"/>
                </a:lnTo>
                <a:lnTo>
                  <a:pt x="0" y="3840083"/>
                </a:lnTo>
                <a:close/>
                <a:moveTo>
                  <a:pt x="248829" y="3757464"/>
                </a:moveTo>
                <a:lnTo>
                  <a:pt x="280805" y="3775968"/>
                </a:lnTo>
                <a:lnTo>
                  <a:pt x="280805" y="3804860"/>
                </a:lnTo>
                <a:lnTo>
                  <a:pt x="248829" y="3786194"/>
                </a:lnTo>
                <a:close/>
                <a:moveTo>
                  <a:pt x="0" y="3745453"/>
                </a:moveTo>
                <a:lnTo>
                  <a:pt x="190883" y="3855665"/>
                </a:lnTo>
                <a:lnTo>
                  <a:pt x="190883" y="3884395"/>
                </a:lnTo>
                <a:lnTo>
                  <a:pt x="0" y="3774183"/>
                </a:lnTo>
                <a:close/>
                <a:moveTo>
                  <a:pt x="339888" y="3744317"/>
                </a:moveTo>
                <a:lnTo>
                  <a:pt x="430784" y="3796745"/>
                </a:lnTo>
                <a:lnTo>
                  <a:pt x="430784" y="3825637"/>
                </a:lnTo>
                <a:lnTo>
                  <a:pt x="339888" y="3773047"/>
                </a:lnTo>
                <a:close/>
                <a:moveTo>
                  <a:pt x="109563" y="3742856"/>
                </a:moveTo>
                <a:lnTo>
                  <a:pt x="141539" y="3761360"/>
                </a:lnTo>
                <a:lnTo>
                  <a:pt x="141539" y="3790252"/>
                </a:lnTo>
                <a:lnTo>
                  <a:pt x="109563" y="3771586"/>
                </a:lnTo>
                <a:close/>
                <a:moveTo>
                  <a:pt x="199161" y="3728897"/>
                </a:moveTo>
                <a:lnTo>
                  <a:pt x="231299" y="3747401"/>
                </a:lnTo>
                <a:lnTo>
                  <a:pt x="231299" y="3776131"/>
                </a:lnTo>
                <a:lnTo>
                  <a:pt x="199161" y="3757627"/>
                </a:lnTo>
                <a:close/>
                <a:moveTo>
                  <a:pt x="71743" y="3721106"/>
                </a:moveTo>
                <a:lnTo>
                  <a:pt x="89435" y="3731332"/>
                </a:lnTo>
                <a:lnTo>
                  <a:pt x="89435" y="3760062"/>
                </a:lnTo>
                <a:lnTo>
                  <a:pt x="71743" y="3749836"/>
                </a:lnTo>
                <a:close/>
                <a:moveTo>
                  <a:pt x="365209" y="3692701"/>
                </a:moveTo>
                <a:lnTo>
                  <a:pt x="430784" y="3730520"/>
                </a:lnTo>
                <a:lnTo>
                  <a:pt x="430784" y="3759413"/>
                </a:lnTo>
                <a:lnTo>
                  <a:pt x="365209" y="3721593"/>
                </a:lnTo>
                <a:close/>
                <a:moveTo>
                  <a:pt x="0" y="3679716"/>
                </a:moveTo>
                <a:lnTo>
                  <a:pt x="51779" y="3709582"/>
                </a:lnTo>
                <a:lnTo>
                  <a:pt x="51779" y="3738312"/>
                </a:lnTo>
                <a:lnTo>
                  <a:pt x="0" y="3708446"/>
                </a:lnTo>
                <a:close/>
                <a:moveTo>
                  <a:pt x="218476" y="3674197"/>
                </a:moveTo>
                <a:lnTo>
                  <a:pt x="250614" y="3692701"/>
                </a:lnTo>
                <a:lnTo>
                  <a:pt x="250614" y="3721593"/>
                </a:lnTo>
                <a:lnTo>
                  <a:pt x="218476" y="3702927"/>
                </a:lnTo>
                <a:close/>
                <a:moveTo>
                  <a:pt x="91546" y="3666730"/>
                </a:moveTo>
                <a:lnTo>
                  <a:pt x="179034" y="3717210"/>
                </a:lnTo>
                <a:lnTo>
                  <a:pt x="179034" y="3746102"/>
                </a:lnTo>
                <a:lnTo>
                  <a:pt x="91546" y="3695460"/>
                </a:lnTo>
                <a:close/>
                <a:moveTo>
                  <a:pt x="151278" y="3635404"/>
                </a:moveTo>
                <a:lnTo>
                  <a:pt x="198512" y="3662673"/>
                </a:lnTo>
                <a:lnTo>
                  <a:pt x="198512" y="3691403"/>
                </a:lnTo>
                <a:lnTo>
                  <a:pt x="151278" y="3664134"/>
                </a:lnTo>
                <a:close/>
                <a:moveTo>
                  <a:pt x="361638" y="3624853"/>
                </a:moveTo>
                <a:lnTo>
                  <a:pt x="430784" y="3664783"/>
                </a:lnTo>
                <a:lnTo>
                  <a:pt x="430784" y="3693675"/>
                </a:lnTo>
                <a:lnTo>
                  <a:pt x="361638" y="3653583"/>
                </a:lnTo>
                <a:close/>
                <a:moveTo>
                  <a:pt x="0" y="3613816"/>
                </a:moveTo>
                <a:lnTo>
                  <a:pt x="71419" y="3655044"/>
                </a:lnTo>
                <a:lnTo>
                  <a:pt x="71419" y="3683936"/>
                </a:lnTo>
                <a:lnTo>
                  <a:pt x="0" y="3642708"/>
                </a:lnTo>
                <a:close/>
                <a:moveTo>
                  <a:pt x="302231" y="3590442"/>
                </a:moveTo>
                <a:lnTo>
                  <a:pt x="334207" y="3609108"/>
                </a:lnTo>
                <a:lnTo>
                  <a:pt x="334207" y="3637838"/>
                </a:lnTo>
                <a:lnTo>
                  <a:pt x="302231" y="3619334"/>
                </a:lnTo>
                <a:close/>
                <a:moveTo>
                  <a:pt x="395075" y="3578431"/>
                </a:moveTo>
                <a:lnTo>
                  <a:pt x="430784" y="3599045"/>
                </a:lnTo>
                <a:lnTo>
                  <a:pt x="430784" y="3627775"/>
                </a:lnTo>
                <a:lnTo>
                  <a:pt x="395075" y="3607161"/>
                </a:lnTo>
                <a:close/>
                <a:moveTo>
                  <a:pt x="252075" y="3561550"/>
                </a:moveTo>
                <a:lnTo>
                  <a:pt x="284213" y="3580216"/>
                </a:lnTo>
                <a:lnTo>
                  <a:pt x="284213" y="3608946"/>
                </a:lnTo>
                <a:lnTo>
                  <a:pt x="252075" y="3590442"/>
                </a:lnTo>
                <a:close/>
                <a:moveTo>
                  <a:pt x="133585" y="3558953"/>
                </a:moveTo>
                <a:lnTo>
                  <a:pt x="196401" y="3595149"/>
                </a:lnTo>
                <a:lnTo>
                  <a:pt x="196401" y="3624041"/>
                </a:lnTo>
                <a:lnTo>
                  <a:pt x="133585" y="3587845"/>
                </a:lnTo>
                <a:close/>
                <a:moveTo>
                  <a:pt x="0" y="3548078"/>
                </a:moveTo>
                <a:lnTo>
                  <a:pt x="131151" y="3623717"/>
                </a:lnTo>
                <a:lnTo>
                  <a:pt x="131151" y="3652609"/>
                </a:lnTo>
                <a:lnTo>
                  <a:pt x="0" y="3576808"/>
                </a:lnTo>
                <a:close/>
                <a:moveTo>
                  <a:pt x="85702" y="3531360"/>
                </a:moveTo>
                <a:lnTo>
                  <a:pt x="113458" y="3547429"/>
                </a:lnTo>
                <a:lnTo>
                  <a:pt x="113458" y="3576159"/>
                </a:lnTo>
                <a:lnTo>
                  <a:pt x="85702" y="3560090"/>
                </a:lnTo>
                <a:close/>
                <a:moveTo>
                  <a:pt x="365209" y="3495326"/>
                </a:moveTo>
                <a:lnTo>
                  <a:pt x="430784" y="3533145"/>
                </a:lnTo>
                <a:lnTo>
                  <a:pt x="430784" y="3562038"/>
                </a:lnTo>
                <a:lnTo>
                  <a:pt x="365209" y="3524056"/>
                </a:lnTo>
                <a:close/>
                <a:moveTo>
                  <a:pt x="129527" y="3490781"/>
                </a:moveTo>
                <a:lnTo>
                  <a:pt x="232110" y="3550026"/>
                </a:lnTo>
                <a:lnTo>
                  <a:pt x="232110" y="3578918"/>
                </a:lnTo>
                <a:lnTo>
                  <a:pt x="129527" y="3519673"/>
                </a:lnTo>
                <a:close/>
                <a:moveTo>
                  <a:pt x="0" y="3481854"/>
                </a:moveTo>
                <a:lnTo>
                  <a:pt x="65575" y="3519673"/>
                </a:lnTo>
                <a:lnTo>
                  <a:pt x="65575" y="3548565"/>
                </a:lnTo>
                <a:lnTo>
                  <a:pt x="0" y="3510746"/>
                </a:lnTo>
                <a:close/>
                <a:moveTo>
                  <a:pt x="379168" y="3437542"/>
                </a:moveTo>
                <a:lnTo>
                  <a:pt x="430784" y="3467408"/>
                </a:lnTo>
                <a:lnTo>
                  <a:pt x="430784" y="3496138"/>
                </a:lnTo>
                <a:lnTo>
                  <a:pt x="379168" y="3466272"/>
                </a:lnTo>
                <a:close/>
                <a:moveTo>
                  <a:pt x="123035" y="3421310"/>
                </a:moveTo>
                <a:lnTo>
                  <a:pt x="199161" y="3465297"/>
                </a:lnTo>
                <a:lnTo>
                  <a:pt x="199161" y="3494027"/>
                </a:lnTo>
                <a:lnTo>
                  <a:pt x="123035" y="3450040"/>
                </a:lnTo>
                <a:close/>
                <a:moveTo>
                  <a:pt x="0" y="3416116"/>
                </a:moveTo>
                <a:lnTo>
                  <a:pt x="109563" y="3479257"/>
                </a:lnTo>
                <a:lnTo>
                  <a:pt x="109563" y="3507986"/>
                </a:lnTo>
                <a:lnTo>
                  <a:pt x="0" y="3444846"/>
                </a:lnTo>
                <a:close/>
                <a:moveTo>
                  <a:pt x="222372" y="3412870"/>
                </a:moveTo>
                <a:lnTo>
                  <a:pt x="274151" y="3442736"/>
                </a:lnTo>
                <a:lnTo>
                  <a:pt x="274151" y="3471466"/>
                </a:lnTo>
                <a:lnTo>
                  <a:pt x="222372" y="3441600"/>
                </a:lnTo>
                <a:close/>
                <a:moveTo>
                  <a:pt x="55836" y="3382517"/>
                </a:moveTo>
                <a:lnTo>
                  <a:pt x="103070" y="3409786"/>
                </a:lnTo>
                <a:lnTo>
                  <a:pt x="103070" y="3438516"/>
                </a:lnTo>
                <a:lnTo>
                  <a:pt x="55836" y="3411247"/>
                </a:lnTo>
                <a:close/>
                <a:moveTo>
                  <a:pt x="355632" y="3358169"/>
                </a:moveTo>
                <a:lnTo>
                  <a:pt x="430784" y="3401507"/>
                </a:lnTo>
                <a:lnTo>
                  <a:pt x="430784" y="3430399"/>
                </a:lnTo>
                <a:lnTo>
                  <a:pt x="355632" y="3386899"/>
                </a:lnTo>
                <a:close/>
                <a:moveTo>
                  <a:pt x="125794" y="3357033"/>
                </a:moveTo>
                <a:lnTo>
                  <a:pt x="202407" y="3401345"/>
                </a:lnTo>
                <a:lnTo>
                  <a:pt x="202407" y="3430075"/>
                </a:lnTo>
                <a:lnTo>
                  <a:pt x="125794" y="3385925"/>
                </a:lnTo>
                <a:close/>
                <a:moveTo>
                  <a:pt x="0" y="3350216"/>
                </a:moveTo>
                <a:lnTo>
                  <a:pt x="35709" y="3370830"/>
                </a:lnTo>
                <a:lnTo>
                  <a:pt x="35709" y="3399722"/>
                </a:lnTo>
                <a:lnTo>
                  <a:pt x="0" y="3379108"/>
                </a:lnTo>
                <a:close/>
                <a:moveTo>
                  <a:pt x="193155" y="3330089"/>
                </a:moveTo>
                <a:lnTo>
                  <a:pt x="225293" y="3348755"/>
                </a:lnTo>
                <a:lnTo>
                  <a:pt x="225293" y="3377485"/>
                </a:lnTo>
                <a:lnTo>
                  <a:pt x="193155" y="3358981"/>
                </a:lnTo>
                <a:close/>
                <a:moveTo>
                  <a:pt x="379168" y="3305904"/>
                </a:moveTo>
                <a:lnTo>
                  <a:pt x="430784" y="3335770"/>
                </a:lnTo>
                <a:lnTo>
                  <a:pt x="430784" y="3364662"/>
                </a:lnTo>
                <a:lnTo>
                  <a:pt x="379168" y="3334796"/>
                </a:lnTo>
                <a:close/>
                <a:moveTo>
                  <a:pt x="0" y="3284478"/>
                </a:moveTo>
                <a:lnTo>
                  <a:pt x="105829" y="3345508"/>
                </a:lnTo>
                <a:lnTo>
                  <a:pt x="105829" y="3374401"/>
                </a:lnTo>
                <a:lnTo>
                  <a:pt x="0" y="3313208"/>
                </a:lnTo>
                <a:close/>
                <a:moveTo>
                  <a:pt x="210847" y="3274577"/>
                </a:moveTo>
                <a:lnTo>
                  <a:pt x="258081" y="3301846"/>
                </a:lnTo>
                <a:lnTo>
                  <a:pt x="258081" y="3330738"/>
                </a:lnTo>
                <a:lnTo>
                  <a:pt x="210847" y="3303469"/>
                </a:lnTo>
                <a:close/>
                <a:moveTo>
                  <a:pt x="71743" y="3260131"/>
                </a:moveTo>
                <a:lnTo>
                  <a:pt x="173028" y="3318564"/>
                </a:lnTo>
                <a:lnTo>
                  <a:pt x="173028" y="3347456"/>
                </a:lnTo>
                <a:lnTo>
                  <a:pt x="71743" y="3288861"/>
                </a:lnTo>
                <a:close/>
                <a:moveTo>
                  <a:pt x="359366" y="3228642"/>
                </a:moveTo>
                <a:lnTo>
                  <a:pt x="430785" y="3270032"/>
                </a:lnTo>
                <a:lnTo>
                  <a:pt x="430785" y="3298762"/>
                </a:lnTo>
                <a:lnTo>
                  <a:pt x="359366" y="3257534"/>
                </a:lnTo>
                <a:close/>
                <a:moveTo>
                  <a:pt x="0" y="3218578"/>
                </a:moveTo>
                <a:lnTo>
                  <a:pt x="51779" y="3248444"/>
                </a:lnTo>
                <a:lnTo>
                  <a:pt x="51779" y="3277336"/>
                </a:lnTo>
                <a:lnTo>
                  <a:pt x="0" y="3247470"/>
                </a:lnTo>
                <a:close/>
                <a:moveTo>
                  <a:pt x="248829" y="3164852"/>
                </a:moveTo>
                <a:lnTo>
                  <a:pt x="280805" y="3183356"/>
                </a:lnTo>
                <a:lnTo>
                  <a:pt x="280805" y="3212248"/>
                </a:lnTo>
                <a:lnTo>
                  <a:pt x="248829" y="3193744"/>
                </a:lnTo>
                <a:close/>
                <a:moveTo>
                  <a:pt x="0" y="3152841"/>
                </a:moveTo>
                <a:lnTo>
                  <a:pt x="190883" y="3263053"/>
                </a:lnTo>
                <a:lnTo>
                  <a:pt x="190883" y="3291783"/>
                </a:lnTo>
                <a:lnTo>
                  <a:pt x="0" y="3181733"/>
                </a:lnTo>
                <a:close/>
                <a:moveTo>
                  <a:pt x="339888" y="3151705"/>
                </a:moveTo>
                <a:lnTo>
                  <a:pt x="430784" y="3204133"/>
                </a:lnTo>
                <a:lnTo>
                  <a:pt x="430784" y="3233025"/>
                </a:lnTo>
                <a:lnTo>
                  <a:pt x="339888" y="3180435"/>
                </a:lnTo>
                <a:close/>
                <a:moveTo>
                  <a:pt x="109563" y="3150244"/>
                </a:moveTo>
                <a:lnTo>
                  <a:pt x="141539" y="3168748"/>
                </a:lnTo>
                <a:lnTo>
                  <a:pt x="141539" y="3197640"/>
                </a:lnTo>
                <a:lnTo>
                  <a:pt x="109563" y="3178974"/>
                </a:lnTo>
                <a:close/>
                <a:moveTo>
                  <a:pt x="199161" y="3136285"/>
                </a:moveTo>
                <a:lnTo>
                  <a:pt x="231299" y="3154789"/>
                </a:lnTo>
                <a:lnTo>
                  <a:pt x="231299" y="3183519"/>
                </a:lnTo>
                <a:lnTo>
                  <a:pt x="199161" y="3165015"/>
                </a:lnTo>
                <a:close/>
                <a:moveTo>
                  <a:pt x="71743" y="3128494"/>
                </a:moveTo>
                <a:lnTo>
                  <a:pt x="89435" y="3138720"/>
                </a:lnTo>
                <a:lnTo>
                  <a:pt x="89435" y="3167450"/>
                </a:lnTo>
                <a:lnTo>
                  <a:pt x="71743" y="3157224"/>
                </a:lnTo>
                <a:close/>
                <a:moveTo>
                  <a:pt x="365209" y="3103126"/>
                </a:moveTo>
                <a:lnTo>
                  <a:pt x="430784" y="3140945"/>
                </a:lnTo>
                <a:lnTo>
                  <a:pt x="430784" y="3169838"/>
                </a:lnTo>
                <a:lnTo>
                  <a:pt x="365209" y="3132018"/>
                </a:lnTo>
                <a:close/>
                <a:moveTo>
                  <a:pt x="0" y="3087103"/>
                </a:moveTo>
                <a:lnTo>
                  <a:pt x="51779" y="3116969"/>
                </a:lnTo>
                <a:lnTo>
                  <a:pt x="51779" y="3145699"/>
                </a:lnTo>
                <a:lnTo>
                  <a:pt x="0" y="3115833"/>
                </a:lnTo>
                <a:close/>
                <a:moveTo>
                  <a:pt x="218476" y="3081585"/>
                </a:moveTo>
                <a:lnTo>
                  <a:pt x="250614" y="3100089"/>
                </a:lnTo>
                <a:lnTo>
                  <a:pt x="250614" y="3128981"/>
                </a:lnTo>
                <a:lnTo>
                  <a:pt x="218476" y="3110315"/>
                </a:lnTo>
                <a:close/>
                <a:moveTo>
                  <a:pt x="91546" y="3074118"/>
                </a:moveTo>
                <a:lnTo>
                  <a:pt x="179034" y="3124598"/>
                </a:lnTo>
                <a:lnTo>
                  <a:pt x="179034" y="3153490"/>
                </a:lnTo>
                <a:lnTo>
                  <a:pt x="91546" y="3102848"/>
                </a:lnTo>
                <a:close/>
                <a:moveTo>
                  <a:pt x="151278" y="3042791"/>
                </a:moveTo>
                <a:lnTo>
                  <a:pt x="198512" y="3070060"/>
                </a:lnTo>
                <a:lnTo>
                  <a:pt x="198512" y="3098790"/>
                </a:lnTo>
                <a:lnTo>
                  <a:pt x="151278" y="3071521"/>
                </a:lnTo>
                <a:close/>
                <a:moveTo>
                  <a:pt x="361638" y="3035278"/>
                </a:moveTo>
                <a:lnTo>
                  <a:pt x="430784" y="3075207"/>
                </a:lnTo>
                <a:lnTo>
                  <a:pt x="430784" y="3103937"/>
                </a:lnTo>
                <a:lnTo>
                  <a:pt x="361638" y="3064008"/>
                </a:lnTo>
                <a:close/>
                <a:moveTo>
                  <a:pt x="0" y="3021203"/>
                </a:moveTo>
                <a:lnTo>
                  <a:pt x="71419" y="3062431"/>
                </a:lnTo>
                <a:lnTo>
                  <a:pt x="71419" y="3091323"/>
                </a:lnTo>
                <a:lnTo>
                  <a:pt x="0" y="3050095"/>
                </a:lnTo>
                <a:close/>
                <a:moveTo>
                  <a:pt x="302231" y="3000868"/>
                </a:moveTo>
                <a:lnTo>
                  <a:pt x="334207" y="3019372"/>
                </a:lnTo>
                <a:lnTo>
                  <a:pt x="334207" y="3048264"/>
                </a:lnTo>
                <a:lnTo>
                  <a:pt x="302231" y="3029760"/>
                </a:lnTo>
                <a:close/>
                <a:moveTo>
                  <a:pt x="395075" y="2988856"/>
                </a:moveTo>
                <a:lnTo>
                  <a:pt x="430784" y="3009470"/>
                </a:lnTo>
                <a:lnTo>
                  <a:pt x="430784" y="3038200"/>
                </a:lnTo>
                <a:lnTo>
                  <a:pt x="395075" y="3017586"/>
                </a:lnTo>
                <a:close/>
                <a:moveTo>
                  <a:pt x="252075" y="2971975"/>
                </a:moveTo>
                <a:lnTo>
                  <a:pt x="284213" y="2990479"/>
                </a:lnTo>
                <a:lnTo>
                  <a:pt x="284213" y="3019371"/>
                </a:lnTo>
                <a:lnTo>
                  <a:pt x="252075" y="3000867"/>
                </a:lnTo>
                <a:close/>
                <a:moveTo>
                  <a:pt x="133585" y="2969378"/>
                </a:moveTo>
                <a:lnTo>
                  <a:pt x="196401" y="3005574"/>
                </a:lnTo>
                <a:lnTo>
                  <a:pt x="196401" y="3034466"/>
                </a:lnTo>
                <a:lnTo>
                  <a:pt x="133585" y="2998270"/>
                </a:lnTo>
                <a:close/>
                <a:moveTo>
                  <a:pt x="0" y="2955466"/>
                </a:moveTo>
                <a:lnTo>
                  <a:pt x="131151" y="3031105"/>
                </a:lnTo>
                <a:lnTo>
                  <a:pt x="131151" y="3059997"/>
                </a:lnTo>
                <a:lnTo>
                  <a:pt x="0" y="2984196"/>
                </a:lnTo>
                <a:close/>
                <a:moveTo>
                  <a:pt x="85702" y="2941785"/>
                </a:moveTo>
                <a:lnTo>
                  <a:pt x="113458" y="2957854"/>
                </a:lnTo>
                <a:lnTo>
                  <a:pt x="113458" y="2986584"/>
                </a:lnTo>
                <a:lnTo>
                  <a:pt x="85702" y="2970515"/>
                </a:lnTo>
                <a:close/>
                <a:moveTo>
                  <a:pt x="365209" y="2905751"/>
                </a:moveTo>
                <a:lnTo>
                  <a:pt x="430784" y="2943570"/>
                </a:lnTo>
                <a:lnTo>
                  <a:pt x="430784" y="2972463"/>
                </a:lnTo>
                <a:lnTo>
                  <a:pt x="365209" y="2934481"/>
                </a:lnTo>
                <a:close/>
                <a:moveTo>
                  <a:pt x="129527" y="2901206"/>
                </a:moveTo>
                <a:lnTo>
                  <a:pt x="232110" y="2960451"/>
                </a:lnTo>
                <a:lnTo>
                  <a:pt x="232110" y="2989343"/>
                </a:lnTo>
                <a:lnTo>
                  <a:pt x="129527" y="2930098"/>
                </a:lnTo>
                <a:close/>
                <a:moveTo>
                  <a:pt x="0" y="2892279"/>
                </a:moveTo>
                <a:lnTo>
                  <a:pt x="65575" y="2930098"/>
                </a:lnTo>
                <a:lnTo>
                  <a:pt x="65575" y="2958991"/>
                </a:lnTo>
                <a:lnTo>
                  <a:pt x="0" y="2921009"/>
                </a:lnTo>
                <a:close/>
                <a:moveTo>
                  <a:pt x="379168" y="2847967"/>
                </a:moveTo>
                <a:lnTo>
                  <a:pt x="430784" y="2877833"/>
                </a:lnTo>
                <a:lnTo>
                  <a:pt x="430784" y="2906563"/>
                </a:lnTo>
                <a:lnTo>
                  <a:pt x="379168" y="2876697"/>
                </a:lnTo>
                <a:close/>
                <a:moveTo>
                  <a:pt x="123035" y="2831735"/>
                </a:moveTo>
                <a:lnTo>
                  <a:pt x="199161" y="2875722"/>
                </a:lnTo>
                <a:lnTo>
                  <a:pt x="199161" y="2904452"/>
                </a:lnTo>
                <a:lnTo>
                  <a:pt x="123035" y="2860465"/>
                </a:lnTo>
                <a:close/>
                <a:moveTo>
                  <a:pt x="0" y="2826541"/>
                </a:moveTo>
                <a:lnTo>
                  <a:pt x="109563" y="2889682"/>
                </a:lnTo>
                <a:lnTo>
                  <a:pt x="109563" y="2918411"/>
                </a:lnTo>
                <a:lnTo>
                  <a:pt x="0" y="2855271"/>
                </a:lnTo>
                <a:close/>
                <a:moveTo>
                  <a:pt x="222372" y="2823295"/>
                </a:moveTo>
                <a:lnTo>
                  <a:pt x="274151" y="2853161"/>
                </a:lnTo>
                <a:lnTo>
                  <a:pt x="274151" y="2881891"/>
                </a:lnTo>
                <a:lnTo>
                  <a:pt x="222372" y="2852025"/>
                </a:lnTo>
                <a:close/>
                <a:moveTo>
                  <a:pt x="55836" y="2792942"/>
                </a:moveTo>
                <a:lnTo>
                  <a:pt x="103070" y="2820211"/>
                </a:lnTo>
                <a:lnTo>
                  <a:pt x="103070" y="2848941"/>
                </a:lnTo>
                <a:lnTo>
                  <a:pt x="55836" y="2821672"/>
                </a:lnTo>
                <a:close/>
                <a:moveTo>
                  <a:pt x="355632" y="2768595"/>
                </a:moveTo>
                <a:lnTo>
                  <a:pt x="430784" y="2811933"/>
                </a:lnTo>
                <a:lnTo>
                  <a:pt x="430784" y="2840825"/>
                </a:lnTo>
                <a:lnTo>
                  <a:pt x="355632" y="2797325"/>
                </a:lnTo>
                <a:close/>
                <a:moveTo>
                  <a:pt x="125794" y="2767458"/>
                </a:moveTo>
                <a:lnTo>
                  <a:pt x="202407" y="2811770"/>
                </a:lnTo>
                <a:lnTo>
                  <a:pt x="202407" y="2840500"/>
                </a:lnTo>
                <a:lnTo>
                  <a:pt x="125794" y="2796350"/>
                </a:lnTo>
                <a:close/>
                <a:moveTo>
                  <a:pt x="0" y="2760641"/>
                </a:moveTo>
                <a:lnTo>
                  <a:pt x="35709" y="2781255"/>
                </a:lnTo>
                <a:lnTo>
                  <a:pt x="35709" y="2810147"/>
                </a:lnTo>
                <a:lnTo>
                  <a:pt x="0" y="2789533"/>
                </a:lnTo>
                <a:close/>
                <a:moveTo>
                  <a:pt x="193155" y="2740514"/>
                </a:moveTo>
                <a:lnTo>
                  <a:pt x="225293" y="2759018"/>
                </a:lnTo>
                <a:lnTo>
                  <a:pt x="225293" y="2787910"/>
                </a:lnTo>
                <a:lnTo>
                  <a:pt x="193155" y="2769406"/>
                </a:lnTo>
                <a:close/>
                <a:moveTo>
                  <a:pt x="379168" y="2716330"/>
                </a:moveTo>
                <a:lnTo>
                  <a:pt x="430784" y="2746195"/>
                </a:lnTo>
                <a:lnTo>
                  <a:pt x="430784" y="2775087"/>
                </a:lnTo>
                <a:lnTo>
                  <a:pt x="379168" y="2745221"/>
                </a:lnTo>
                <a:close/>
                <a:moveTo>
                  <a:pt x="0" y="2694905"/>
                </a:moveTo>
                <a:lnTo>
                  <a:pt x="105829" y="2755934"/>
                </a:lnTo>
                <a:lnTo>
                  <a:pt x="105829" y="2784826"/>
                </a:lnTo>
                <a:lnTo>
                  <a:pt x="0" y="2723635"/>
                </a:lnTo>
                <a:close/>
                <a:moveTo>
                  <a:pt x="210847" y="2685004"/>
                </a:moveTo>
                <a:lnTo>
                  <a:pt x="258081" y="2712272"/>
                </a:lnTo>
                <a:lnTo>
                  <a:pt x="258081" y="2741163"/>
                </a:lnTo>
                <a:lnTo>
                  <a:pt x="210847" y="2713894"/>
                </a:lnTo>
                <a:close/>
                <a:moveTo>
                  <a:pt x="71743" y="2670558"/>
                </a:moveTo>
                <a:lnTo>
                  <a:pt x="173028" y="2728990"/>
                </a:lnTo>
                <a:lnTo>
                  <a:pt x="173028" y="2757719"/>
                </a:lnTo>
                <a:lnTo>
                  <a:pt x="71743" y="2699287"/>
                </a:lnTo>
                <a:close/>
                <a:moveTo>
                  <a:pt x="359366" y="2639069"/>
                </a:moveTo>
                <a:lnTo>
                  <a:pt x="430785" y="2680459"/>
                </a:lnTo>
                <a:lnTo>
                  <a:pt x="430785" y="2709188"/>
                </a:lnTo>
                <a:lnTo>
                  <a:pt x="359366" y="2667961"/>
                </a:lnTo>
                <a:close/>
                <a:moveTo>
                  <a:pt x="0" y="2629007"/>
                </a:moveTo>
                <a:lnTo>
                  <a:pt x="51779" y="2658872"/>
                </a:lnTo>
                <a:lnTo>
                  <a:pt x="51779" y="2687764"/>
                </a:lnTo>
                <a:lnTo>
                  <a:pt x="0" y="2657898"/>
                </a:lnTo>
                <a:close/>
                <a:moveTo>
                  <a:pt x="248829" y="2575282"/>
                </a:moveTo>
                <a:lnTo>
                  <a:pt x="280805" y="2593785"/>
                </a:lnTo>
                <a:lnTo>
                  <a:pt x="280805" y="2622677"/>
                </a:lnTo>
                <a:lnTo>
                  <a:pt x="248829" y="2604011"/>
                </a:lnTo>
                <a:close/>
                <a:moveTo>
                  <a:pt x="0" y="2563271"/>
                </a:moveTo>
                <a:lnTo>
                  <a:pt x="190883" y="2673480"/>
                </a:lnTo>
                <a:lnTo>
                  <a:pt x="190883" y="2702209"/>
                </a:lnTo>
                <a:lnTo>
                  <a:pt x="0" y="2592000"/>
                </a:lnTo>
                <a:close/>
                <a:moveTo>
                  <a:pt x="339888" y="2562134"/>
                </a:moveTo>
                <a:lnTo>
                  <a:pt x="430784" y="2614561"/>
                </a:lnTo>
                <a:lnTo>
                  <a:pt x="430784" y="2643452"/>
                </a:lnTo>
                <a:lnTo>
                  <a:pt x="339888" y="2590864"/>
                </a:lnTo>
                <a:close/>
                <a:moveTo>
                  <a:pt x="109563" y="2560674"/>
                </a:moveTo>
                <a:lnTo>
                  <a:pt x="141539" y="2579178"/>
                </a:lnTo>
                <a:lnTo>
                  <a:pt x="141539" y="2608069"/>
                </a:lnTo>
                <a:lnTo>
                  <a:pt x="109563" y="2589403"/>
                </a:lnTo>
                <a:close/>
                <a:moveTo>
                  <a:pt x="199161" y="2546715"/>
                </a:moveTo>
                <a:lnTo>
                  <a:pt x="231299" y="2565219"/>
                </a:lnTo>
                <a:lnTo>
                  <a:pt x="231299" y="2593948"/>
                </a:lnTo>
                <a:lnTo>
                  <a:pt x="199161" y="2575445"/>
                </a:lnTo>
                <a:close/>
                <a:moveTo>
                  <a:pt x="71743" y="2538924"/>
                </a:moveTo>
                <a:lnTo>
                  <a:pt x="89435" y="2549150"/>
                </a:lnTo>
                <a:lnTo>
                  <a:pt x="89435" y="2577879"/>
                </a:lnTo>
                <a:lnTo>
                  <a:pt x="71743" y="2567654"/>
                </a:lnTo>
                <a:close/>
                <a:moveTo>
                  <a:pt x="365209" y="2510521"/>
                </a:moveTo>
                <a:lnTo>
                  <a:pt x="430784" y="2548339"/>
                </a:lnTo>
                <a:lnTo>
                  <a:pt x="430784" y="2549851"/>
                </a:lnTo>
                <a:lnTo>
                  <a:pt x="430784" y="2577231"/>
                </a:lnTo>
                <a:lnTo>
                  <a:pt x="430784" y="2578744"/>
                </a:lnTo>
                <a:lnTo>
                  <a:pt x="365209" y="2540924"/>
                </a:lnTo>
                <a:lnTo>
                  <a:pt x="365209" y="2539411"/>
                </a:lnTo>
                <a:lnTo>
                  <a:pt x="365209" y="2512032"/>
                </a:lnTo>
                <a:close/>
                <a:moveTo>
                  <a:pt x="0" y="2497536"/>
                </a:moveTo>
                <a:lnTo>
                  <a:pt x="51779" y="2527401"/>
                </a:lnTo>
                <a:lnTo>
                  <a:pt x="51779" y="2556130"/>
                </a:lnTo>
                <a:lnTo>
                  <a:pt x="0" y="2526265"/>
                </a:lnTo>
                <a:close/>
                <a:moveTo>
                  <a:pt x="218476" y="2492017"/>
                </a:moveTo>
                <a:lnTo>
                  <a:pt x="250614" y="2510521"/>
                </a:lnTo>
                <a:lnTo>
                  <a:pt x="250614" y="2539411"/>
                </a:lnTo>
                <a:lnTo>
                  <a:pt x="218476" y="2520746"/>
                </a:lnTo>
                <a:close/>
                <a:moveTo>
                  <a:pt x="91546" y="2484549"/>
                </a:moveTo>
                <a:lnTo>
                  <a:pt x="179034" y="2535029"/>
                </a:lnTo>
                <a:lnTo>
                  <a:pt x="179034" y="2563920"/>
                </a:lnTo>
                <a:lnTo>
                  <a:pt x="91546" y="2513279"/>
                </a:lnTo>
                <a:close/>
                <a:moveTo>
                  <a:pt x="151278" y="2453225"/>
                </a:moveTo>
                <a:lnTo>
                  <a:pt x="198512" y="2480494"/>
                </a:lnTo>
                <a:lnTo>
                  <a:pt x="198512" y="2509222"/>
                </a:lnTo>
                <a:lnTo>
                  <a:pt x="151278" y="2481954"/>
                </a:lnTo>
                <a:close/>
                <a:moveTo>
                  <a:pt x="361638" y="2442673"/>
                </a:moveTo>
                <a:lnTo>
                  <a:pt x="430784" y="2482603"/>
                </a:lnTo>
                <a:lnTo>
                  <a:pt x="430784" y="2484113"/>
                </a:lnTo>
                <a:lnTo>
                  <a:pt x="430784" y="2511495"/>
                </a:lnTo>
                <a:lnTo>
                  <a:pt x="430784" y="2512843"/>
                </a:lnTo>
                <a:lnTo>
                  <a:pt x="361638" y="2472914"/>
                </a:lnTo>
                <a:lnTo>
                  <a:pt x="361638" y="2471404"/>
                </a:lnTo>
                <a:lnTo>
                  <a:pt x="361638" y="2444184"/>
                </a:lnTo>
                <a:close/>
                <a:moveTo>
                  <a:pt x="0" y="2431635"/>
                </a:moveTo>
                <a:lnTo>
                  <a:pt x="71419" y="2472864"/>
                </a:lnTo>
                <a:lnTo>
                  <a:pt x="71419" y="2501756"/>
                </a:lnTo>
                <a:lnTo>
                  <a:pt x="0" y="2460528"/>
                </a:lnTo>
                <a:close/>
                <a:moveTo>
                  <a:pt x="302231" y="2408259"/>
                </a:moveTo>
                <a:lnTo>
                  <a:pt x="334207" y="2426926"/>
                </a:lnTo>
                <a:lnTo>
                  <a:pt x="334207" y="2428279"/>
                </a:lnTo>
                <a:lnTo>
                  <a:pt x="334207" y="2455660"/>
                </a:lnTo>
                <a:lnTo>
                  <a:pt x="334207" y="2457171"/>
                </a:lnTo>
                <a:lnTo>
                  <a:pt x="302231" y="2438667"/>
                </a:lnTo>
                <a:lnTo>
                  <a:pt x="302231" y="2437153"/>
                </a:lnTo>
                <a:lnTo>
                  <a:pt x="302231" y="2409775"/>
                </a:lnTo>
                <a:close/>
                <a:moveTo>
                  <a:pt x="395075" y="2396248"/>
                </a:moveTo>
                <a:lnTo>
                  <a:pt x="430784" y="2416860"/>
                </a:lnTo>
                <a:lnTo>
                  <a:pt x="430784" y="2418376"/>
                </a:lnTo>
                <a:lnTo>
                  <a:pt x="430784" y="2445595"/>
                </a:lnTo>
                <a:lnTo>
                  <a:pt x="430784" y="2447106"/>
                </a:lnTo>
                <a:lnTo>
                  <a:pt x="395075" y="2426492"/>
                </a:lnTo>
                <a:lnTo>
                  <a:pt x="395075" y="2424979"/>
                </a:lnTo>
                <a:lnTo>
                  <a:pt x="395075" y="2397762"/>
                </a:lnTo>
                <a:close/>
                <a:moveTo>
                  <a:pt x="252075" y="2379368"/>
                </a:moveTo>
                <a:lnTo>
                  <a:pt x="284213" y="2398033"/>
                </a:lnTo>
                <a:lnTo>
                  <a:pt x="284213" y="2399385"/>
                </a:lnTo>
                <a:lnTo>
                  <a:pt x="284213" y="2426766"/>
                </a:lnTo>
                <a:lnTo>
                  <a:pt x="284213" y="2428278"/>
                </a:lnTo>
                <a:lnTo>
                  <a:pt x="252075" y="2409774"/>
                </a:lnTo>
                <a:lnTo>
                  <a:pt x="252075" y="2408259"/>
                </a:lnTo>
                <a:lnTo>
                  <a:pt x="252075" y="2380881"/>
                </a:lnTo>
                <a:close/>
                <a:moveTo>
                  <a:pt x="133585" y="2376770"/>
                </a:moveTo>
                <a:lnTo>
                  <a:pt x="196401" y="2412967"/>
                </a:lnTo>
                <a:lnTo>
                  <a:pt x="196401" y="2414480"/>
                </a:lnTo>
                <a:lnTo>
                  <a:pt x="196401" y="2441861"/>
                </a:lnTo>
                <a:lnTo>
                  <a:pt x="196401" y="2443372"/>
                </a:lnTo>
                <a:lnTo>
                  <a:pt x="133585" y="2407176"/>
                </a:lnTo>
                <a:lnTo>
                  <a:pt x="133585" y="2405663"/>
                </a:lnTo>
                <a:lnTo>
                  <a:pt x="133585" y="2378284"/>
                </a:lnTo>
                <a:close/>
                <a:moveTo>
                  <a:pt x="0" y="2365896"/>
                </a:moveTo>
                <a:lnTo>
                  <a:pt x="131151" y="2441537"/>
                </a:lnTo>
                <a:lnTo>
                  <a:pt x="131151" y="2470429"/>
                </a:lnTo>
                <a:lnTo>
                  <a:pt x="0" y="2394624"/>
                </a:lnTo>
                <a:close/>
                <a:moveTo>
                  <a:pt x="85702" y="2349180"/>
                </a:moveTo>
                <a:lnTo>
                  <a:pt x="113458" y="2365247"/>
                </a:lnTo>
                <a:lnTo>
                  <a:pt x="113458" y="2366760"/>
                </a:lnTo>
                <a:lnTo>
                  <a:pt x="113458" y="2393975"/>
                </a:lnTo>
                <a:lnTo>
                  <a:pt x="113458" y="2395490"/>
                </a:lnTo>
                <a:lnTo>
                  <a:pt x="85702" y="2379421"/>
                </a:lnTo>
                <a:lnTo>
                  <a:pt x="85702" y="2377908"/>
                </a:lnTo>
                <a:lnTo>
                  <a:pt x="85702" y="2350691"/>
                </a:lnTo>
                <a:close/>
                <a:moveTo>
                  <a:pt x="365209" y="2313147"/>
                </a:moveTo>
                <a:lnTo>
                  <a:pt x="430784" y="2350965"/>
                </a:lnTo>
                <a:lnTo>
                  <a:pt x="430784" y="2352476"/>
                </a:lnTo>
                <a:lnTo>
                  <a:pt x="430784" y="2379855"/>
                </a:lnTo>
                <a:lnTo>
                  <a:pt x="430784" y="2381369"/>
                </a:lnTo>
                <a:lnTo>
                  <a:pt x="365209" y="2343388"/>
                </a:lnTo>
                <a:lnTo>
                  <a:pt x="365209" y="2341876"/>
                </a:lnTo>
                <a:lnTo>
                  <a:pt x="365209" y="2314657"/>
                </a:lnTo>
                <a:close/>
                <a:moveTo>
                  <a:pt x="129527" y="2308603"/>
                </a:moveTo>
                <a:lnTo>
                  <a:pt x="232110" y="2367845"/>
                </a:lnTo>
                <a:lnTo>
                  <a:pt x="232110" y="2369358"/>
                </a:lnTo>
                <a:lnTo>
                  <a:pt x="232110" y="2396735"/>
                </a:lnTo>
                <a:lnTo>
                  <a:pt x="232110" y="2398250"/>
                </a:lnTo>
                <a:lnTo>
                  <a:pt x="129527" y="2339005"/>
                </a:lnTo>
                <a:lnTo>
                  <a:pt x="129527" y="2337494"/>
                </a:lnTo>
                <a:lnTo>
                  <a:pt x="129527" y="2310113"/>
                </a:lnTo>
                <a:close/>
                <a:moveTo>
                  <a:pt x="0" y="2299676"/>
                </a:moveTo>
                <a:lnTo>
                  <a:pt x="65575" y="2337494"/>
                </a:lnTo>
                <a:lnTo>
                  <a:pt x="65575" y="2339005"/>
                </a:lnTo>
                <a:lnTo>
                  <a:pt x="65575" y="2366384"/>
                </a:lnTo>
                <a:lnTo>
                  <a:pt x="65575" y="2367898"/>
                </a:lnTo>
                <a:lnTo>
                  <a:pt x="0" y="2329916"/>
                </a:lnTo>
                <a:lnTo>
                  <a:pt x="0" y="2328568"/>
                </a:lnTo>
                <a:lnTo>
                  <a:pt x="0" y="2301187"/>
                </a:lnTo>
                <a:close/>
                <a:moveTo>
                  <a:pt x="379168" y="2255364"/>
                </a:moveTo>
                <a:lnTo>
                  <a:pt x="430784" y="2285232"/>
                </a:lnTo>
                <a:lnTo>
                  <a:pt x="430784" y="2286739"/>
                </a:lnTo>
                <a:lnTo>
                  <a:pt x="430784" y="2313959"/>
                </a:lnTo>
                <a:lnTo>
                  <a:pt x="430784" y="2315469"/>
                </a:lnTo>
                <a:lnTo>
                  <a:pt x="379168" y="2285604"/>
                </a:lnTo>
                <a:lnTo>
                  <a:pt x="379168" y="2284096"/>
                </a:lnTo>
                <a:lnTo>
                  <a:pt x="379168" y="2256874"/>
                </a:lnTo>
                <a:close/>
                <a:moveTo>
                  <a:pt x="123035" y="2239134"/>
                </a:moveTo>
                <a:lnTo>
                  <a:pt x="199161" y="2283122"/>
                </a:lnTo>
                <a:lnTo>
                  <a:pt x="199161" y="2284630"/>
                </a:lnTo>
                <a:lnTo>
                  <a:pt x="199161" y="2311849"/>
                </a:lnTo>
                <a:lnTo>
                  <a:pt x="199161" y="2313359"/>
                </a:lnTo>
                <a:lnTo>
                  <a:pt x="123035" y="2269373"/>
                </a:lnTo>
                <a:lnTo>
                  <a:pt x="123035" y="2267865"/>
                </a:lnTo>
                <a:lnTo>
                  <a:pt x="123035" y="2240642"/>
                </a:lnTo>
                <a:close/>
                <a:moveTo>
                  <a:pt x="0" y="2233939"/>
                </a:moveTo>
                <a:lnTo>
                  <a:pt x="109563" y="2297080"/>
                </a:lnTo>
                <a:lnTo>
                  <a:pt x="109563" y="2298590"/>
                </a:lnTo>
                <a:lnTo>
                  <a:pt x="109563" y="2325808"/>
                </a:lnTo>
                <a:lnTo>
                  <a:pt x="109563" y="2327318"/>
                </a:lnTo>
                <a:lnTo>
                  <a:pt x="0" y="2264179"/>
                </a:lnTo>
                <a:lnTo>
                  <a:pt x="0" y="2262671"/>
                </a:lnTo>
                <a:lnTo>
                  <a:pt x="0" y="2235449"/>
                </a:lnTo>
                <a:close/>
                <a:moveTo>
                  <a:pt x="222372" y="2230691"/>
                </a:moveTo>
                <a:lnTo>
                  <a:pt x="274151" y="2260562"/>
                </a:lnTo>
                <a:lnTo>
                  <a:pt x="274151" y="2262070"/>
                </a:lnTo>
                <a:lnTo>
                  <a:pt x="274151" y="2289290"/>
                </a:lnTo>
                <a:lnTo>
                  <a:pt x="274151" y="2290800"/>
                </a:lnTo>
                <a:lnTo>
                  <a:pt x="222372" y="2260933"/>
                </a:lnTo>
                <a:lnTo>
                  <a:pt x="222372" y="2259425"/>
                </a:lnTo>
                <a:lnTo>
                  <a:pt x="222372" y="2232203"/>
                </a:lnTo>
                <a:close/>
                <a:moveTo>
                  <a:pt x="55836" y="2200333"/>
                </a:moveTo>
                <a:lnTo>
                  <a:pt x="103070" y="2227605"/>
                </a:lnTo>
                <a:lnTo>
                  <a:pt x="103070" y="2229117"/>
                </a:lnTo>
                <a:lnTo>
                  <a:pt x="103070" y="2256340"/>
                </a:lnTo>
                <a:lnTo>
                  <a:pt x="103070" y="2257848"/>
                </a:lnTo>
                <a:lnTo>
                  <a:pt x="55836" y="2230580"/>
                </a:lnTo>
                <a:lnTo>
                  <a:pt x="55836" y="2229066"/>
                </a:lnTo>
                <a:lnTo>
                  <a:pt x="55836" y="2201849"/>
                </a:lnTo>
                <a:close/>
                <a:moveTo>
                  <a:pt x="355632" y="2175992"/>
                </a:moveTo>
                <a:lnTo>
                  <a:pt x="430784" y="2219322"/>
                </a:lnTo>
                <a:lnTo>
                  <a:pt x="430784" y="2220840"/>
                </a:lnTo>
                <a:lnTo>
                  <a:pt x="430784" y="2248221"/>
                </a:lnTo>
                <a:lnTo>
                  <a:pt x="430784" y="2249731"/>
                </a:lnTo>
                <a:lnTo>
                  <a:pt x="355632" y="2206231"/>
                </a:lnTo>
                <a:lnTo>
                  <a:pt x="355632" y="2204714"/>
                </a:lnTo>
                <a:lnTo>
                  <a:pt x="355632" y="2177501"/>
                </a:lnTo>
                <a:close/>
                <a:moveTo>
                  <a:pt x="125794" y="2174857"/>
                </a:moveTo>
                <a:lnTo>
                  <a:pt x="202407" y="2219161"/>
                </a:lnTo>
                <a:lnTo>
                  <a:pt x="202407" y="2220677"/>
                </a:lnTo>
                <a:lnTo>
                  <a:pt x="202407" y="2247898"/>
                </a:lnTo>
                <a:lnTo>
                  <a:pt x="202407" y="2249408"/>
                </a:lnTo>
                <a:lnTo>
                  <a:pt x="125794" y="2205256"/>
                </a:lnTo>
                <a:lnTo>
                  <a:pt x="125794" y="2203741"/>
                </a:lnTo>
                <a:lnTo>
                  <a:pt x="125794" y="2176365"/>
                </a:lnTo>
                <a:close/>
                <a:moveTo>
                  <a:pt x="0" y="2168040"/>
                </a:moveTo>
                <a:lnTo>
                  <a:pt x="35709" y="2188649"/>
                </a:lnTo>
                <a:lnTo>
                  <a:pt x="35709" y="2190162"/>
                </a:lnTo>
                <a:lnTo>
                  <a:pt x="35709" y="2217536"/>
                </a:lnTo>
                <a:lnTo>
                  <a:pt x="35709" y="2219053"/>
                </a:lnTo>
                <a:lnTo>
                  <a:pt x="0" y="2198439"/>
                </a:lnTo>
                <a:lnTo>
                  <a:pt x="0" y="2196925"/>
                </a:lnTo>
                <a:lnTo>
                  <a:pt x="0" y="2169553"/>
                </a:lnTo>
                <a:close/>
                <a:moveTo>
                  <a:pt x="193155" y="2147913"/>
                </a:moveTo>
                <a:lnTo>
                  <a:pt x="225293" y="2166579"/>
                </a:lnTo>
                <a:lnTo>
                  <a:pt x="225293" y="2167930"/>
                </a:lnTo>
                <a:lnTo>
                  <a:pt x="225293" y="2195303"/>
                </a:lnTo>
                <a:lnTo>
                  <a:pt x="225293" y="2196816"/>
                </a:lnTo>
                <a:lnTo>
                  <a:pt x="193155" y="2178313"/>
                </a:lnTo>
                <a:lnTo>
                  <a:pt x="193155" y="2176800"/>
                </a:lnTo>
                <a:lnTo>
                  <a:pt x="193155" y="2149426"/>
                </a:lnTo>
                <a:close/>
                <a:moveTo>
                  <a:pt x="379168" y="2123728"/>
                </a:moveTo>
                <a:lnTo>
                  <a:pt x="430784" y="2153594"/>
                </a:lnTo>
                <a:lnTo>
                  <a:pt x="430784" y="2155106"/>
                </a:lnTo>
                <a:lnTo>
                  <a:pt x="430784" y="2182481"/>
                </a:lnTo>
                <a:lnTo>
                  <a:pt x="430784" y="2183993"/>
                </a:lnTo>
                <a:lnTo>
                  <a:pt x="379168" y="2154132"/>
                </a:lnTo>
                <a:lnTo>
                  <a:pt x="379168" y="2152619"/>
                </a:lnTo>
                <a:lnTo>
                  <a:pt x="379168" y="2125240"/>
                </a:lnTo>
                <a:close/>
                <a:moveTo>
                  <a:pt x="0" y="2102302"/>
                </a:moveTo>
                <a:lnTo>
                  <a:pt x="105829" y="2163332"/>
                </a:lnTo>
                <a:lnTo>
                  <a:pt x="105829" y="2164846"/>
                </a:lnTo>
                <a:lnTo>
                  <a:pt x="105829" y="2192218"/>
                </a:lnTo>
                <a:lnTo>
                  <a:pt x="105829" y="2193733"/>
                </a:lnTo>
                <a:lnTo>
                  <a:pt x="0" y="2132546"/>
                </a:lnTo>
                <a:lnTo>
                  <a:pt x="0" y="2131032"/>
                </a:lnTo>
                <a:lnTo>
                  <a:pt x="0" y="2103816"/>
                </a:lnTo>
                <a:close/>
                <a:moveTo>
                  <a:pt x="210847" y="2092402"/>
                </a:moveTo>
                <a:lnTo>
                  <a:pt x="258081" y="2119670"/>
                </a:lnTo>
                <a:lnTo>
                  <a:pt x="258081" y="2121183"/>
                </a:lnTo>
                <a:lnTo>
                  <a:pt x="258081" y="2148562"/>
                </a:lnTo>
                <a:lnTo>
                  <a:pt x="258081" y="2150075"/>
                </a:lnTo>
                <a:lnTo>
                  <a:pt x="210847" y="2122806"/>
                </a:lnTo>
                <a:lnTo>
                  <a:pt x="210847" y="2121294"/>
                </a:lnTo>
                <a:lnTo>
                  <a:pt x="210847" y="2093914"/>
                </a:lnTo>
                <a:close/>
                <a:moveTo>
                  <a:pt x="71743" y="2077956"/>
                </a:moveTo>
                <a:lnTo>
                  <a:pt x="173028" y="2136388"/>
                </a:lnTo>
                <a:lnTo>
                  <a:pt x="173028" y="2137901"/>
                </a:lnTo>
                <a:lnTo>
                  <a:pt x="173028" y="2165280"/>
                </a:lnTo>
                <a:lnTo>
                  <a:pt x="173028" y="2166631"/>
                </a:lnTo>
                <a:lnTo>
                  <a:pt x="71743" y="2108198"/>
                </a:lnTo>
                <a:lnTo>
                  <a:pt x="71743" y="2106685"/>
                </a:lnTo>
                <a:lnTo>
                  <a:pt x="71743" y="2079468"/>
                </a:lnTo>
                <a:close/>
                <a:moveTo>
                  <a:pt x="359366" y="2046466"/>
                </a:moveTo>
                <a:lnTo>
                  <a:pt x="430785" y="2087856"/>
                </a:lnTo>
                <a:lnTo>
                  <a:pt x="430785" y="2089368"/>
                </a:lnTo>
                <a:lnTo>
                  <a:pt x="430785" y="2116586"/>
                </a:lnTo>
                <a:lnTo>
                  <a:pt x="430785" y="2118098"/>
                </a:lnTo>
                <a:lnTo>
                  <a:pt x="359366" y="2076870"/>
                </a:lnTo>
                <a:lnTo>
                  <a:pt x="359366" y="2075358"/>
                </a:lnTo>
                <a:lnTo>
                  <a:pt x="359366" y="2047978"/>
                </a:lnTo>
                <a:close/>
                <a:moveTo>
                  <a:pt x="0" y="2036403"/>
                </a:moveTo>
                <a:lnTo>
                  <a:pt x="51779" y="2066268"/>
                </a:lnTo>
                <a:lnTo>
                  <a:pt x="51779" y="2067782"/>
                </a:lnTo>
                <a:lnTo>
                  <a:pt x="51779" y="2095161"/>
                </a:lnTo>
                <a:lnTo>
                  <a:pt x="51779" y="2096674"/>
                </a:lnTo>
                <a:lnTo>
                  <a:pt x="0" y="2066808"/>
                </a:lnTo>
                <a:lnTo>
                  <a:pt x="0" y="2065295"/>
                </a:lnTo>
                <a:lnTo>
                  <a:pt x="0" y="2037916"/>
                </a:lnTo>
                <a:close/>
                <a:moveTo>
                  <a:pt x="248829" y="1982676"/>
                </a:moveTo>
                <a:lnTo>
                  <a:pt x="280805" y="2001181"/>
                </a:lnTo>
                <a:lnTo>
                  <a:pt x="280805" y="2002693"/>
                </a:lnTo>
                <a:lnTo>
                  <a:pt x="280805" y="2030074"/>
                </a:lnTo>
                <a:lnTo>
                  <a:pt x="280805" y="2031585"/>
                </a:lnTo>
                <a:lnTo>
                  <a:pt x="248829" y="2012920"/>
                </a:lnTo>
                <a:lnTo>
                  <a:pt x="248829" y="2011569"/>
                </a:lnTo>
                <a:lnTo>
                  <a:pt x="248829" y="1984189"/>
                </a:lnTo>
                <a:close/>
                <a:moveTo>
                  <a:pt x="0" y="1970665"/>
                </a:moveTo>
                <a:lnTo>
                  <a:pt x="190883" y="2080878"/>
                </a:lnTo>
                <a:lnTo>
                  <a:pt x="190883" y="2082390"/>
                </a:lnTo>
                <a:lnTo>
                  <a:pt x="190883" y="2109608"/>
                </a:lnTo>
                <a:lnTo>
                  <a:pt x="190883" y="2111120"/>
                </a:lnTo>
                <a:lnTo>
                  <a:pt x="0" y="2000908"/>
                </a:lnTo>
                <a:lnTo>
                  <a:pt x="0" y="1999558"/>
                </a:lnTo>
                <a:lnTo>
                  <a:pt x="0" y="1972178"/>
                </a:lnTo>
                <a:close/>
                <a:moveTo>
                  <a:pt x="339888" y="1969528"/>
                </a:moveTo>
                <a:lnTo>
                  <a:pt x="430784" y="2021957"/>
                </a:lnTo>
                <a:lnTo>
                  <a:pt x="430784" y="2023469"/>
                </a:lnTo>
                <a:lnTo>
                  <a:pt x="430784" y="2050848"/>
                </a:lnTo>
                <a:lnTo>
                  <a:pt x="430784" y="2052361"/>
                </a:lnTo>
                <a:lnTo>
                  <a:pt x="339888" y="1999771"/>
                </a:lnTo>
                <a:lnTo>
                  <a:pt x="339888" y="1998259"/>
                </a:lnTo>
                <a:lnTo>
                  <a:pt x="339888" y="1971041"/>
                </a:lnTo>
                <a:close/>
                <a:moveTo>
                  <a:pt x="109563" y="1968068"/>
                </a:moveTo>
                <a:lnTo>
                  <a:pt x="141539" y="1986573"/>
                </a:lnTo>
                <a:lnTo>
                  <a:pt x="141539" y="1988085"/>
                </a:lnTo>
                <a:lnTo>
                  <a:pt x="141539" y="2015465"/>
                </a:lnTo>
                <a:lnTo>
                  <a:pt x="141539" y="2016977"/>
                </a:lnTo>
                <a:lnTo>
                  <a:pt x="109563" y="1998311"/>
                </a:lnTo>
                <a:lnTo>
                  <a:pt x="109563" y="1996799"/>
                </a:lnTo>
                <a:lnTo>
                  <a:pt x="109563" y="1969581"/>
                </a:lnTo>
                <a:close/>
                <a:moveTo>
                  <a:pt x="199161" y="1954110"/>
                </a:moveTo>
                <a:lnTo>
                  <a:pt x="231299" y="1972614"/>
                </a:lnTo>
                <a:lnTo>
                  <a:pt x="231299" y="1974126"/>
                </a:lnTo>
                <a:lnTo>
                  <a:pt x="231299" y="2001344"/>
                </a:lnTo>
                <a:lnTo>
                  <a:pt x="231299" y="2002856"/>
                </a:lnTo>
                <a:lnTo>
                  <a:pt x="199161" y="1984352"/>
                </a:lnTo>
                <a:lnTo>
                  <a:pt x="199161" y="1982839"/>
                </a:lnTo>
                <a:lnTo>
                  <a:pt x="199161" y="1955622"/>
                </a:lnTo>
                <a:close/>
                <a:moveTo>
                  <a:pt x="71743" y="1946319"/>
                </a:moveTo>
                <a:lnTo>
                  <a:pt x="89435" y="1956544"/>
                </a:lnTo>
                <a:lnTo>
                  <a:pt x="89435" y="1958057"/>
                </a:lnTo>
                <a:lnTo>
                  <a:pt x="89435" y="1985275"/>
                </a:lnTo>
                <a:lnTo>
                  <a:pt x="89435" y="1986787"/>
                </a:lnTo>
                <a:lnTo>
                  <a:pt x="71743" y="1976561"/>
                </a:lnTo>
                <a:lnTo>
                  <a:pt x="71743" y="1975049"/>
                </a:lnTo>
                <a:lnTo>
                  <a:pt x="71743" y="1947831"/>
                </a:lnTo>
                <a:close/>
                <a:moveTo>
                  <a:pt x="365209" y="1919427"/>
                </a:moveTo>
                <a:lnTo>
                  <a:pt x="430784" y="1957246"/>
                </a:lnTo>
                <a:lnTo>
                  <a:pt x="430784" y="1986139"/>
                </a:lnTo>
                <a:lnTo>
                  <a:pt x="365209" y="1948319"/>
                </a:lnTo>
                <a:close/>
                <a:moveTo>
                  <a:pt x="0" y="1904928"/>
                </a:moveTo>
                <a:lnTo>
                  <a:pt x="51779" y="1934794"/>
                </a:lnTo>
                <a:lnTo>
                  <a:pt x="51779" y="1936307"/>
                </a:lnTo>
                <a:lnTo>
                  <a:pt x="51779" y="1963523"/>
                </a:lnTo>
                <a:lnTo>
                  <a:pt x="51779" y="1965037"/>
                </a:lnTo>
                <a:lnTo>
                  <a:pt x="0" y="1935171"/>
                </a:lnTo>
                <a:lnTo>
                  <a:pt x="0" y="1933658"/>
                </a:lnTo>
                <a:lnTo>
                  <a:pt x="0" y="1906441"/>
                </a:lnTo>
                <a:close/>
                <a:moveTo>
                  <a:pt x="218476" y="1899410"/>
                </a:moveTo>
                <a:lnTo>
                  <a:pt x="250614" y="1917914"/>
                </a:lnTo>
                <a:lnTo>
                  <a:pt x="250614" y="1919427"/>
                </a:lnTo>
                <a:lnTo>
                  <a:pt x="250614" y="1946806"/>
                </a:lnTo>
                <a:lnTo>
                  <a:pt x="250614" y="1948319"/>
                </a:lnTo>
                <a:lnTo>
                  <a:pt x="218476" y="1929652"/>
                </a:lnTo>
                <a:lnTo>
                  <a:pt x="218476" y="1928140"/>
                </a:lnTo>
                <a:lnTo>
                  <a:pt x="218476" y="1900923"/>
                </a:lnTo>
                <a:close/>
                <a:moveTo>
                  <a:pt x="91546" y="1891943"/>
                </a:moveTo>
                <a:lnTo>
                  <a:pt x="179034" y="1942423"/>
                </a:lnTo>
                <a:lnTo>
                  <a:pt x="179034" y="1943935"/>
                </a:lnTo>
                <a:lnTo>
                  <a:pt x="179034" y="1971315"/>
                </a:lnTo>
                <a:lnTo>
                  <a:pt x="179034" y="1972827"/>
                </a:lnTo>
                <a:lnTo>
                  <a:pt x="91546" y="1922185"/>
                </a:lnTo>
                <a:lnTo>
                  <a:pt x="91546" y="1920673"/>
                </a:lnTo>
                <a:lnTo>
                  <a:pt x="91546" y="1893455"/>
                </a:lnTo>
                <a:close/>
                <a:moveTo>
                  <a:pt x="151278" y="1860617"/>
                </a:moveTo>
                <a:lnTo>
                  <a:pt x="198512" y="1887885"/>
                </a:lnTo>
                <a:lnTo>
                  <a:pt x="198512" y="1889399"/>
                </a:lnTo>
                <a:lnTo>
                  <a:pt x="198512" y="1916615"/>
                </a:lnTo>
                <a:lnTo>
                  <a:pt x="198512" y="1918129"/>
                </a:lnTo>
                <a:lnTo>
                  <a:pt x="151278" y="1890860"/>
                </a:lnTo>
                <a:lnTo>
                  <a:pt x="151278" y="1889346"/>
                </a:lnTo>
                <a:lnTo>
                  <a:pt x="151278" y="1862130"/>
                </a:lnTo>
                <a:close/>
                <a:moveTo>
                  <a:pt x="361638" y="1851579"/>
                </a:moveTo>
                <a:lnTo>
                  <a:pt x="430784" y="1891509"/>
                </a:lnTo>
                <a:lnTo>
                  <a:pt x="430784" y="1920401"/>
                </a:lnTo>
                <a:lnTo>
                  <a:pt x="361638" y="1880309"/>
                </a:lnTo>
                <a:close/>
                <a:moveTo>
                  <a:pt x="0" y="1839029"/>
                </a:moveTo>
                <a:lnTo>
                  <a:pt x="71419" y="1880256"/>
                </a:lnTo>
                <a:lnTo>
                  <a:pt x="71419" y="1881770"/>
                </a:lnTo>
                <a:lnTo>
                  <a:pt x="71419" y="1909148"/>
                </a:lnTo>
                <a:lnTo>
                  <a:pt x="71419" y="1910661"/>
                </a:lnTo>
                <a:lnTo>
                  <a:pt x="0" y="1869434"/>
                </a:lnTo>
                <a:lnTo>
                  <a:pt x="0" y="1867920"/>
                </a:lnTo>
                <a:lnTo>
                  <a:pt x="0" y="1840542"/>
                </a:lnTo>
                <a:close/>
                <a:moveTo>
                  <a:pt x="302231" y="1817169"/>
                </a:moveTo>
                <a:lnTo>
                  <a:pt x="334207" y="1835835"/>
                </a:lnTo>
                <a:lnTo>
                  <a:pt x="334207" y="1864564"/>
                </a:lnTo>
                <a:lnTo>
                  <a:pt x="302231" y="1846060"/>
                </a:lnTo>
                <a:close/>
                <a:moveTo>
                  <a:pt x="395075" y="1805157"/>
                </a:moveTo>
                <a:lnTo>
                  <a:pt x="430784" y="1825771"/>
                </a:lnTo>
                <a:lnTo>
                  <a:pt x="430784" y="1854501"/>
                </a:lnTo>
                <a:lnTo>
                  <a:pt x="395075" y="1833887"/>
                </a:lnTo>
                <a:close/>
                <a:moveTo>
                  <a:pt x="252075" y="1788277"/>
                </a:moveTo>
                <a:lnTo>
                  <a:pt x="284213" y="1806943"/>
                </a:lnTo>
                <a:lnTo>
                  <a:pt x="284213" y="1835673"/>
                </a:lnTo>
                <a:lnTo>
                  <a:pt x="252075" y="1817169"/>
                </a:lnTo>
                <a:close/>
                <a:moveTo>
                  <a:pt x="133585" y="1785679"/>
                </a:moveTo>
                <a:lnTo>
                  <a:pt x="196401" y="1821875"/>
                </a:lnTo>
                <a:lnTo>
                  <a:pt x="196401" y="1850767"/>
                </a:lnTo>
                <a:lnTo>
                  <a:pt x="133585" y="1814571"/>
                </a:lnTo>
                <a:close/>
                <a:moveTo>
                  <a:pt x="0" y="1773292"/>
                </a:moveTo>
                <a:lnTo>
                  <a:pt x="131151" y="1848931"/>
                </a:lnTo>
                <a:lnTo>
                  <a:pt x="131151" y="1850443"/>
                </a:lnTo>
                <a:lnTo>
                  <a:pt x="131151" y="1877822"/>
                </a:lnTo>
                <a:lnTo>
                  <a:pt x="131151" y="1879335"/>
                </a:lnTo>
                <a:lnTo>
                  <a:pt x="0" y="1803534"/>
                </a:lnTo>
                <a:lnTo>
                  <a:pt x="0" y="1802022"/>
                </a:lnTo>
                <a:lnTo>
                  <a:pt x="0" y="1774804"/>
                </a:lnTo>
                <a:close/>
                <a:moveTo>
                  <a:pt x="85702" y="1758086"/>
                </a:moveTo>
                <a:lnTo>
                  <a:pt x="113458" y="1774155"/>
                </a:lnTo>
                <a:lnTo>
                  <a:pt x="113458" y="1802885"/>
                </a:lnTo>
                <a:lnTo>
                  <a:pt x="85702" y="1786816"/>
                </a:lnTo>
                <a:close/>
                <a:moveTo>
                  <a:pt x="365209" y="1722052"/>
                </a:moveTo>
                <a:lnTo>
                  <a:pt x="430784" y="1759871"/>
                </a:lnTo>
                <a:lnTo>
                  <a:pt x="430784" y="1788764"/>
                </a:lnTo>
                <a:lnTo>
                  <a:pt x="365209" y="1750782"/>
                </a:lnTo>
                <a:close/>
                <a:moveTo>
                  <a:pt x="129527" y="1717508"/>
                </a:moveTo>
                <a:lnTo>
                  <a:pt x="232110" y="1776753"/>
                </a:lnTo>
                <a:lnTo>
                  <a:pt x="232110" y="1805645"/>
                </a:lnTo>
                <a:lnTo>
                  <a:pt x="129527" y="1746400"/>
                </a:lnTo>
                <a:close/>
                <a:moveTo>
                  <a:pt x="0" y="1708581"/>
                </a:moveTo>
                <a:lnTo>
                  <a:pt x="65575" y="1746400"/>
                </a:lnTo>
                <a:lnTo>
                  <a:pt x="65575" y="1775292"/>
                </a:lnTo>
                <a:lnTo>
                  <a:pt x="0" y="1737473"/>
                </a:lnTo>
                <a:close/>
                <a:moveTo>
                  <a:pt x="379168" y="1664268"/>
                </a:moveTo>
                <a:lnTo>
                  <a:pt x="430784" y="1694134"/>
                </a:lnTo>
                <a:lnTo>
                  <a:pt x="430784" y="1722864"/>
                </a:lnTo>
                <a:lnTo>
                  <a:pt x="379168" y="1692998"/>
                </a:lnTo>
                <a:close/>
                <a:moveTo>
                  <a:pt x="123035" y="1648036"/>
                </a:moveTo>
                <a:lnTo>
                  <a:pt x="199161" y="1692024"/>
                </a:lnTo>
                <a:lnTo>
                  <a:pt x="199161" y="1720754"/>
                </a:lnTo>
                <a:lnTo>
                  <a:pt x="123035" y="1676767"/>
                </a:lnTo>
                <a:close/>
                <a:moveTo>
                  <a:pt x="0" y="1642842"/>
                </a:moveTo>
                <a:lnTo>
                  <a:pt x="109563" y="1705984"/>
                </a:lnTo>
                <a:lnTo>
                  <a:pt x="109563" y="1734713"/>
                </a:lnTo>
                <a:lnTo>
                  <a:pt x="0" y="1671573"/>
                </a:lnTo>
                <a:close/>
                <a:moveTo>
                  <a:pt x="222372" y="1639596"/>
                </a:moveTo>
                <a:lnTo>
                  <a:pt x="274151" y="1669463"/>
                </a:lnTo>
                <a:lnTo>
                  <a:pt x="274151" y="1698193"/>
                </a:lnTo>
                <a:lnTo>
                  <a:pt x="222372" y="1668327"/>
                </a:lnTo>
                <a:close/>
                <a:moveTo>
                  <a:pt x="55836" y="1609243"/>
                </a:moveTo>
                <a:lnTo>
                  <a:pt x="103070" y="1636512"/>
                </a:lnTo>
                <a:lnTo>
                  <a:pt x="103070" y="1665242"/>
                </a:lnTo>
                <a:lnTo>
                  <a:pt x="55836" y="1637973"/>
                </a:lnTo>
                <a:close/>
                <a:moveTo>
                  <a:pt x="355632" y="1584895"/>
                </a:moveTo>
                <a:lnTo>
                  <a:pt x="430784" y="1628233"/>
                </a:lnTo>
                <a:lnTo>
                  <a:pt x="430784" y="1657125"/>
                </a:lnTo>
                <a:lnTo>
                  <a:pt x="355632" y="1613625"/>
                </a:lnTo>
                <a:close/>
                <a:moveTo>
                  <a:pt x="125794" y="1583759"/>
                </a:moveTo>
                <a:lnTo>
                  <a:pt x="202407" y="1628071"/>
                </a:lnTo>
                <a:lnTo>
                  <a:pt x="202407" y="1656801"/>
                </a:lnTo>
                <a:lnTo>
                  <a:pt x="125794" y="1612651"/>
                </a:lnTo>
                <a:close/>
                <a:moveTo>
                  <a:pt x="0" y="1576942"/>
                </a:moveTo>
                <a:lnTo>
                  <a:pt x="35709" y="1597556"/>
                </a:lnTo>
                <a:lnTo>
                  <a:pt x="35709" y="1626448"/>
                </a:lnTo>
                <a:lnTo>
                  <a:pt x="0" y="1605834"/>
                </a:lnTo>
                <a:close/>
                <a:moveTo>
                  <a:pt x="193155" y="1556815"/>
                </a:moveTo>
                <a:lnTo>
                  <a:pt x="225293" y="1575481"/>
                </a:lnTo>
                <a:lnTo>
                  <a:pt x="225293" y="1604211"/>
                </a:lnTo>
                <a:lnTo>
                  <a:pt x="193155" y="1585707"/>
                </a:lnTo>
                <a:close/>
                <a:moveTo>
                  <a:pt x="379168" y="1532630"/>
                </a:moveTo>
                <a:lnTo>
                  <a:pt x="430784" y="1562496"/>
                </a:lnTo>
                <a:lnTo>
                  <a:pt x="430784" y="1591388"/>
                </a:lnTo>
                <a:lnTo>
                  <a:pt x="379168" y="1561522"/>
                </a:lnTo>
                <a:close/>
                <a:moveTo>
                  <a:pt x="0" y="1511204"/>
                </a:moveTo>
                <a:lnTo>
                  <a:pt x="105829" y="1572234"/>
                </a:lnTo>
                <a:lnTo>
                  <a:pt x="105829" y="1601127"/>
                </a:lnTo>
                <a:lnTo>
                  <a:pt x="0" y="1539934"/>
                </a:lnTo>
                <a:close/>
                <a:moveTo>
                  <a:pt x="210847" y="1501303"/>
                </a:moveTo>
                <a:lnTo>
                  <a:pt x="258081" y="1528572"/>
                </a:lnTo>
                <a:lnTo>
                  <a:pt x="258081" y="1557464"/>
                </a:lnTo>
                <a:lnTo>
                  <a:pt x="210847" y="1530195"/>
                </a:lnTo>
                <a:close/>
                <a:moveTo>
                  <a:pt x="71743" y="1486857"/>
                </a:moveTo>
                <a:lnTo>
                  <a:pt x="173028" y="1545290"/>
                </a:lnTo>
                <a:lnTo>
                  <a:pt x="173028" y="1574182"/>
                </a:lnTo>
                <a:lnTo>
                  <a:pt x="71743" y="1515587"/>
                </a:lnTo>
                <a:close/>
                <a:moveTo>
                  <a:pt x="359366" y="1455368"/>
                </a:moveTo>
                <a:lnTo>
                  <a:pt x="430785" y="1496758"/>
                </a:lnTo>
                <a:lnTo>
                  <a:pt x="430785" y="1525488"/>
                </a:lnTo>
                <a:lnTo>
                  <a:pt x="359366" y="1484260"/>
                </a:lnTo>
                <a:close/>
                <a:moveTo>
                  <a:pt x="0" y="1445304"/>
                </a:moveTo>
                <a:lnTo>
                  <a:pt x="51779" y="1475170"/>
                </a:lnTo>
                <a:lnTo>
                  <a:pt x="51779" y="1504062"/>
                </a:lnTo>
                <a:lnTo>
                  <a:pt x="0" y="1474196"/>
                </a:lnTo>
                <a:close/>
                <a:moveTo>
                  <a:pt x="248829" y="1391579"/>
                </a:moveTo>
                <a:lnTo>
                  <a:pt x="280805" y="1410083"/>
                </a:lnTo>
                <a:lnTo>
                  <a:pt x="280805" y="1438975"/>
                </a:lnTo>
                <a:lnTo>
                  <a:pt x="248829" y="1420471"/>
                </a:lnTo>
                <a:close/>
                <a:moveTo>
                  <a:pt x="0" y="1379568"/>
                </a:moveTo>
                <a:lnTo>
                  <a:pt x="190883" y="1489779"/>
                </a:lnTo>
                <a:lnTo>
                  <a:pt x="190883" y="1518509"/>
                </a:lnTo>
                <a:lnTo>
                  <a:pt x="0" y="1408459"/>
                </a:lnTo>
                <a:close/>
                <a:moveTo>
                  <a:pt x="339888" y="1378431"/>
                </a:moveTo>
                <a:lnTo>
                  <a:pt x="430784" y="1430859"/>
                </a:lnTo>
                <a:lnTo>
                  <a:pt x="430784" y="1459751"/>
                </a:lnTo>
                <a:lnTo>
                  <a:pt x="339888" y="1407161"/>
                </a:lnTo>
                <a:close/>
                <a:moveTo>
                  <a:pt x="109563" y="1376971"/>
                </a:moveTo>
                <a:lnTo>
                  <a:pt x="141539" y="1395475"/>
                </a:lnTo>
                <a:lnTo>
                  <a:pt x="141539" y="1424367"/>
                </a:lnTo>
                <a:lnTo>
                  <a:pt x="109563" y="1405701"/>
                </a:lnTo>
                <a:close/>
                <a:moveTo>
                  <a:pt x="199161" y="1363012"/>
                </a:moveTo>
                <a:lnTo>
                  <a:pt x="231299" y="1381516"/>
                </a:lnTo>
                <a:lnTo>
                  <a:pt x="231299" y="1410246"/>
                </a:lnTo>
                <a:lnTo>
                  <a:pt x="199161" y="1391742"/>
                </a:lnTo>
                <a:close/>
                <a:moveTo>
                  <a:pt x="71743" y="1355221"/>
                </a:moveTo>
                <a:lnTo>
                  <a:pt x="89435" y="1365447"/>
                </a:lnTo>
                <a:lnTo>
                  <a:pt x="89435" y="1394177"/>
                </a:lnTo>
                <a:lnTo>
                  <a:pt x="71743" y="1383951"/>
                </a:lnTo>
                <a:close/>
                <a:moveTo>
                  <a:pt x="365209" y="1329846"/>
                </a:moveTo>
                <a:lnTo>
                  <a:pt x="430784" y="1367665"/>
                </a:lnTo>
                <a:lnTo>
                  <a:pt x="430784" y="1396558"/>
                </a:lnTo>
                <a:lnTo>
                  <a:pt x="365209" y="1358738"/>
                </a:lnTo>
                <a:close/>
                <a:moveTo>
                  <a:pt x="0" y="1313830"/>
                </a:moveTo>
                <a:lnTo>
                  <a:pt x="51779" y="1343696"/>
                </a:lnTo>
                <a:lnTo>
                  <a:pt x="51779" y="1372426"/>
                </a:lnTo>
                <a:lnTo>
                  <a:pt x="0" y="1342560"/>
                </a:lnTo>
                <a:close/>
                <a:moveTo>
                  <a:pt x="218476" y="1308312"/>
                </a:moveTo>
                <a:lnTo>
                  <a:pt x="250614" y="1326816"/>
                </a:lnTo>
                <a:lnTo>
                  <a:pt x="250614" y="1355708"/>
                </a:lnTo>
                <a:lnTo>
                  <a:pt x="218476" y="1337042"/>
                </a:lnTo>
                <a:close/>
                <a:moveTo>
                  <a:pt x="91546" y="1300845"/>
                </a:moveTo>
                <a:lnTo>
                  <a:pt x="179034" y="1351325"/>
                </a:lnTo>
                <a:lnTo>
                  <a:pt x="179034" y="1380217"/>
                </a:lnTo>
                <a:lnTo>
                  <a:pt x="91546" y="1329575"/>
                </a:lnTo>
                <a:close/>
                <a:moveTo>
                  <a:pt x="151278" y="1269518"/>
                </a:moveTo>
                <a:lnTo>
                  <a:pt x="198512" y="1296787"/>
                </a:lnTo>
                <a:lnTo>
                  <a:pt x="198512" y="1325517"/>
                </a:lnTo>
                <a:lnTo>
                  <a:pt x="151278" y="1298248"/>
                </a:lnTo>
                <a:close/>
                <a:moveTo>
                  <a:pt x="361638" y="1261998"/>
                </a:moveTo>
                <a:lnTo>
                  <a:pt x="430784" y="1301927"/>
                </a:lnTo>
                <a:lnTo>
                  <a:pt x="430784" y="1330657"/>
                </a:lnTo>
                <a:lnTo>
                  <a:pt x="361638" y="1290728"/>
                </a:lnTo>
                <a:close/>
                <a:moveTo>
                  <a:pt x="0" y="1247930"/>
                </a:moveTo>
                <a:lnTo>
                  <a:pt x="71419" y="1289158"/>
                </a:lnTo>
                <a:lnTo>
                  <a:pt x="71419" y="1318050"/>
                </a:lnTo>
                <a:lnTo>
                  <a:pt x="0" y="1276822"/>
                </a:lnTo>
                <a:close/>
                <a:moveTo>
                  <a:pt x="302231" y="1227589"/>
                </a:moveTo>
                <a:lnTo>
                  <a:pt x="334207" y="1246093"/>
                </a:lnTo>
                <a:lnTo>
                  <a:pt x="334207" y="1274985"/>
                </a:lnTo>
                <a:lnTo>
                  <a:pt x="302231" y="1256481"/>
                </a:lnTo>
                <a:close/>
                <a:moveTo>
                  <a:pt x="395075" y="1215576"/>
                </a:moveTo>
                <a:lnTo>
                  <a:pt x="430784" y="1236190"/>
                </a:lnTo>
                <a:lnTo>
                  <a:pt x="430784" y="1264920"/>
                </a:lnTo>
                <a:lnTo>
                  <a:pt x="395075" y="1244306"/>
                </a:lnTo>
                <a:close/>
                <a:moveTo>
                  <a:pt x="252075" y="1198696"/>
                </a:moveTo>
                <a:lnTo>
                  <a:pt x="284213" y="1217200"/>
                </a:lnTo>
                <a:lnTo>
                  <a:pt x="284213" y="1246092"/>
                </a:lnTo>
                <a:lnTo>
                  <a:pt x="252075" y="1227588"/>
                </a:lnTo>
                <a:close/>
                <a:moveTo>
                  <a:pt x="133585" y="1196112"/>
                </a:moveTo>
                <a:lnTo>
                  <a:pt x="196401" y="1232308"/>
                </a:lnTo>
                <a:lnTo>
                  <a:pt x="196401" y="1261200"/>
                </a:lnTo>
                <a:lnTo>
                  <a:pt x="133585" y="1225004"/>
                </a:lnTo>
                <a:close/>
                <a:moveTo>
                  <a:pt x="0" y="1182193"/>
                </a:moveTo>
                <a:lnTo>
                  <a:pt x="131151" y="1257832"/>
                </a:lnTo>
                <a:lnTo>
                  <a:pt x="131151" y="1286724"/>
                </a:lnTo>
                <a:lnTo>
                  <a:pt x="0" y="1210923"/>
                </a:lnTo>
                <a:close/>
                <a:moveTo>
                  <a:pt x="85702" y="1168505"/>
                </a:moveTo>
                <a:lnTo>
                  <a:pt x="113458" y="1184574"/>
                </a:lnTo>
                <a:lnTo>
                  <a:pt x="113458" y="1213304"/>
                </a:lnTo>
                <a:lnTo>
                  <a:pt x="85702" y="1197235"/>
                </a:lnTo>
                <a:close/>
                <a:moveTo>
                  <a:pt x="365209" y="1132472"/>
                </a:moveTo>
                <a:lnTo>
                  <a:pt x="430784" y="1170291"/>
                </a:lnTo>
                <a:lnTo>
                  <a:pt x="430784" y="1199184"/>
                </a:lnTo>
                <a:lnTo>
                  <a:pt x="365209" y="1161202"/>
                </a:lnTo>
                <a:close/>
                <a:moveTo>
                  <a:pt x="129527" y="1127928"/>
                </a:moveTo>
                <a:lnTo>
                  <a:pt x="232110" y="1187173"/>
                </a:lnTo>
                <a:lnTo>
                  <a:pt x="232110" y="1216065"/>
                </a:lnTo>
                <a:lnTo>
                  <a:pt x="129527" y="1156820"/>
                </a:lnTo>
                <a:close/>
                <a:moveTo>
                  <a:pt x="0" y="1119001"/>
                </a:moveTo>
                <a:lnTo>
                  <a:pt x="65575" y="1156820"/>
                </a:lnTo>
                <a:lnTo>
                  <a:pt x="65575" y="1185713"/>
                </a:lnTo>
                <a:lnTo>
                  <a:pt x="0" y="1147731"/>
                </a:lnTo>
                <a:close/>
                <a:moveTo>
                  <a:pt x="379168" y="1074688"/>
                </a:moveTo>
                <a:lnTo>
                  <a:pt x="430784" y="1104554"/>
                </a:lnTo>
                <a:lnTo>
                  <a:pt x="430784" y="1133284"/>
                </a:lnTo>
                <a:lnTo>
                  <a:pt x="379168" y="1103418"/>
                </a:lnTo>
                <a:close/>
                <a:moveTo>
                  <a:pt x="123035" y="1058457"/>
                </a:moveTo>
                <a:lnTo>
                  <a:pt x="199161" y="1102444"/>
                </a:lnTo>
                <a:lnTo>
                  <a:pt x="199161" y="1131174"/>
                </a:lnTo>
                <a:lnTo>
                  <a:pt x="123035" y="1087187"/>
                </a:lnTo>
                <a:close/>
                <a:moveTo>
                  <a:pt x="0" y="1053263"/>
                </a:moveTo>
                <a:lnTo>
                  <a:pt x="109563" y="1116404"/>
                </a:lnTo>
                <a:lnTo>
                  <a:pt x="109563" y="1145133"/>
                </a:lnTo>
                <a:lnTo>
                  <a:pt x="0" y="1081993"/>
                </a:lnTo>
                <a:close/>
                <a:moveTo>
                  <a:pt x="222372" y="1050017"/>
                </a:moveTo>
                <a:lnTo>
                  <a:pt x="274151" y="1079883"/>
                </a:lnTo>
                <a:lnTo>
                  <a:pt x="274151" y="1108613"/>
                </a:lnTo>
                <a:lnTo>
                  <a:pt x="222372" y="1078747"/>
                </a:lnTo>
                <a:close/>
                <a:moveTo>
                  <a:pt x="55836" y="1019664"/>
                </a:moveTo>
                <a:lnTo>
                  <a:pt x="103070" y="1046933"/>
                </a:lnTo>
                <a:lnTo>
                  <a:pt x="103070" y="1075663"/>
                </a:lnTo>
                <a:lnTo>
                  <a:pt x="55836" y="1048394"/>
                </a:lnTo>
                <a:close/>
                <a:moveTo>
                  <a:pt x="355632" y="995316"/>
                </a:moveTo>
                <a:lnTo>
                  <a:pt x="430784" y="1038654"/>
                </a:lnTo>
                <a:lnTo>
                  <a:pt x="430784" y="1067546"/>
                </a:lnTo>
                <a:lnTo>
                  <a:pt x="355632" y="1024046"/>
                </a:lnTo>
                <a:close/>
                <a:moveTo>
                  <a:pt x="125794" y="994180"/>
                </a:moveTo>
                <a:lnTo>
                  <a:pt x="202407" y="1038492"/>
                </a:lnTo>
                <a:lnTo>
                  <a:pt x="202407" y="1067222"/>
                </a:lnTo>
                <a:lnTo>
                  <a:pt x="125794" y="1023072"/>
                </a:lnTo>
                <a:close/>
                <a:moveTo>
                  <a:pt x="0" y="987363"/>
                </a:moveTo>
                <a:lnTo>
                  <a:pt x="35709" y="1007977"/>
                </a:lnTo>
                <a:lnTo>
                  <a:pt x="35709" y="1036869"/>
                </a:lnTo>
                <a:lnTo>
                  <a:pt x="0" y="1016255"/>
                </a:lnTo>
                <a:close/>
                <a:moveTo>
                  <a:pt x="193155" y="967236"/>
                </a:moveTo>
                <a:lnTo>
                  <a:pt x="225293" y="985740"/>
                </a:lnTo>
                <a:lnTo>
                  <a:pt x="225293" y="1014632"/>
                </a:lnTo>
                <a:lnTo>
                  <a:pt x="193155" y="996128"/>
                </a:lnTo>
                <a:close/>
                <a:moveTo>
                  <a:pt x="379168" y="943050"/>
                </a:moveTo>
                <a:lnTo>
                  <a:pt x="430784" y="972917"/>
                </a:lnTo>
                <a:lnTo>
                  <a:pt x="430784" y="1001808"/>
                </a:lnTo>
                <a:lnTo>
                  <a:pt x="379168" y="971942"/>
                </a:lnTo>
                <a:close/>
                <a:moveTo>
                  <a:pt x="0" y="921626"/>
                </a:moveTo>
                <a:lnTo>
                  <a:pt x="105829" y="982656"/>
                </a:lnTo>
                <a:lnTo>
                  <a:pt x="105829" y="1011548"/>
                </a:lnTo>
                <a:lnTo>
                  <a:pt x="0" y="950356"/>
                </a:lnTo>
                <a:close/>
                <a:moveTo>
                  <a:pt x="210847" y="911725"/>
                </a:moveTo>
                <a:lnTo>
                  <a:pt x="258081" y="938994"/>
                </a:lnTo>
                <a:lnTo>
                  <a:pt x="258081" y="967886"/>
                </a:lnTo>
                <a:lnTo>
                  <a:pt x="210847" y="940617"/>
                </a:lnTo>
                <a:close/>
                <a:moveTo>
                  <a:pt x="71743" y="897278"/>
                </a:moveTo>
                <a:lnTo>
                  <a:pt x="173028" y="955712"/>
                </a:lnTo>
                <a:lnTo>
                  <a:pt x="173028" y="984441"/>
                </a:lnTo>
                <a:lnTo>
                  <a:pt x="71743" y="926008"/>
                </a:lnTo>
                <a:close/>
                <a:moveTo>
                  <a:pt x="359366" y="865789"/>
                </a:moveTo>
                <a:lnTo>
                  <a:pt x="430785" y="907179"/>
                </a:lnTo>
                <a:lnTo>
                  <a:pt x="430785" y="935909"/>
                </a:lnTo>
                <a:lnTo>
                  <a:pt x="359366" y="894681"/>
                </a:lnTo>
                <a:close/>
                <a:moveTo>
                  <a:pt x="0" y="855727"/>
                </a:moveTo>
                <a:lnTo>
                  <a:pt x="51779" y="885593"/>
                </a:lnTo>
                <a:lnTo>
                  <a:pt x="51779" y="914485"/>
                </a:lnTo>
                <a:lnTo>
                  <a:pt x="0" y="884619"/>
                </a:lnTo>
                <a:close/>
                <a:moveTo>
                  <a:pt x="248829" y="802000"/>
                </a:moveTo>
                <a:lnTo>
                  <a:pt x="280805" y="820504"/>
                </a:lnTo>
                <a:lnTo>
                  <a:pt x="280805" y="849396"/>
                </a:lnTo>
                <a:lnTo>
                  <a:pt x="248829" y="830730"/>
                </a:lnTo>
                <a:close/>
                <a:moveTo>
                  <a:pt x="0" y="789989"/>
                </a:moveTo>
                <a:lnTo>
                  <a:pt x="190883" y="900201"/>
                </a:lnTo>
                <a:lnTo>
                  <a:pt x="190883" y="928931"/>
                </a:lnTo>
                <a:lnTo>
                  <a:pt x="0" y="818719"/>
                </a:lnTo>
                <a:close/>
                <a:moveTo>
                  <a:pt x="339888" y="788852"/>
                </a:moveTo>
                <a:lnTo>
                  <a:pt x="430784" y="841280"/>
                </a:lnTo>
                <a:lnTo>
                  <a:pt x="430784" y="870172"/>
                </a:lnTo>
                <a:lnTo>
                  <a:pt x="339888" y="817582"/>
                </a:lnTo>
                <a:close/>
                <a:moveTo>
                  <a:pt x="109563" y="787392"/>
                </a:moveTo>
                <a:lnTo>
                  <a:pt x="141539" y="805896"/>
                </a:lnTo>
                <a:lnTo>
                  <a:pt x="141539" y="834788"/>
                </a:lnTo>
                <a:lnTo>
                  <a:pt x="109563" y="816122"/>
                </a:lnTo>
                <a:close/>
                <a:moveTo>
                  <a:pt x="199161" y="773433"/>
                </a:moveTo>
                <a:lnTo>
                  <a:pt x="231299" y="791937"/>
                </a:lnTo>
                <a:lnTo>
                  <a:pt x="231299" y="820667"/>
                </a:lnTo>
                <a:lnTo>
                  <a:pt x="199161" y="802163"/>
                </a:lnTo>
                <a:close/>
                <a:moveTo>
                  <a:pt x="71743" y="765642"/>
                </a:moveTo>
                <a:lnTo>
                  <a:pt x="89435" y="775868"/>
                </a:lnTo>
                <a:lnTo>
                  <a:pt x="89435" y="804598"/>
                </a:lnTo>
                <a:lnTo>
                  <a:pt x="71743" y="794372"/>
                </a:lnTo>
                <a:close/>
                <a:moveTo>
                  <a:pt x="365209" y="737238"/>
                </a:moveTo>
                <a:lnTo>
                  <a:pt x="430784" y="775057"/>
                </a:lnTo>
                <a:lnTo>
                  <a:pt x="430784" y="803950"/>
                </a:lnTo>
                <a:lnTo>
                  <a:pt x="365209" y="766130"/>
                </a:lnTo>
                <a:close/>
                <a:moveTo>
                  <a:pt x="0" y="724252"/>
                </a:moveTo>
                <a:lnTo>
                  <a:pt x="51779" y="754118"/>
                </a:lnTo>
                <a:lnTo>
                  <a:pt x="51779" y="782848"/>
                </a:lnTo>
                <a:lnTo>
                  <a:pt x="0" y="752982"/>
                </a:lnTo>
                <a:close/>
                <a:moveTo>
                  <a:pt x="218476" y="718733"/>
                </a:moveTo>
                <a:lnTo>
                  <a:pt x="250614" y="737237"/>
                </a:lnTo>
                <a:lnTo>
                  <a:pt x="250614" y="766129"/>
                </a:lnTo>
                <a:lnTo>
                  <a:pt x="218476" y="747463"/>
                </a:lnTo>
                <a:close/>
                <a:moveTo>
                  <a:pt x="91546" y="711266"/>
                </a:moveTo>
                <a:lnTo>
                  <a:pt x="179034" y="761746"/>
                </a:lnTo>
                <a:lnTo>
                  <a:pt x="179034" y="790638"/>
                </a:lnTo>
                <a:lnTo>
                  <a:pt x="91546" y="739996"/>
                </a:lnTo>
                <a:close/>
                <a:moveTo>
                  <a:pt x="151278" y="679940"/>
                </a:moveTo>
                <a:lnTo>
                  <a:pt x="198512" y="707209"/>
                </a:lnTo>
                <a:lnTo>
                  <a:pt x="198512" y="735939"/>
                </a:lnTo>
                <a:lnTo>
                  <a:pt x="151278" y="708670"/>
                </a:lnTo>
                <a:close/>
                <a:moveTo>
                  <a:pt x="361638" y="669390"/>
                </a:moveTo>
                <a:lnTo>
                  <a:pt x="430784" y="709320"/>
                </a:lnTo>
                <a:lnTo>
                  <a:pt x="430784" y="738212"/>
                </a:lnTo>
                <a:lnTo>
                  <a:pt x="361638" y="698120"/>
                </a:lnTo>
                <a:close/>
                <a:moveTo>
                  <a:pt x="0" y="658352"/>
                </a:moveTo>
                <a:lnTo>
                  <a:pt x="71419" y="699580"/>
                </a:lnTo>
                <a:lnTo>
                  <a:pt x="71419" y="728472"/>
                </a:lnTo>
                <a:lnTo>
                  <a:pt x="0" y="687244"/>
                </a:lnTo>
                <a:close/>
                <a:moveTo>
                  <a:pt x="302231" y="634979"/>
                </a:moveTo>
                <a:lnTo>
                  <a:pt x="334207" y="653645"/>
                </a:lnTo>
                <a:lnTo>
                  <a:pt x="334207" y="682375"/>
                </a:lnTo>
                <a:lnTo>
                  <a:pt x="302231" y="663871"/>
                </a:lnTo>
                <a:close/>
                <a:moveTo>
                  <a:pt x="395075" y="622968"/>
                </a:moveTo>
                <a:lnTo>
                  <a:pt x="430784" y="643582"/>
                </a:lnTo>
                <a:lnTo>
                  <a:pt x="430784" y="672312"/>
                </a:lnTo>
                <a:lnTo>
                  <a:pt x="395075" y="651698"/>
                </a:lnTo>
                <a:close/>
                <a:moveTo>
                  <a:pt x="252075" y="606087"/>
                </a:moveTo>
                <a:lnTo>
                  <a:pt x="284213" y="624753"/>
                </a:lnTo>
                <a:lnTo>
                  <a:pt x="284213" y="653483"/>
                </a:lnTo>
                <a:lnTo>
                  <a:pt x="252075" y="634979"/>
                </a:lnTo>
                <a:close/>
                <a:moveTo>
                  <a:pt x="133585" y="603489"/>
                </a:moveTo>
                <a:lnTo>
                  <a:pt x="196401" y="639685"/>
                </a:lnTo>
                <a:lnTo>
                  <a:pt x="196401" y="668577"/>
                </a:lnTo>
                <a:lnTo>
                  <a:pt x="133585" y="632381"/>
                </a:lnTo>
                <a:close/>
                <a:moveTo>
                  <a:pt x="0" y="592614"/>
                </a:moveTo>
                <a:lnTo>
                  <a:pt x="131151" y="668253"/>
                </a:lnTo>
                <a:lnTo>
                  <a:pt x="131151" y="697145"/>
                </a:lnTo>
                <a:lnTo>
                  <a:pt x="0" y="621344"/>
                </a:lnTo>
                <a:close/>
                <a:moveTo>
                  <a:pt x="85702" y="575896"/>
                </a:moveTo>
                <a:lnTo>
                  <a:pt x="113458" y="591965"/>
                </a:lnTo>
                <a:lnTo>
                  <a:pt x="113458" y="620695"/>
                </a:lnTo>
                <a:lnTo>
                  <a:pt x="85702" y="604626"/>
                </a:lnTo>
                <a:close/>
                <a:moveTo>
                  <a:pt x="365209" y="539863"/>
                </a:moveTo>
                <a:lnTo>
                  <a:pt x="430784" y="577682"/>
                </a:lnTo>
                <a:lnTo>
                  <a:pt x="430784" y="606575"/>
                </a:lnTo>
                <a:lnTo>
                  <a:pt x="365209" y="568593"/>
                </a:lnTo>
                <a:close/>
                <a:moveTo>
                  <a:pt x="129527" y="535318"/>
                </a:moveTo>
                <a:lnTo>
                  <a:pt x="232110" y="594563"/>
                </a:lnTo>
                <a:lnTo>
                  <a:pt x="232110" y="623455"/>
                </a:lnTo>
                <a:lnTo>
                  <a:pt x="129527" y="564210"/>
                </a:lnTo>
                <a:close/>
                <a:moveTo>
                  <a:pt x="0" y="526391"/>
                </a:moveTo>
                <a:lnTo>
                  <a:pt x="65575" y="564210"/>
                </a:lnTo>
                <a:lnTo>
                  <a:pt x="65575" y="593102"/>
                </a:lnTo>
                <a:lnTo>
                  <a:pt x="0" y="555283"/>
                </a:lnTo>
                <a:close/>
                <a:moveTo>
                  <a:pt x="379168" y="482079"/>
                </a:moveTo>
                <a:lnTo>
                  <a:pt x="430784" y="511945"/>
                </a:lnTo>
                <a:lnTo>
                  <a:pt x="430784" y="540675"/>
                </a:lnTo>
                <a:lnTo>
                  <a:pt x="379168" y="510809"/>
                </a:lnTo>
                <a:close/>
                <a:moveTo>
                  <a:pt x="123035" y="465847"/>
                </a:moveTo>
                <a:lnTo>
                  <a:pt x="199161" y="509834"/>
                </a:lnTo>
                <a:lnTo>
                  <a:pt x="199161" y="538564"/>
                </a:lnTo>
                <a:lnTo>
                  <a:pt x="123035" y="494577"/>
                </a:lnTo>
                <a:close/>
                <a:moveTo>
                  <a:pt x="0" y="460653"/>
                </a:moveTo>
                <a:lnTo>
                  <a:pt x="109563" y="523794"/>
                </a:lnTo>
                <a:lnTo>
                  <a:pt x="109563" y="552523"/>
                </a:lnTo>
                <a:lnTo>
                  <a:pt x="0" y="489383"/>
                </a:lnTo>
                <a:close/>
                <a:moveTo>
                  <a:pt x="222372" y="457408"/>
                </a:moveTo>
                <a:lnTo>
                  <a:pt x="274151" y="487274"/>
                </a:lnTo>
                <a:lnTo>
                  <a:pt x="274151" y="516004"/>
                </a:lnTo>
                <a:lnTo>
                  <a:pt x="222372" y="486138"/>
                </a:lnTo>
                <a:close/>
                <a:moveTo>
                  <a:pt x="55836" y="427054"/>
                </a:moveTo>
                <a:lnTo>
                  <a:pt x="103070" y="454323"/>
                </a:lnTo>
                <a:lnTo>
                  <a:pt x="103070" y="483053"/>
                </a:lnTo>
                <a:lnTo>
                  <a:pt x="55836" y="455784"/>
                </a:lnTo>
                <a:close/>
                <a:moveTo>
                  <a:pt x="355632" y="402706"/>
                </a:moveTo>
                <a:lnTo>
                  <a:pt x="430784" y="446044"/>
                </a:lnTo>
                <a:lnTo>
                  <a:pt x="430784" y="474936"/>
                </a:lnTo>
                <a:lnTo>
                  <a:pt x="355632" y="431436"/>
                </a:lnTo>
                <a:close/>
                <a:moveTo>
                  <a:pt x="125794" y="401571"/>
                </a:moveTo>
                <a:lnTo>
                  <a:pt x="202407" y="445883"/>
                </a:lnTo>
                <a:lnTo>
                  <a:pt x="202407" y="474613"/>
                </a:lnTo>
                <a:lnTo>
                  <a:pt x="125794" y="430463"/>
                </a:lnTo>
                <a:close/>
                <a:moveTo>
                  <a:pt x="0" y="394754"/>
                </a:moveTo>
                <a:lnTo>
                  <a:pt x="35709" y="415368"/>
                </a:lnTo>
                <a:lnTo>
                  <a:pt x="35709" y="444260"/>
                </a:lnTo>
                <a:lnTo>
                  <a:pt x="0" y="423646"/>
                </a:lnTo>
                <a:close/>
                <a:moveTo>
                  <a:pt x="193155" y="374627"/>
                </a:moveTo>
                <a:lnTo>
                  <a:pt x="225293" y="393293"/>
                </a:lnTo>
                <a:lnTo>
                  <a:pt x="225293" y="422023"/>
                </a:lnTo>
                <a:lnTo>
                  <a:pt x="193155" y="403519"/>
                </a:lnTo>
                <a:close/>
                <a:moveTo>
                  <a:pt x="379168" y="350441"/>
                </a:moveTo>
                <a:lnTo>
                  <a:pt x="430784" y="380307"/>
                </a:lnTo>
                <a:lnTo>
                  <a:pt x="430784" y="409199"/>
                </a:lnTo>
                <a:lnTo>
                  <a:pt x="379168" y="379333"/>
                </a:lnTo>
                <a:close/>
                <a:moveTo>
                  <a:pt x="0" y="329016"/>
                </a:moveTo>
                <a:lnTo>
                  <a:pt x="105829" y="390046"/>
                </a:lnTo>
                <a:lnTo>
                  <a:pt x="105829" y="418939"/>
                </a:lnTo>
                <a:lnTo>
                  <a:pt x="0" y="357746"/>
                </a:lnTo>
                <a:close/>
                <a:moveTo>
                  <a:pt x="210847" y="319115"/>
                </a:moveTo>
                <a:lnTo>
                  <a:pt x="258081" y="346384"/>
                </a:lnTo>
                <a:lnTo>
                  <a:pt x="258081" y="375276"/>
                </a:lnTo>
                <a:lnTo>
                  <a:pt x="210847" y="348007"/>
                </a:lnTo>
                <a:close/>
                <a:moveTo>
                  <a:pt x="71743" y="304669"/>
                </a:moveTo>
                <a:lnTo>
                  <a:pt x="173028" y="363102"/>
                </a:lnTo>
                <a:lnTo>
                  <a:pt x="173028" y="391994"/>
                </a:lnTo>
                <a:lnTo>
                  <a:pt x="71743" y="333399"/>
                </a:lnTo>
                <a:close/>
                <a:moveTo>
                  <a:pt x="359366" y="273179"/>
                </a:moveTo>
                <a:lnTo>
                  <a:pt x="430785" y="314569"/>
                </a:lnTo>
                <a:lnTo>
                  <a:pt x="430785" y="343299"/>
                </a:lnTo>
                <a:lnTo>
                  <a:pt x="359366" y="302071"/>
                </a:lnTo>
                <a:close/>
                <a:moveTo>
                  <a:pt x="0" y="263116"/>
                </a:moveTo>
                <a:lnTo>
                  <a:pt x="51779" y="292982"/>
                </a:lnTo>
                <a:lnTo>
                  <a:pt x="51779" y="321874"/>
                </a:lnTo>
                <a:lnTo>
                  <a:pt x="0" y="292008"/>
                </a:lnTo>
                <a:close/>
                <a:moveTo>
                  <a:pt x="248829" y="209390"/>
                </a:moveTo>
                <a:lnTo>
                  <a:pt x="280805" y="227894"/>
                </a:lnTo>
                <a:lnTo>
                  <a:pt x="280805" y="256786"/>
                </a:lnTo>
                <a:lnTo>
                  <a:pt x="248829" y="238282"/>
                </a:lnTo>
                <a:close/>
                <a:moveTo>
                  <a:pt x="0" y="197379"/>
                </a:moveTo>
                <a:lnTo>
                  <a:pt x="190883" y="307591"/>
                </a:lnTo>
                <a:lnTo>
                  <a:pt x="190883" y="336321"/>
                </a:lnTo>
                <a:lnTo>
                  <a:pt x="0" y="226271"/>
                </a:lnTo>
                <a:close/>
                <a:moveTo>
                  <a:pt x="339888" y="196242"/>
                </a:moveTo>
                <a:lnTo>
                  <a:pt x="430784" y="248670"/>
                </a:lnTo>
                <a:lnTo>
                  <a:pt x="430784" y="277562"/>
                </a:lnTo>
                <a:lnTo>
                  <a:pt x="339888" y="224972"/>
                </a:lnTo>
                <a:close/>
                <a:moveTo>
                  <a:pt x="109563" y="194782"/>
                </a:moveTo>
                <a:lnTo>
                  <a:pt x="141539" y="213286"/>
                </a:lnTo>
                <a:lnTo>
                  <a:pt x="141539" y="242178"/>
                </a:lnTo>
                <a:lnTo>
                  <a:pt x="109563" y="223512"/>
                </a:lnTo>
                <a:close/>
                <a:moveTo>
                  <a:pt x="199161" y="180823"/>
                </a:moveTo>
                <a:lnTo>
                  <a:pt x="231299" y="199327"/>
                </a:lnTo>
                <a:lnTo>
                  <a:pt x="231299" y="228057"/>
                </a:lnTo>
                <a:lnTo>
                  <a:pt x="199161" y="209553"/>
                </a:lnTo>
                <a:close/>
                <a:moveTo>
                  <a:pt x="71743" y="173032"/>
                </a:moveTo>
                <a:lnTo>
                  <a:pt x="89435" y="183258"/>
                </a:lnTo>
                <a:lnTo>
                  <a:pt x="89435" y="211988"/>
                </a:lnTo>
                <a:lnTo>
                  <a:pt x="71743" y="201762"/>
                </a:lnTo>
                <a:close/>
                <a:moveTo>
                  <a:pt x="0" y="131641"/>
                </a:moveTo>
                <a:lnTo>
                  <a:pt x="51779" y="161507"/>
                </a:lnTo>
                <a:lnTo>
                  <a:pt x="51779" y="190237"/>
                </a:lnTo>
                <a:lnTo>
                  <a:pt x="0" y="160371"/>
                </a:lnTo>
                <a:close/>
                <a:moveTo>
                  <a:pt x="218476" y="126124"/>
                </a:moveTo>
                <a:lnTo>
                  <a:pt x="250614" y="144628"/>
                </a:lnTo>
                <a:lnTo>
                  <a:pt x="250614" y="173520"/>
                </a:lnTo>
                <a:lnTo>
                  <a:pt x="218476" y="154854"/>
                </a:lnTo>
                <a:close/>
                <a:moveTo>
                  <a:pt x="91546" y="118656"/>
                </a:moveTo>
                <a:lnTo>
                  <a:pt x="179034" y="169136"/>
                </a:lnTo>
                <a:lnTo>
                  <a:pt x="179034" y="198028"/>
                </a:lnTo>
                <a:lnTo>
                  <a:pt x="91546" y="147386"/>
                </a:lnTo>
                <a:close/>
                <a:moveTo>
                  <a:pt x="151278" y="87325"/>
                </a:moveTo>
                <a:lnTo>
                  <a:pt x="198512" y="114599"/>
                </a:lnTo>
                <a:lnTo>
                  <a:pt x="198512" y="143329"/>
                </a:lnTo>
                <a:lnTo>
                  <a:pt x="151278" y="116060"/>
                </a:lnTo>
                <a:close/>
                <a:moveTo>
                  <a:pt x="0" y="65737"/>
                </a:moveTo>
                <a:lnTo>
                  <a:pt x="71419" y="106970"/>
                </a:lnTo>
                <a:lnTo>
                  <a:pt x="71419" y="135862"/>
                </a:lnTo>
                <a:lnTo>
                  <a:pt x="0" y="94633"/>
                </a:lnTo>
                <a:close/>
                <a:moveTo>
                  <a:pt x="0" y="0"/>
                </a:moveTo>
                <a:lnTo>
                  <a:pt x="131151" y="75639"/>
                </a:lnTo>
                <a:lnTo>
                  <a:pt x="131151" y="104536"/>
                </a:lnTo>
                <a:lnTo>
                  <a:pt x="0" y="28731"/>
                </a:lnTo>
                <a:close/>
              </a:path>
            </a:pathLst>
          </a:custGeom>
          <a:gradFill>
            <a:gsLst>
              <a:gs pos="0">
                <a:srgbClr val="824EC9"/>
              </a:gs>
              <a:gs pos="99000">
                <a:schemeClr val="bg2">
                  <a:lumMod val="40000"/>
                  <a:lumOff val="60000"/>
                </a:schemeClr>
              </a:gs>
            </a:gsLst>
            <a:lin ang="18900000" scaled="1"/>
          </a:gradFill>
          <a:ln w="0" cap="flat">
            <a:noFill/>
            <a:prstDash val="solid"/>
            <a:miter/>
          </a:ln>
        </p:spPr>
        <p:txBody>
          <a:bodyPr rtlCol="0" anchor="ctr"/>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lang="en-US" sz="1620" b="0" i="0" u="none" strike="noStrike" kern="1200" cap="none" spc="0" normalizeH="0" baseline="0" noProof="0">
              <a:ln>
                <a:noFill/>
              </a:ln>
              <a:solidFill>
                <a:srgbClr val="FFFFFF"/>
              </a:solidFill>
              <a:effectLst/>
              <a:uLnTx/>
              <a:uFillTx/>
              <a:latin typeface="Segoe UI Regular" panose="020F0502020204030204"/>
              <a:ea typeface="+mn-ea"/>
              <a:cs typeface="+mn-cs"/>
            </a:endParaRPr>
          </a:p>
        </p:txBody>
      </p:sp>
      <p:sp>
        <p:nvSpPr>
          <p:cNvPr id="19" name="Freeform: Shape 18">
            <a:extLst>
              <a:ext uri="{FF2B5EF4-FFF2-40B4-BE49-F238E27FC236}">
                <a16:creationId xmlns:a16="http://schemas.microsoft.com/office/drawing/2014/main" id="{830A4C66-633D-8DC1-619C-CCE6D90A24D0}"/>
              </a:ext>
              <a:ext uri="{C183D7F6-B498-43B3-948B-1728B52AA6E4}">
                <adec:decorative xmlns:adec="http://schemas.microsoft.com/office/drawing/2017/decorative" val="1"/>
              </a:ext>
            </a:extLst>
          </p:cNvPr>
          <p:cNvSpPr/>
          <p:nvPr/>
        </p:nvSpPr>
        <p:spPr>
          <a:xfrm>
            <a:off x="7358234" y="1618183"/>
            <a:ext cx="387707" cy="3916823"/>
          </a:xfrm>
          <a:custGeom>
            <a:avLst/>
            <a:gdLst>
              <a:gd name="connsiteX0" fmla="*/ 365209 w 430785"/>
              <a:gd name="connsiteY0" fmla="*/ 4285313 h 4352025"/>
              <a:gd name="connsiteX1" fmla="*/ 430784 w 430785"/>
              <a:gd name="connsiteY1" fmla="*/ 4323132 h 4352025"/>
              <a:gd name="connsiteX2" fmla="*/ 430784 w 430785"/>
              <a:gd name="connsiteY2" fmla="*/ 4352025 h 4352025"/>
              <a:gd name="connsiteX3" fmla="*/ 365209 w 430785"/>
              <a:gd name="connsiteY3" fmla="*/ 4314205 h 4352025"/>
              <a:gd name="connsiteX4" fmla="*/ 361638 w 430785"/>
              <a:gd name="connsiteY4" fmla="*/ 4217465 h 4352025"/>
              <a:gd name="connsiteX5" fmla="*/ 430784 w 430785"/>
              <a:gd name="connsiteY5" fmla="*/ 4257394 h 4352025"/>
              <a:gd name="connsiteX6" fmla="*/ 430784 w 430785"/>
              <a:gd name="connsiteY6" fmla="*/ 4286124 h 4352025"/>
              <a:gd name="connsiteX7" fmla="*/ 361638 w 430785"/>
              <a:gd name="connsiteY7" fmla="*/ 4246195 h 4352025"/>
              <a:gd name="connsiteX8" fmla="*/ 302231 w 430785"/>
              <a:gd name="connsiteY8" fmla="*/ 4183055 h 4352025"/>
              <a:gd name="connsiteX9" fmla="*/ 334207 w 430785"/>
              <a:gd name="connsiteY9" fmla="*/ 4201559 h 4352025"/>
              <a:gd name="connsiteX10" fmla="*/ 334207 w 430785"/>
              <a:gd name="connsiteY10" fmla="*/ 4230451 h 4352025"/>
              <a:gd name="connsiteX11" fmla="*/ 302231 w 430785"/>
              <a:gd name="connsiteY11" fmla="*/ 4211947 h 4352025"/>
              <a:gd name="connsiteX12" fmla="*/ 395075 w 430785"/>
              <a:gd name="connsiteY12" fmla="*/ 4171043 h 4352025"/>
              <a:gd name="connsiteX13" fmla="*/ 430784 w 430785"/>
              <a:gd name="connsiteY13" fmla="*/ 4191657 h 4352025"/>
              <a:gd name="connsiteX14" fmla="*/ 430784 w 430785"/>
              <a:gd name="connsiteY14" fmla="*/ 4220387 h 4352025"/>
              <a:gd name="connsiteX15" fmla="*/ 395075 w 430785"/>
              <a:gd name="connsiteY15" fmla="*/ 4199773 h 4352025"/>
              <a:gd name="connsiteX16" fmla="*/ 252075 w 430785"/>
              <a:gd name="connsiteY16" fmla="*/ 4154162 h 4352025"/>
              <a:gd name="connsiteX17" fmla="*/ 284213 w 430785"/>
              <a:gd name="connsiteY17" fmla="*/ 4172666 h 4352025"/>
              <a:gd name="connsiteX18" fmla="*/ 284213 w 430785"/>
              <a:gd name="connsiteY18" fmla="*/ 4201558 h 4352025"/>
              <a:gd name="connsiteX19" fmla="*/ 252075 w 430785"/>
              <a:gd name="connsiteY19" fmla="*/ 4183054 h 4352025"/>
              <a:gd name="connsiteX20" fmla="*/ 133585 w 430785"/>
              <a:gd name="connsiteY20" fmla="*/ 4151565 h 4352025"/>
              <a:gd name="connsiteX21" fmla="*/ 196401 w 430785"/>
              <a:gd name="connsiteY21" fmla="*/ 4187761 h 4352025"/>
              <a:gd name="connsiteX22" fmla="*/ 196401 w 430785"/>
              <a:gd name="connsiteY22" fmla="*/ 4216653 h 4352025"/>
              <a:gd name="connsiteX23" fmla="*/ 133585 w 430785"/>
              <a:gd name="connsiteY23" fmla="*/ 4180457 h 4352025"/>
              <a:gd name="connsiteX24" fmla="*/ 85702 w 430785"/>
              <a:gd name="connsiteY24" fmla="*/ 4123972 h 4352025"/>
              <a:gd name="connsiteX25" fmla="*/ 113458 w 430785"/>
              <a:gd name="connsiteY25" fmla="*/ 4140041 h 4352025"/>
              <a:gd name="connsiteX26" fmla="*/ 113458 w 430785"/>
              <a:gd name="connsiteY26" fmla="*/ 4168771 h 4352025"/>
              <a:gd name="connsiteX27" fmla="*/ 85702 w 430785"/>
              <a:gd name="connsiteY27" fmla="*/ 4152702 h 4352025"/>
              <a:gd name="connsiteX28" fmla="*/ 365209 w 430785"/>
              <a:gd name="connsiteY28" fmla="*/ 4087938 h 4352025"/>
              <a:gd name="connsiteX29" fmla="*/ 430784 w 430785"/>
              <a:gd name="connsiteY29" fmla="*/ 4125757 h 4352025"/>
              <a:gd name="connsiteX30" fmla="*/ 430784 w 430785"/>
              <a:gd name="connsiteY30" fmla="*/ 4154650 h 4352025"/>
              <a:gd name="connsiteX31" fmla="*/ 365209 w 430785"/>
              <a:gd name="connsiteY31" fmla="*/ 4116668 h 4352025"/>
              <a:gd name="connsiteX32" fmla="*/ 129527 w 430785"/>
              <a:gd name="connsiteY32" fmla="*/ 4083393 h 4352025"/>
              <a:gd name="connsiteX33" fmla="*/ 232110 w 430785"/>
              <a:gd name="connsiteY33" fmla="*/ 4142638 h 4352025"/>
              <a:gd name="connsiteX34" fmla="*/ 232110 w 430785"/>
              <a:gd name="connsiteY34" fmla="*/ 4171530 h 4352025"/>
              <a:gd name="connsiteX35" fmla="*/ 129527 w 430785"/>
              <a:gd name="connsiteY35" fmla="*/ 4112285 h 4352025"/>
              <a:gd name="connsiteX36" fmla="*/ 0 w 430785"/>
              <a:gd name="connsiteY36" fmla="*/ 4074466 h 4352025"/>
              <a:gd name="connsiteX37" fmla="*/ 65575 w 430785"/>
              <a:gd name="connsiteY37" fmla="*/ 4112285 h 4352025"/>
              <a:gd name="connsiteX38" fmla="*/ 65575 w 430785"/>
              <a:gd name="connsiteY38" fmla="*/ 4141178 h 4352025"/>
              <a:gd name="connsiteX39" fmla="*/ 0 w 430785"/>
              <a:gd name="connsiteY39" fmla="*/ 4103196 h 4352025"/>
              <a:gd name="connsiteX40" fmla="*/ 379168 w 430785"/>
              <a:gd name="connsiteY40" fmla="*/ 4030154 h 4352025"/>
              <a:gd name="connsiteX41" fmla="*/ 430784 w 430785"/>
              <a:gd name="connsiteY41" fmla="*/ 4060020 h 4352025"/>
              <a:gd name="connsiteX42" fmla="*/ 430784 w 430785"/>
              <a:gd name="connsiteY42" fmla="*/ 4088750 h 4352025"/>
              <a:gd name="connsiteX43" fmla="*/ 379168 w 430785"/>
              <a:gd name="connsiteY43" fmla="*/ 4058884 h 4352025"/>
              <a:gd name="connsiteX44" fmla="*/ 123035 w 430785"/>
              <a:gd name="connsiteY44" fmla="*/ 4013922 h 4352025"/>
              <a:gd name="connsiteX45" fmla="*/ 199161 w 430785"/>
              <a:gd name="connsiteY45" fmla="*/ 4057909 h 4352025"/>
              <a:gd name="connsiteX46" fmla="*/ 199161 w 430785"/>
              <a:gd name="connsiteY46" fmla="*/ 4086639 h 4352025"/>
              <a:gd name="connsiteX47" fmla="*/ 123035 w 430785"/>
              <a:gd name="connsiteY47" fmla="*/ 4042652 h 4352025"/>
              <a:gd name="connsiteX48" fmla="*/ 0 w 430785"/>
              <a:gd name="connsiteY48" fmla="*/ 4008728 h 4352025"/>
              <a:gd name="connsiteX49" fmla="*/ 109563 w 430785"/>
              <a:gd name="connsiteY49" fmla="*/ 4071869 h 4352025"/>
              <a:gd name="connsiteX50" fmla="*/ 109563 w 430785"/>
              <a:gd name="connsiteY50" fmla="*/ 4100598 h 4352025"/>
              <a:gd name="connsiteX51" fmla="*/ 0 w 430785"/>
              <a:gd name="connsiteY51" fmla="*/ 4037458 h 4352025"/>
              <a:gd name="connsiteX52" fmla="*/ 222372 w 430785"/>
              <a:gd name="connsiteY52" fmla="*/ 4005482 h 4352025"/>
              <a:gd name="connsiteX53" fmla="*/ 274151 w 430785"/>
              <a:gd name="connsiteY53" fmla="*/ 4035348 h 4352025"/>
              <a:gd name="connsiteX54" fmla="*/ 274151 w 430785"/>
              <a:gd name="connsiteY54" fmla="*/ 4064078 h 4352025"/>
              <a:gd name="connsiteX55" fmla="*/ 222372 w 430785"/>
              <a:gd name="connsiteY55" fmla="*/ 4034212 h 4352025"/>
              <a:gd name="connsiteX56" fmla="*/ 55836 w 430785"/>
              <a:gd name="connsiteY56" fmla="*/ 3975129 h 4352025"/>
              <a:gd name="connsiteX57" fmla="*/ 103070 w 430785"/>
              <a:gd name="connsiteY57" fmla="*/ 4002398 h 4352025"/>
              <a:gd name="connsiteX58" fmla="*/ 103070 w 430785"/>
              <a:gd name="connsiteY58" fmla="*/ 4031128 h 4352025"/>
              <a:gd name="connsiteX59" fmla="*/ 55836 w 430785"/>
              <a:gd name="connsiteY59" fmla="*/ 4003859 h 4352025"/>
              <a:gd name="connsiteX60" fmla="*/ 355632 w 430785"/>
              <a:gd name="connsiteY60" fmla="*/ 3950782 h 4352025"/>
              <a:gd name="connsiteX61" fmla="*/ 430784 w 430785"/>
              <a:gd name="connsiteY61" fmla="*/ 3994120 h 4352025"/>
              <a:gd name="connsiteX62" fmla="*/ 430784 w 430785"/>
              <a:gd name="connsiteY62" fmla="*/ 4023012 h 4352025"/>
              <a:gd name="connsiteX63" fmla="*/ 355632 w 430785"/>
              <a:gd name="connsiteY63" fmla="*/ 3979512 h 4352025"/>
              <a:gd name="connsiteX64" fmla="*/ 125794 w 430785"/>
              <a:gd name="connsiteY64" fmla="*/ 3949645 h 4352025"/>
              <a:gd name="connsiteX65" fmla="*/ 202407 w 430785"/>
              <a:gd name="connsiteY65" fmla="*/ 3993957 h 4352025"/>
              <a:gd name="connsiteX66" fmla="*/ 202407 w 430785"/>
              <a:gd name="connsiteY66" fmla="*/ 4022687 h 4352025"/>
              <a:gd name="connsiteX67" fmla="*/ 125794 w 430785"/>
              <a:gd name="connsiteY67" fmla="*/ 3978537 h 4352025"/>
              <a:gd name="connsiteX68" fmla="*/ 0 w 430785"/>
              <a:gd name="connsiteY68" fmla="*/ 3942828 h 4352025"/>
              <a:gd name="connsiteX69" fmla="*/ 35709 w 430785"/>
              <a:gd name="connsiteY69" fmla="*/ 3963442 h 4352025"/>
              <a:gd name="connsiteX70" fmla="*/ 35709 w 430785"/>
              <a:gd name="connsiteY70" fmla="*/ 3992334 h 4352025"/>
              <a:gd name="connsiteX71" fmla="*/ 0 w 430785"/>
              <a:gd name="connsiteY71" fmla="*/ 3971720 h 4352025"/>
              <a:gd name="connsiteX72" fmla="*/ 193155 w 430785"/>
              <a:gd name="connsiteY72" fmla="*/ 3922701 h 4352025"/>
              <a:gd name="connsiteX73" fmla="*/ 225293 w 430785"/>
              <a:gd name="connsiteY73" fmla="*/ 3941205 h 4352025"/>
              <a:gd name="connsiteX74" fmla="*/ 225293 w 430785"/>
              <a:gd name="connsiteY74" fmla="*/ 3970097 h 4352025"/>
              <a:gd name="connsiteX75" fmla="*/ 193155 w 430785"/>
              <a:gd name="connsiteY75" fmla="*/ 3951593 h 4352025"/>
              <a:gd name="connsiteX76" fmla="*/ 379168 w 430785"/>
              <a:gd name="connsiteY76" fmla="*/ 3898516 h 4352025"/>
              <a:gd name="connsiteX77" fmla="*/ 430784 w 430785"/>
              <a:gd name="connsiteY77" fmla="*/ 3928382 h 4352025"/>
              <a:gd name="connsiteX78" fmla="*/ 430784 w 430785"/>
              <a:gd name="connsiteY78" fmla="*/ 3957274 h 4352025"/>
              <a:gd name="connsiteX79" fmla="*/ 379168 w 430785"/>
              <a:gd name="connsiteY79" fmla="*/ 3927408 h 4352025"/>
              <a:gd name="connsiteX80" fmla="*/ 0 w 430785"/>
              <a:gd name="connsiteY80" fmla="*/ 3877091 h 4352025"/>
              <a:gd name="connsiteX81" fmla="*/ 105829 w 430785"/>
              <a:gd name="connsiteY81" fmla="*/ 3938121 h 4352025"/>
              <a:gd name="connsiteX82" fmla="*/ 105829 w 430785"/>
              <a:gd name="connsiteY82" fmla="*/ 3967013 h 4352025"/>
              <a:gd name="connsiteX83" fmla="*/ 0 w 430785"/>
              <a:gd name="connsiteY83" fmla="*/ 3905821 h 4352025"/>
              <a:gd name="connsiteX84" fmla="*/ 210847 w 430785"/>
              <a:gd name="connsiteY84" fmla="*/ 3867189 h 4352025"/>
              <a:gd name="connsiteX85" fmla="*/ 258081 w 430785"/>
              <a:gd name="connsiteY85" fmla="*/ 3894458 h 4352025"/>
              <a:gd name="connsiteX86" fmla="*/ 258081 w 430785"/>
              <a:gd name="connsiteY86" fmla="*/ 3923350 h 4352025"/>
              <a:gd name="connsiteX87" fmla="*/ 210847 w 430785"/>
              <a:gd name="connsiteY87" fmla="*/ 3896081 h 4352025"/>
              <a:gd name="connsiteX88" fmla="*/ 71743 w 430785"/>
              <a:gd name="connsiteY88" fmla="*/ 3852743 h 4352025"/>
              <a:gd name="connsiteX89" fmla="*/ 173028 w 430785"/>
              <a:gd name="connsiteY89" fmla="*/ 3911176 h 4352025"/>
              <a:gd name="connsiteX90" fmla="*/ 173028 w 430785"/>
              <a:gd name="connsiteY90" fmla="*/ 3939906 h 4352025"/>
              <a:gd name="connsiteX91" fmla="*/ 71743 w 430785"/>
              <a:gd name="connsiteY91" fmla="*/ 3881473 h 4352025"/>
              <a:gd name="connsiteX92" fmla="*/ 359366 w 430785"/>
              <a:gd name="connsiteY92" fmla="*/ 3821254 h 4352025"/>
              <a:gd name="connsiteX93" fmla="*/ 430785 w 430785"/>
              <a:gd name="connsiteY93" fmla="*/ 3862644 h 4352025"/>
              <a:gd name="connsiteX94" fmla="*/ 430785 w 430785"/>
              <a:gd name="connsiteY94" fmla="*/ 3891374 h 4352025"/>
              <a:gd name="connsiteX95" fmla="*/ 359366 w 430785"/>
              <a:gd name="connsiteY95" fmla="*/ 3850146 h 4352025"/>
              <a:gd name="connsiteX96" fmla="*/ 0 w 430785"/>
              <a:gd name="connsiteY96" fmla="*/ 3811191 h 4352025"/>
              <a:gd name="connsiteX97" fmla="*/ 51779 w 430785"/>
              <a:gd name="connsiteY97" fmla="*/ 3841057 h 4352025"/>
              <a:gd name="connsiteX98" fmla="*/ 51779 w 430785"/>
              <a:gd name="connsiteY98" fmla="*/ 3869949 h 4352025"/>
              <a:gd name="connsiteX99" fmla="*/ 0 w 430785"/>
              <a:gd name="connsiteY99" fmla="*/ 3840083 h 4352025"/>
              <a:gd name="connsiteX100" fmla="*/ 248829 w 430785"/>
              <a:gd name="connsiteY100" fmla="*/ 3757464 h 4352025"/>
              <a:gd name="connsiteX101" fmla="*/ 280805 w 430785"/>
              <a:gd name="connsiteY101" fmla="*/ 3775968 h 4352025"/>
              <a:gd name="connsiteX102" fmla="*/ 280805 w 430785"/>
              <a:gd name="connsiteY102" fmla="*/ 3804860 h 4352025"/>
              <a:gd name="connsiteX103" fmla="*/ 248829 w 430785"/>
              <a:gd name="connsiteY103" fmla="*/ 3786194 h 4352025"/>
              <a:gd name="connsiteX104" fmla="*/ 0 w 430785"/>
              <a:gd name="connsiteY104" fmla="*/ 3745453 h 4352025"/>
              <a:gd name="connsiteX105" fmla="*/ 190883 w 430785"/>
              <a:gd name="connsiteY105" fmla="*/ 3855665 h 4352025"/>
              <a:gd name="connsiteX106" fmla="*/ 190883 w 430785"/>
              <a:gd name="connsiteY106" fmla="*/ 3884395 h 4352025"/>
              <a:gd name="connsiteX107" fmla="*/ 0 w 430785"/>
              <a:gd name="connsiteY107" fmla="*/ 3774183 h 4352025"/>
              <a:gd name="connsiteX108" fmla="*/ 339888 w 430785"/>
              <a:gd name="connsiteY108" fmla="*/ 3744317 h 4352025"/>
              <a:gd name="connsiteX109" fmla="*/ 430784 w 430785"/>
              <a:gd name="connsiteY109" fmla="*/ 3796745 h 4352025"/>
              <a:gd name="connsiteX110" fmla="*/ 430784 w 430785"/>
              <a:gd name="connsiteY110" fmla="*/ 3825637 h 4352025"/>
              <a:gd name="connsiteX111" fmla="*/ 339888 w 430785"/>
              <a:gd name="connsiteY111" fmla="*/ 3773047 h 4352025"/>
              <a:gd name="connsiteX112" fmla="*/ 109563 w 430785"/>
              <a:gd name="connsiteY112" fmla="*/ 3742856 h 4352025"/>
              <a:gd name="connsiteX113" fmla="*/ 141539 w 430785"/>
              <a:gd name="connsiteY113" fmla="*/ 3761360 h 4352025"/>
              <a:gd name="connsiteX114" fmla="*/ 141539 w 430785"/>
              <a:gd name="connsiteY114" fmla="*/ 3790252 h 4352025"/>
              <a:gd name="connsiteX115" fmla="*/ 109563 w 430785"/>
              <a:gd name="connsiteY115" fmla="*/ 3771586 h 4352025"/>
              <a:gd name="connsiteX116" fmla="*/ 199161 w 430785"/>
              <a:gd name="connsiteY116" fmla="*/ 3728897 h 4352025"/>
              <a:gd name="connsiteX117" fmla="*/ 231299 w 430785"/>
              <a:gd name="connsiteY117" fmla="*/ 3747401 h 4352025"/>
              <a:gd name="connsiteX118" fmla="*/ 231299 w 430785"/>
              <a:gd name="connsiteY118" fmla="*/ 3776131 h 4352025"/>
              <a:gd name="connsiteX119" fmla="*/ 199161 w 430785"/>
              <a:gd name="connsiteY119" fmla="*/ 3757627 h 4352025"/>
              <a:gd name="connsiteX120" fmla="*/ 71743 w 430785"/>
              <a:gd name="connsiteY120" fmla="*/ 3721106 h 4352025"/>
              <a:gd name="connsiteX121" fmla="*/ 89435 w 430785"/>
              <a:gd name="connsiteY121" fmla="*/ 3731332 h 4352025"/>
              <a:gd name="connsiteX122" fmla="*/ 89435 w 430785"/>
              <a:gd name="connsiteY122" fmla="*/ 3760062 h 4352025"/>
              <a:gd name="connsiteX123" fmla="*/ 71743 w 430785"/>
              <a:gd name="connsiteY123" fmla="*/ 3749836 h 4352025"/>
              <a:gd name="connsiteX124" fmla="*/ 365209 w 430785"/>
              <a:gd name="connsiteY124" fmla="*/ 3692701 h 4352025"/>
              <a:gd name="connsiteX125" fmla="*/ 430784 w 430785"/>
              <a:gd name="connsiteY125" fmla="*/ 3730520 h 4352025"/>
              <a:gd name="connsiteX126" fmla="*/ 430784 w 430785"/>
              <a:gd name="connsiteY126" fmla="*/ 3759413 h 4352025"/>
              <a:gd name="connsiteX127" fmla="*/ 365209 w 430785"/>
              <a:gd name="connsiteY127" fmla="*/ 3721593 h 4352025"/>
              <a:gd name="connsiteX128" fmla="*/ 0 w 430785"/>
              <a:gd name="connsiteY128" fmla="*/ 3679716 h 4352025"/>
              <a:gd name="connsiteX129" fmla="*/ 51779 w 430785"/>
              <a:gd name="connsiteY129" fmla="*/ 3709582 h 4352025"/>
              <a:gd name="connsiteX130" fmla="*/ 51779 w 430785"/>
              <a:gd name="connsiteY130" fmla="*/ 3738312 h 4352025"/>
              <a:gd name="connsiteX131" fmla="*/ 0 w 430785"/>
              <a:gd name="connsiteY131" fmla="*/ 3708446 h 4352025"/>
              <a:gd name="connsiteX132" fmla="*/ 218476 w 430785"/>
              <a:gd name="connsiteY132" fmla="*/ 3674197 h 4352025"/>
              <a:gd name="connsiteX133" fmla="*/ 250614 w 430785"/>
              <a:gd name="connsiteY133" fmla="*/ 3692701 h 4352025"/>
              <a:gd name="connsiteX134" fmla="*/ 250614 w 430785"/>
              <a:gd name="connsiteY134" fmla="*/ 3721593 h 4352025"/>
              <a:gd name="connsiteX135" fmla="*/ 218476 w 430785"/>
              <a:gd name="connsiteY135" fmla="*/ 3702927 h 4352025"/>
              <a:gd name="connsiteX136" fmla="*/ 91546 w 430785"/>
              <a:gd name="connsiteY136" fmla="*/ 3666730 h 4352025"/>
              <a:gd name="connsiteX137" fmla="*/ 179034 w 430785"/>
              <a:gd name="connsiteY137" fmla="*/ 3717210 h 4352025"/>
              <a:gd name="connsiteX138" fmla="*/ 179034 w 430785"/>
              <a:gd name="connsiteY138" fmla="*/ 3746102 h 4352025"/>
              <a:gd name="connsiteX139" fmla="*/ 91546 w 430785"/>
              <a:gd name="connsiteY139" fmla="*/ 3695460 h 4352025"/>
              <a:gd name="connsiteX140" fmla="*/ 151278 w 430785"/>
              <a:gd name="connsiteY140" fmla="*/ 3635404 h 4352025"/>
              <a:gd name="connsiteX141" fmla="*/ 198512 w 430785"/>
              <a:gd name="connsiteY141" fmla="*/ 3662673 h 4352025"/>
              <a:gd name="connsiteX142" fmla="*/ 198512 w 430785"/>
              <a:gd name="connsiteY142" fmla="*/ 3691403 h 4352025"/>
              <a:gd name="connsiteX143" fmla="*/ 151278 w 430785"/>
              <a:gd name="connsiteY143" fmla="*/ 3664134 h 4352025"/>
              <a:gd name="connsiteX144" fmla="*/ 361638 w 430785"/>
              <a:gd name="connsiteY144" fmla="*/ 3624853 h 4352025"/>
              <a:gd name="connsiteX145" fmla="*/ 430784 w 430785"/>
              <a:gd name="connsiteY145" fmla="*/ 3664783 h 4352025"/>
              <a:gd name="connsiteX146" fmla="*/ 430784 w 430785"/>
              <a:gd name="connsiteY146" fmla="*/ 3693675 h 4352025"/>
              <a:gd name="connsiteX147" fmla="*/ 361638 w 430785"/>
              <a:gd name="connsiteY147" fmla="*/ 3653583 h 4352025"/>
              <a:gd name="connsiteX148" fmla="*/ 0 w 430785"/>
              <a:gd name="connsiteY148" fmla="*/ 3613816 h 4352025"/>
              <a:gd name="connsiteX149" fmla="*/ 71419 w 430785"/>
              <a:gd name="connsiteY149" fmla="*/ 3655044 h 4352025"/>
              <a:gd name="connsiteX150" fmla="*/ 71419 w 430785"/>
              <a:gd name="connsiteY150" fmla="*/ 3683936 h 4352025"/>
              <a:gd name="connsiteX151" fmla="*/ 0 w 430785"/>
              <a:gd name="connsiteY151" fmla="*/ 3642708 h 4352025"/>
              <a:gd name="connsiteX152" fmla="*/ 302231 w 430785"/>
              <a:gd name="connsiteY152" fmla="*/ 3590442 h 4352025"/>
              <a:gd name="connsiteX153" fmla="*/ 334207 w 430785"/>
              <a:gd name="connsiteY153" fmla="*/ 3609108 h 4352025"/>
              <a:gd name="connsiteX154" fmla="*/ 334207 w 430785"/>
              <a:gd name="connsiteY154" fmla="*/ 3637838 h 4352025"/>
              <a:gd name="connsiteX155" fmla="*/ 302231 w 430785"/>
              <a:gd name="connsiteY155" fmla="*/ 3619334 h 4352025"/>
              <a:gd name="connsiteX156" fmla="*/ 395075 w 430785"/>
              <a:gd name="connsiteY156" fmla="*/ 3578431 h 4352025"/>
              <a:gd name="connsiteX157" fmla="*/ 430784 w 430785"/>
              <a:gd name="connsiteY157" fmla="*/ 3599045 h 4352025"/>
              <a:gd name="connsiteX158" fmla="*/ 430784 w 430785"/>
              <a:gd name="connsiteY158" fmla="*/ 3627775 h 4352025"/>
              <a:gd name="connsiteX159" fmla="*/ 395075 w 430785"/>
              <a:gd name="connsiteY159" fmla="*/ 3607161 h 4352025"/>
              <a:gd name="connsiteX160" fmla="*/ 252075 w 430785"/>
              <a:gd name="connsiteY160" fmla="*/ 3561550 h 4352025"/>
              <a:gd name="connsiteX161" fmla="*/ 284213 w 430785"/>
              <a:gd name="connsiteY161" fmla="*/ 3580216 h 4352025"/>
              <a:gd name="connsiteX162" fmla="*/ 284213 w 430785"/>
              <a:gd name="connsiteY162" fmla="*/ 3608946 h 4352025"/>
              <a:gd name="connsiteX163" fmla="*/ 252075 w 430785"/>
              <a:gd name="connsiteY163" fmla="*/ 3590442 h 4352025"/>
              <a:gd name="connsiteX164" fmla="*/ 133585 w 430785"/>
              <a:gd name="connsiteY164" fmla="*/ 3558953 h 4352025"/>
              <a:gd name="connsiteX165" fmla="*/ 196401 w 430785"/>
              <a:gd name="connsiteY165" fmla="*/ 3595149 h 4352025"/>
              <a:gd name="connsiteX166" fmla="*/ 196401 w 430785"/>
              <a:gd name="connsiteY166" fmla="*/ 3624041 h 4352025"/>
              <a:gd name="connsiteX167" fmla="*/ 133585 w 430785"/>
              <a:gd name="connsiteY167" fmla="*/ 3587845 h 4352025"/>
              <a:gd name="connsiteX168" fmla="*/ 0 w 430785"/>
              <a:gd name="connsiteY168" fmla="*/ 3548078 h 4352025"/>
              <a:gd name="connsiteX169" fmla="*/ 131151 w 430785"/>
              <a:gd name="connsiteY169" fmla="*/ 3623717 h 4352025"/>
              <a:gd name="connsiteX170" fmla="*/ 131151 w 430785"/>
              <a:gd name="connsiteY170" fmla="*/ 3652609 h 4352025"/>
              <a:gd name="connsiteX171" fmla="*/ 0 w 430785"/>
              <a:gd name="connsiteY171" fmla="*/ 3576808 h 4352025"/>
              <a:gd name="connsiteX172" fmla="*/ 85702 w 430785"/>
              <a:gd name="connsiteY172" fmla="*/ 3531360 h 4352025"/>
              <a:gd name="connsiteX173" fmla="*/ 113458 w 430785"/>
              <a:gd name="connsiteY173" fmla="*/ 3547429 h 4352025"/>
              <a:gd name="connsiteX174" fmla="*/ 113458 w 430785"/>
              <a:gd name="connsiteY174" fmla="*/ 3576159 h 4352025"/>
              <a:gd name="connsiteX175" fmla="*/ 85702 w 430785"/>
              <a:gd name="connsiteY175" fmla="*/ 3560090 h 4352025"/>
              <a:gd name="connsiteX176" fmla="*/ 365209 w 430785"/>
              <a:gd name="connsiteY176" fmla="*/ 3495326 h 4352025"/>
              <a:gd name="connsiteX177" fmla="*/ 430784 w 430785"/>
              <a:gd name="connsiteY177" fmla="*/ 3533145 h 4352025"/>
              <a:gd name="connsiteX178" fmla="*/ 430784 w 430785"/>
              <a:gd name="connsiteY178" fmla="*/ 3562038 h 4352025"/>
              <a:gd name="connsiteX179" fmla="*/ 365209 w 430785"/>
              <a:gd name="connsiteY179" fmla="*/ 3524056 h 4352025"/>
              <a:gd name="connsiteX180" fmla="*/ 129527 w 430785"/>
              <a:gd name="connsiteY180" fmla="*/ 3490781 h 4352025"/>
              <a:gd name="connsiteX181" fmla="*/ 232110 w 430785"/>
              <a:gd name="connsiteY181" fmla="*/ 3550026 h 4352025"/>
              <a:gd name="connsiteX182" fmla="*/ 232110 w 430785"/>
              <a:gd name="connsiteY182" fmla="*/ 3578918 h 4352025"/>
              <a:gd name="connsiteX183" fmla="*/ 129527 w 430785"/>
              <a:gd name="connsiteY183" fmla="*/ 3519673 h 4352025"/>
              <a:gd name="connsiteX184" fmla="*/ 0 w 430785"/>
              <a:gd name="connsiteY184" fmla="*/ 3481854 h 4352025"/>
              <a:gd name="connsiteX185" fmla="*/ 65575 w 430785"/>
              <a:gd name="connsiteY185" fmla="*/ 3519673 h 4352025"/>
              <a:gd name="connsiteX186" fmla="*/ 65575 w 430785"/>
              <a:gd name="connsiteY186" fmla="*/ 3548565 h 4352025"/>
              <a:gd name="connsiteX187" fmla="*/ 0 w 430785"/>
              <a:gd name="connsiteY187" fmla="*/ 3510746 h 4352025"/>
              <a:gd name="connsiteX188" fmla="*/ 379168 w 430785"/>
              <a:gd name="connsiteY188" fmla="*/ 3437542 h 4352025"/>
              <a:gd name="connsiteX189" fmla="*/ 430784 w 430785"/>
              <a:gd name="connsiteY189" fmla="*/ 3467408 h 4352025"/>
              <a:gd name="connsiteX190" fmla="*/ 430784 w 430785"/>
              <a:gd name="connsiteY190" fmla="*/ 3496138 h 4352025"/>
              <a:gd name="connsiteX191" fmla="*/ 379168 w 430785"/>
              <a:gd name="connsiteY191" fmla="*/ 3466272 h 4352025"/>
              <a:gd name="connsiteX192" fmla="*/ 123035 w 430785"/>
              <a:gd name="connsiteY192" fmla="*/ 3421310 h 4352025"/>
              <a:gd name="connsiteX193" fmla="*/ 199161 w 430785"/>
              <a:gd name="connsiteY193" fmla="*/ 3465297 h 4352025"/>
              <a:gd name="connsiteX194" fmla="*/ 199161 w 430785"/>
              <a:gd name="connsiteY194" fmla="*/ 3494027 h 4352025"/>
              <a:gd name="connsiteX195" fmla="*/ 123035 w 430785"/>
              <a:gd name="connsiteY195" fmla="*/ 3450040 h 4352025"/>
              <a:gd name="connsiteX196" fmla="*/ 0 w 430785"/>
              <a:gd name="connsiteY196" fmla="*/ 3416116 h 4352025"/>
              <a:gd name="connsiteX197" fmla="*/ 109563 w 430785"/>
              <a:gd name="connsiteY197" fmla="*/ 3479257 h 4352025"/>
              <a:gd name="connsiteX198" fmla="*/ 109563 w 430785"/>
              <a:gd name="connsiteY198" fmla="*/ 3507986 h 4352025"/>
              <a:gd name="connsiteX199" fmla="*/ 0 w 430785"/>
              <a:gd name="connsiteY199" fmla="*/ 3444846 h 4352025"/>
              <a:gd name="connsiteX200" fmla="*/ 222372 w 430785"/>
              <a:gd name="connsiteY200" fmla="*/ 3412870 h 4352025"/>
              <a:gd name="connsiteX201" fmla="*/ 274151 w 430785"/>
              <a:gd name="connsiteY201" fmla="*/ 3442736 h 4352025"/>
              <a:gd name="connsiteX202" fmla="*/ 274151 w 430785"/>
              <a:gd name="connsiteY202" fmla="*/ 3471466 h 4352025"/>
              <a:gd name="connsiteX203" fmla="*/ 222372 w 430785"/>
              <a:gd name="connsiteY203" fmla="*/ 3441600 h 4352025"/>
              <a:gd name="connsiteX204" fmla="*/ 55836 w 430785"/>
              <a:gd name="connsiteY204" fmla="*/ 3382517 h 4352025"/>
              <a:gd name="connsiteX205" fmla="*/ 103070 w 430785"/>
              <a:gd name="connsiteY205" fmla="*/ 3409786 h 4352025"/>
              <a:gd name="connsiteX206" fmla="*/ 103070 w 430785"/>
              <a:gd name="connsiteY206" fmla="*/ 3438516 h 4352025"/>
              <a:gd name="connsiteX207" fmla="*/ 55836 w 430785"/>
              <a:gd name="connsiteY207" fmla="*/ 3411247 h 4352025"/>
              <a:gd name="connsiteX208" fmla="*/ 355632 w 430785"/>
              <a:gd name="connsiteY208" fmla="*/ 3358169 h 4352025"/>
              <a:gd name="connsiteX209" fmla="*/ 430784 w 430785"/>
              <a:gd name="connsiteY209" fmla="*/ 3401507 h 4352025"/>
              <a:gd name="connsiteX210" fmla="*/ 430784 w 430785"/>
              <a:gd name="connsiteY210" fmla="*/ 3430399 h 4352025"/>
              <a:gd name="connsiteX211" fmla="*/ 355632 w 430785"/>
              <a:gd name="connsiteY211" fmla="*/ 3386899 h 4352025"/>
              <a:gd name="connsiteX212" fmla="*/ 125794 w 430785"/>
              <a:gd name="connsiteY212" fmla="*/ 3357033 h 4352025"/>
              <a:gd name="connsiteX213" fmla="*/ 202407 w 430785"/>
              <a:gd name="connsiteY213" fmla="*/ 3401345 h 4352025"/>
              <a:gd name="connsiteX214" fmla="*/ 202407 w 430785"/>
              <a:gd name="connsiteY214" fmla="*/ 3430075 h 4352025"/>
              <a:gd name="connsiteX215" fmla="*/ 125794 w 430785"/>
              <a:gd name="connsiteY215" fmla="*/ 3385925 h 4352025"/>
              <a:gd name="connsiteX216" fmla="*/ 0 w 430785"/>
              <a:gd name="connsiteY216" fmla="*/ 3350216 h 4352025"/>
              <a:gd name="connsiteX217" fmla="*/ 35709 w 430785"/>
              <a:gd name="connsiteY217" fmla="*/ 3370830 h 4352025"/>
              <a:gd name="connsiteX218" fmla="*/ 35709 w 430785"/>
              <a:gd name="connsiteY218" fmla="*/ 3399722 h 4352025"/>
              <a:gd name="connsiteX219" fmla="*/ 0 w 430785"/>
              <a:gd name="connsiteY219" fmla="*/ 3379108 h 4352025"/>
              <a:gd name="connsiteX220" fmla="*/ 193155 w 430785"/>
              <a:gd name="connsiteY220" fmla="*/ 3330089 h 4352025"/>
              <a:gd name="connsiteX221" fmla="*/ 225293 w 430785"/>
              <a:gd name="connsiteY221" fmla="*/ 3348755 h 4352025"/>
              <a:gd name="connsiteX222" fmla="*/ 225293 w 430785"/>
              <a:gd name="connsiteY222" fmla="*/ 3377485 h 4352025"/>
              <a:gd name="connsiteX223" fmla="*/ 193155 w 430785"/>
              <a:gd name="connsiteY223" fmla="*/ 3358981 h 4352025"/>
              <a:gd name="connsiteX224" fmla="*/ 379168 w 430785"/>
              <a:gd name="connsiteY224" fmla="*/ 3305904 h 4352025"/>
              <a:gd name="connsiteX225" fmla="*/ 430784 w 430785"/>
              <a:gd name="connsiteY225" fmla="*/ 3335770 h 4352025"/>
              <a:gd name="connsiteX226" fmla="*/ 430784 w 430785"/>
              <a:gd name="connsiteY226" fmla="*/ 3364662 h 4352025"/>
              <a:gd name="connsiteX227" fmla="*/ 379168 w 430785"/>
              <a:gd name="connsiteY227" fmla="*/ 3334796 h 4352025"/>
              <a:gd name="connsiteX228" fmla="*/ 0 w 430785"/>
              <a:gd name="connsiteY228" fmla="*/ 3284478 h 4352025"/>
              <a:gd name="connsiteX229" fmla="*/ 105829 w 430785"/>
              <a:gd name="connsiteY229" fmla="*/ 3345508 h 4352025"/>
              <a:gd name="connsiteX230" fmla="*/ 105829 w 430785"/>
              <a:gd name="connsiteY230" fmla="*/ 3374401 h 4352025"/>
              <a:gd name="connsiteX231" fmla="*/ 0 w 430785"/>
              <a:gd name="connsiteY231" fmla="*/ 3313208 h 4352025"/>
              <a:gd name="connsiteX232" fmla="*/ 210847 w 430785"/>
              <a:gd name="connsiteY232" fmla="*/ 3274577 h 4352025"/>
              <a:gd name="connsiteX233" fmla="*/ 258081 w 430785"/>
              <a:gd name="connsiteY233" fmla="*/ 3301846 h 4352025"/>
              <a:gd name="connsiteX234" fmla="*/ 258081 w 430785"/>
              <a:gd name="connsiteY234" fmla="*/ 3330738 h 4352025"/>
              <a:gd name="connsiteX235" fmla="*/ 210847 w 430785"/>
              <a:gd name="connsiteY235" fmla="*/ 3303469 h 4352025"/>
              <a:gd name="connsiteX236" fmla="*/ 71743 w 430785"/>
              <a:gd name="connsiteY236" fmla="*/ 3260131 h 4352025"/>
              <a:gd name="connsiteX237" fmla="*/ 173028 w 430785"/>
              <a:gd name="connsiteY237" fmla="*/ 3318564 h 4352025"/>
              <a:gd name="connsiteX238" fmla="*/ 173028 w 430785"/>
              <a:gd name="connsiteY238" fmla="*/ 3347456 h 4352025"/>
              <a:gd name="connsiteX239" fmla="*/ 71743 w 430785"/>
              <a:gd name="connsiteY239" fmla="*/ 3288861 h 4352025"/>
              <a:gd name="connsiteX240" fmla="*/ 359366 w 430785"/>
              <a:gd name="connsiteY240" fmla="*/ 3228642 h 4352025"/>
              <a:gd name="connsiteX241" fmla="*/ 430785 w 430785"/>
              <a:gd name="connsiteY241" fmla="*/ 3270032 h 4352025"/>
              <a:gd name="connsiteX242" fmla="*/ 430785 w 430785"/>
              <a:gd name="connsiteY242" fmla="*/ 3298762 h 4352025"/>
              <a:gd name="connsiteX243" fmla="*/ 359366 w 430785"/>
              <a:gd name="connsiteY243" fmla="*/ 3257534 h 4352025"/>
              <a:gd name="connsiteX244" fmla="*/ 0 w 430785"/>
              <a:gd name="connsiteY244" fmla="*/ 3218578 h 4352025"/>
              <a:gd name="connsiteX245" fmla="*/ 51779 w 430785"/>
              <a:gd name="connsiteY245" fmla="*/ 3248444 h 4352025"/>
              <a:gd name="connsiteX246" fmla="*/ 51779 w 430785"/>
              <a:gd name="connsiteY246" fmla="*/ 3277336 h 4352025"/>
              <a:gd name="connsiteX247" fmla="*/ 0 w 430785"/>
              <a:gd name="connsiteY247" fmla="*/ 3247470 h 4352025"/>
              <a:gd name="connsiteX248" fmla="*/ 248829 w 430785"/>
              <a:gd name="connsiteY248" fmla="*/ 3164852 h 4352025"/>
              <a:gd name="connsiteX249" fmla="*/ 280805 w 430785"/>
              <a:gd name="connsiteY249" fmla="*/ 3183356 h 4352025"/>
              <a:gd name="connsiteX250" fmla="*/ 280805 w 430785"/>
              <a:gd name="connsiteY250" fmla="*/ 3212248 h 4352025"/>
              <a:gd name="connsiteX251" fmla="*/ 248829 w 430785"/>
              <a:gd name="connsiteY251" fmla="*/ 3193744 h 4352025"/>
              <a:gd name="connsiteX252" fmla="*/ 0 w 430785"/>
              <a:gd name="connsiteY252" fmla="*/ 3152841 h 4352025"/>
              <a:gd name="connsiteX253" fmla="*/ 190883 w 430785"/>
              <a:gd name="connsiteY253" fmla="*/ 3263053 h 4352025"/>
              <a:gd name="connsiteX254" fmla="*/ 190883 w 430785"/>
              <a:gd name="connsiteY254" fmla="*/ 3291783 h 4352025"/>
              <a:gd name="connsiteX255" fmla="*/ 0 w 430785"/>
              <a:gd name="connsiteY255" fmla="*/ 3181733 h 4352025"/>
              <a:gd name="connsiteX256" fmla="*/ 339888 w 430785"/>
              <a:gd name="connsiteY256" fmla="*/ 3151705 h 4352025"/>
              <a:gd name="connsiteX257" fmla="*/ 430784 w 430785"/>
              <a:gd name="connsiteY257" fmla="*/ 3204133 h 4352025"/>
              <a:gd name="connsiteX258" fmla="*/ 430784 w 430785"/>
              <a:gd name="connsiteY258" fmla="*/ 3233025 h 4352025"/>
              <a:gd name="connsiteX259" fmla="*/ 339888 w 430785"/>
              <a:gd name="connsiteY259" fmla="*/ 3180435 h 4352025"/>
              <a:gd name="connsiteX260" fmla="*/ 109563 w 430785"/>
              <a:gd name="connsiteY260" fmla="*/ 3150244 h 4352025"/>
              <a:gd name="connsiteX261" fmla="*/ 141539 w 430785"/>
              <a:gd name="connsiteY261" fmla="*/ 3168748 h 4352025"/>
              <a:gd name="connsiteX262" fmla="*/ 141539 w 430785"/>
              <a:gd name="connsiteY262" fmla="*/ 3197640 h 4352025"/>
              <a:gd name="connsiteX263" fmla="*/ 109563 w 430785"/>
              <a:gd name="connsiteY263" fmla="*/ 3178974 h 4352025"/>
              <a:gd name="connsiteX264" fmla="*/ 199161 w 430785"/>
              <a:gd name="connsiteY264" fmla="*/ 3136285 h 4352025"/>
              <a:gd name="connsiteX265" fmla="*/ 231299 w 430785"/>
              <a:gd name="connsiteY265" fmla="*/ 3154789 h 4352025"/>
              <a:gd name="connsiteX266" fmla="*/ 231299 w 430785"/>
              <a:gd name="connsiteY266" fmla="*/ 3183519 h 4352025"/>
              <a:gd name="connsiteX267" fmla="*/ 199161 w 430785"/>
              <a:gd name="connsiteY267" fmla="*/ 3165015 h 4352025"/>
              <a:gd name="connsiteX268" fmla="*/ 71743 w 430785"/>
              <a:gd name="connsiteY268" fmla="*/ 3128494 h 4352025"/>
              <a:gd name="connsiteX269" fmla="*/ 89435 w 430785"/>
              <a:gd name="connsiteY269" fmla="*/ 3138720 h 4352025"/>
              <a:gd name="connsiteX270" fmla="*/ 89435 w 430785"/>
              <a:gd name="connsiteY270" fmla="*/ 3167450 h 4352025"/>
              <a:gd name="connsiteX271" fmla="*/ 71743 w 430785"/>
              <a:gd name="connsiteY271" fmla="*/ 3157224 h 4352025"/>
              <a:gd name="connsiteX272" fmla="*/ 365209 w 430785"/>
              <a:gd name="connsiteY272" fmla="*/ 3103126 h 4352025"/>
              <a:gd name="connsiteX273" fmla="*/ 430784 w 430785"/>
              <a:gd name="connsiteY273" fmla="*/ 3140945 h 4352025"/>
              <a:gd name="connsiteX274" fmla="*/ 430784 w 430785"/>
              <a:gd name="connsiteY274" fmla="*/ 3169838 h 4352025"/>
              <a:gd name="connsiteX275" fmla="*/ 365209 w 430785"/>
              <a:gd name="connsiteY275" fmla="*/ 3132018 h 4352025"/>
              <a:gd name="connsiteX276" fmla="*/ 0 w 430785"/>
              <a:gd name="connsiteY276" fmla="*/ 3087103 h 4352025"/>
              <a:gd name="connsiteX277" fmla="*/ 51779 w 430785"/>
              <a:gd name="connsiteY277" fmla="*/ 3116969 h 4352025"/>
              <a:gd name="connsiteX278" fmla="*/ 51779 w 430785"/>
              <a:gd name="connsiteY278" fmla="*/ 3145699 h 4352025"/>
              <a:gd name="connsiteX279" fmla="*/ 0 w 430785"/>
              <a:gd name="connsiteY279" fmla="*/ 3115833 h 4352025"/>
              <a:gd name="connsiteX280" fmla="*/ 218476 w 430785"/>
              <a:gd name="connsiteY280" fmla="*/ 3081585 h 4352025"/>
              <a:gd name="connsiteX281" fmla="*/ 250614 w 430785"/>
              <a:gd name="connsiteY281" fmla="*/ 3100089 h 4352025"/>
              <a:gd name="connsiteX282" fmla="*/ 250614 w 430785"/>
              <a:gd name="connsiteY282" fmla="*/ 3128981 h 4352025"/>
              <a:gd name="connsiteX283" fmla="*/ 218476 w 430785"/>
              <a:gd name="connsiteY283" fmla="*/ 3110315 h 4352025"/>
              <a:gd name="connsiteX284" fmla="*/ 91546 w 430785"/>
              <a:gd name="connsiteY284" fmla="*/ 3074118 h 4352025"/>
              <a:gd name="connsiteX285" fmla="*/ 179034 w 430785"/>
              <a:gd name="connsiteY285" fmla="*/ 3124598 h 4352025"/>
              <a:gd name="connsiteX286" fmla="*/ 179034 w 430785"/>
              <a:gd name="connsiteY286" fmla="*/ 3153490 h 4352025"/>
              <a:gd name="connsiteX287" fmla="*/ 91546 w 430785"/>
              <a:gd name="connsiteY287" fmla="*/ 3102848 h 4352025"/>
              <a:gd name="connsiteX288" fmla="*/ 151278 w 430785"/>
              <a:gd name="connsiteY288" fmla="*/ 3042791 h 4352025"/>
              <a:gd name="connsiteX289" fmla="*/ 198512 w 430785"/>
              <a:gd name="connsiteY289" fmla="*/ 3070060 h 4352025"/>
              <a:gd name="connsiteX290" fmla="*/ 198512 w 430785"/>
              <a:gd name="connsiteY290" fmla="*/ 3098790 h 4352025"/>
              <a:gd name="connsiteX291" fmla="*/ 151278 w 430785"/>
              <a:gd name="connsiteY291" fmla="*/ 3071521 h 4352025"/>
              <a:gd name="connsiteX292" fmla="*/ 361638 w 430785"/>
              <a:gd name="connsiteY292" fmla="*/ 3035278 h 4352025"/>
              <a:gd name="connsiteX293" fmla="*/ 430784 w 430785"/>
              <a:gd name="connsiteY293" fmla="*/ 3075207 h 4352025"/>
              <a:gd name="connsiteX294" fmla="*/ 430784 w 430785"/>
              <a:gd name="connsiteY294" fmla="*/ 3103937 h 4352025"/>
              <a:gd name="connsiteX295" fmla="*/ 361638 w 430785"/>
              <a:gd name="connsiteY295" fmla="*/ 3064008 h 4352025"/>
              <a:gd name="connsiteX296" fmla="*/ 0 w 430785"/>
              <a:gd name="connsiteY296" fmla="*/ 3021203 h 4352025"/>
              <a:gd name="connsiteX297" fmla="*/ 71419 w 430785"/>
              <a:gd name="connsiteY297" fmla="*/ 3062431 h 4352025"/>
              <a:gd name="connsiteX298" fmla="*/ 71419 w 430785"/>
              <a:gd name="connsiteY298" fmla="*/ 3091323 h 4352025"/>
              <a:gd name="connsiteX299" fmla="*/ 0 w 430785"/>
              <a:gd name="connsiteY299" fmla="*/ 3050095 h 4352025"/>
              <a:gd name="connsiteX300" fmla="*/ 302231 w 430785"/>
              <a:gd name="connsiteY300" fmla="*/ 3000868 h 4352025"/>
              <a:gd name="connsiteX301" fmla="*/ 334207 w 430785"/>
              <a:gd name="connsiteY301" fmla="*/ 3019372 h 4352025"/>
              <a:gd name="connsiteX302" fmla="*/ 334207 w 430785"/>
              <a:gd name="connsiteY302" fmla="*/ 3048264 h 4352025"/>
              <a:gd name="connsiteX303" fmla="*/ 302231 w 430785"/>
              <a:gd name="connsiteY303" fmla="*/ 3029760 h 4352025"/>
              <a:gd name="connsiteX304" fmla="*/ 395075 w 430785"/>
              <a:gd name="connsiteY304" fmla="*/ 2988856 h 4352025"/>
              <a:gd name="connsiteX305" fmla="*/ 430784 w 430785"/>
              <a:gd name="connsiteY305" fmla="*/ 3009470 h 4352025"/>
              <a:gd name="connsiteX306" fmla="*/ 430784 w 430785"/>
              <a:gd name="connsiteY306" fmla="*/ 3038200 h 4352025"/>
              <a:gd name="connsiteX307" fmla="*/ 395075 w 430785"/>
              <a:gd name="connsiteY307" fmla="*/ 3017586 h 4352025"/>
              <a:gd name="connsiteX308" fmla="*/ 252075 w 430785"/>
              <a:gd name="connsiteY308" fmla="*/ 2971975 h 4352025"/>
              <a:gd name="connsiteX309" fmla="*/ 284213 w 430785"/>
              <a:gd name="connsiteY309" fmla="*/ 2990479 h 4352025"/>
              <a:gd name="connsiteX310" fmla="*/ 284213 w 430785"/>
              <a:gd name="connsiteY310" fmla="*/ 3019371 h 4352025"/>
              <a:gd name="connsiteX311" fmla="*/ 252075 w 430785"/>
              <a:gd name="connsiteY311" fmla="*/ 3000867 h 4352025"/>
              <a:gd name="connsiteX312" fmla="*/ 133585 w 430785"/>
              <a:gd name="connsiteY312" fmla="*/ 2969378 h 4352025"/>
              <a:gd name="connsiteX313" fmla="*/ 196401 w 430785"/>
              <a:gd name="connsiteY313" fmla="*/ 3005574 h 4352025"/>
              <a:gd name="connsiteX314" fmla="*/ 196401 w 430785"/>
              <a:gd name="connsiteY314" fmla="*/ 3034466 h 4352025"/>
              <a:gd name="connsiteX315" fmla="*/ 133585 w 430785"/>
              <a:gd name="connsiteY315" fmla="*/ 2998270 h 4352025"/>
              <a:gd name="connsiteX316" fmla="*/ 0 w 430785"/>
              <a:gd name="connsiteY316" fmla="*/ 2955466 h 4352025"/>
              <a:gd name="connsiteX317" fmla="*/ 131151 w 430785"/>
              <a:gd name="connsiteY317" fmla="*/ 3031105 h 4352025"/>
              <a:gd name="connsiteX318" fmla="*/ 131151 w 430785"/>
              <a:gd name="connsiteY318" fmla="*/ 3059997 h 4352025"/>
              <a:gd name="connsiteX319" fmla="*/ 0 w 430785"/>
              <a:gd name="connsiteY319" fmla="*/ 2984196 h 4352025"/>
              <a:gd name="connsiteX320" fmla="*/ 85702 w 430785"/>
              <a:gd name="connsiteY320" fmla="*/ 2941785 h 4352025"/>
              <a:gd name="connsiteX321" fmla="*/ 113458 w 430785"/>
              <a:gd name="connsiteY321" fmla="*/ 2957854 h 4352025"/>
              <a:gd name="connsiteX322" fmla="*/ 113458 w 430785"/>
              <a:gd name="connsiteY322" fmla="*/ 2986584 h 4352025"/>
              <a:gd name="connsiteX323" fmla="*/ 85702 w 430785"/>
              <a:gd name="connsiteY323" fmla="*/ 2970515 h 4352025"/>
              <a:gd name="connsiteX324" fmla="*/ 365209 w 430785"/>
              <a:gd name="connsiteY324" fmla="*/ 2905751 h 4352025"/>
              <a:gd name="connsiteX325" fmla="*/ 430784 w 430785"/>
              <a:gd name="connsiteY325" fmla="*/ 2943570 h 4352025"/>
              <a:gd name="connsiteX326" fmla="*/ 430784 w 430785"/>
              <a:gd name="connsiteY326" fmla="*/ 2972463 h 4352025"/>
              <a:gd name="connsiteX327" fmla="*/ 365209 w 430785"/>
              <a:gd name="connsiteY327" fmla="*/ 2934481 h 4352025"/>
              <a:gd name="connsiteX328" fmla="*/ 129527 w 430785"/>
              <a:gd name="connsiteY328" fmla="*/ 2901206 h 4352025"/>
              <a:gd name="connsiteX329" fmla="*/ 232110 w 430785"/>
              <a:gd name="connsiteY329" fmla="*/ 2960451 h 4352025"/>
              <a:gd name="connsiteX330" fmla="*/ 232110 w 430785"/>
              <a:gd name="connsiteY330" fmla="*/ 2989343 h 4352025"/>
              <a:gd name="connsiteX331" fmla="*/ 129527 w 430785"/>
              <a:gd name="connsiteY331" fmla="*/ 2930098 h 4352025"/>
              <a:gd name="connsiteX332" fmla="*/ 0 w 430785"/>
              <a:gd name="connsiteY332" fmla="*/ 2892279 h 4352025"/>
              <a:gd name="connsiteX333" fmla="*/ 65575 w 430785"/>
              <a:gd name="connsiteY333" fmla="*/ 2930098 h 4352025"/>
              <a:gd name="connsiteX334" fmla="*/ 65575 w 430785"/>
              <a:gd name="connsiteY334" fmla="*/ 2958991 h 4352025"/>
              <a:gd name="connsiteX335" fmla="*/ 0 w 430785"/>
              <a:gd name="connsiteY335" fmla="*/ 2921009 h 4352025"/>
              <a:gd name="connsiteX336" fmla="*/ 379168 w 430785"/>
              <a:gd name="connsiteY336" fmla="*/ 2847967 h 4352025"/>
              <a:gd name="connsiteX337" fmla="*/ 430784 w 430785"/>
              <a:gd name="connsiteY337" fmla="*/ 2877833 h 4352025"/>
              <a:gd name="connsiteX338" fmla="*/ 430784 w 430785"/>
              <a:gd name="connsiteY338" fmla="*/ 2906563 h 4352025"/>
              <a:gd name="connsiteX339" fmla="*/ 379168 w 430785"/>
              <a:gd name="connsiteY339" fmla="*/ 2876697 h 4352025"/>
              <a:gd name="connsiteX340" fmla="*/ 123035 w 430785"/>
              <a:gd name="connsiteY340" fmla="*/ 2831735 h 4352025"/>
              <a:gd name="connsiteX341" fmla="*/ 199161 w 430785"/>
              <a:gd name="connsiteY341" fmla="*/ 2875722 h 4352025"/>
              <a:gd name="connsiteX342" fmla="*/ 199161 w 430785"/>
              <a:gd name="connsiteY342" fmla="*/ 2904452 h 4352025"/>
              <a:gd name="connsiteX343" fmla="*/ 123035 w 430785"/>
              <a:gd name="connsiteY343" fmla="*/ 2860465 h 4352025"/>
              <a:gd name="connsiteX344" fmla="*/ 0 w 430785"/>
              <a:gd name="connsiteY344" fmla="*/ 2826541 h 4352025"/>
              <a:gd name="connsiteX345" fmla="*/ 109563 w 430785"/>
              <a:gd name="connsiteY345" fmla="*/ 2889682 h 4352025"/>
              <a:gd name="connsiteX346" fmla="*/ 109563 w 430785"/>
              <a:gd name="connsiteY346" fmla="*/ 2918411 h 4352025"/>
              <a:gd name="connsiteX347" fmla="*/ 0 w 430785"/>
              <a:gd name="connsiteY347" fmla="*/ 2855271 h 4352025"/>
              <a:gd name="connsiteX348" fmla="*/ 222372 w 430785"/>
              <a:gd name="connsiteY348" fmla="*/ 2823295 h 4352025"/>
              <a:gd name="connsiteX349" fmla="*/ 274151 w 430785"/>
              <a:gd name="connsiteY349" fmla="*/ 2853161 h 4352025"/>
              <a:gd name="connsiteX350" fmla="*/ 274151 w 430785"/>
              <a:gd name="connsiteY350" fmla="*/ 2881891 h 4352025"/>
              <a:gd name="connsiteX351" fmla="*/ 222372 w 430785"/>
              <a:gd name="connsiteY351" fmla="*/ 2852025 h 4352025"/>
              <a:gd name="connsiteX352" fmla="*/ 55836 w 430785"/>
              <a:gd name="connsiteY352" fmla="*/ 2792942 h 4352025"/>
              <a:gd name="connsiteX353" fmla="*/ 103070 w 430785"/>
              <a:gd name="connsiteY353" fmla="*/ 2820211 h 4352025"/>
              <a:gd name="connsiteX354" fmla="*/ 103070 w 430785"/>
              <a:gd name="connsiteY354" fmla="*/ 2848941 h 4352025"/>
              <a:gd name="connsiteX355" fmla="*/ 55836 w 430785"/>
              <a:gd name="connsiteY355" fmla="*/ 2821672 h 4352025"/>
              <a:gd name="connsiteX356" fmla="*/ 355632 w 430785"/>
              <a:gd name="connsiteY356" fmla="*/ 2768595 h 4352025"/>
              <a:gd name="connsiteX357" fmla="*/ 430784 w 430785"/>
              <a:gd name="connsiteY357" fmla="*/ 2811933 h 4352025"/>
              <a:gd name="connsiteX358" fmla="*/ 430784 w 430785"/>
              <a:gd name="connsiteY358" fmla="*/ 2840825 h 4352025"/>
              <a:gd name="connsiteX359" fmla="*/ 355632 w 430785"/>
              <a:gd name="connsiteY359" fmla="*/ 2797325 h 4352025"/>
              <a:gd name="connsiteX360" fmla="*/ 125794 w 430785"/>
              <a:gd name="connsiteY360" fmla="*/ 2767458 h 4352025"/>
              <a:gd name="connsiteX361" fmla="*/ 202407 w 430785"/>
              <a:gd name="connsiteY361" fmla="*/ 2811770 h 4352025"/>
              <a:gd name="connsiteX362" fmla="*/ 202407 w 430785"/>
              <a:gd name="connsiteY362" fmla="*/ 2840500 h 4352025"/>
              <a:gd name="connsiteX363" fmla="*/ 125794 w 430785"/>
              <a:gd name="connsiteY363" fmla="*/ 2796350 h 4352025"/>
              <a:gd name="connsiteX364" fmla="*/ 0 w 430785"/>
              <a:gd name="connsiteY364" fmla="*/ 2760641 h 4352025"/>
              <a:gd name="connsiteX365" fmla="*/ 35709 w 430785"/>
              <a:gd name="connsiteY365" fmla="*/ 2781255 h 4352025"/>
              <a:gd name="connsiteX366" fmla="*/ 35709 w 430785"/>
              <a:gd name="connsiteY366" fmla="*/ 2810147 h 4352025"/>
              <a:gd name="connsiteX367" fmla="*/ 0 w 430785"/>
              <a:gd name="connsiteY367" fmla="*/ 2789533 h 4352025"/>
              <a:gd name="connsiteX368" fmla="*/ 193155 w 430785"/>
              <a:gd name="connsiteY368" fmla="*/ 2740514 h 4352025"/>
              <a:gd name="connsiteX369" fmla="*/ 225293 w 430785"/>
              <a:gd name="connsiteY369" fmla="*/ 2759018 h 4352025"/>
              <a:gd name="connsiteX370" fmla="*/ 225293 w 430785"/>
              <a:gd name="connsiteY370" fmla="*/ 2787910 h 4352025"/>
              <a:gd name="connsiteX371" fmla="*/ 193155 w 430785"/>
              <a:gd name="connsiteY371" fmla="*/ 2769406 h 4352025"/>
              <a:gd name="connsiteX372" fmla="*/ 379168 w 430785"/>
              <a:gd name="connsiteY372" fmla="*/ 2716330 h 4352025"/>
              <a:gd name="connsiteX373" fmla="*/ 430784 w 430785"/>
              <a:gd name="connsiteY373" fmla="*/ 2746195 h 4352025"/>
              <a:gd name="connsiteX374" fmla="*/ 430784 w 430785"/>
              <a:gd name="connsiteY374" fmla="*/ 2775087 h 4352025"/>
              <a:gd name="connsiteX375" fmla="*/ 379168 w 430785"/>
              <a:gd name="connsiteY375" fmla="*/ 2745221 h 4352025"/>
              <a:gd name="connsiteX376" fmla="*/ 0 w 430785"/>
              <a:gd name="connsiteY376" fmla="*/ 2694905 h 4352025"/>
              <a:gd name="connsiteX377" fmla="*/ 105829 w 430785"/>
              <a:gd name="connsiteY377" fmla="*/ 2755934 h 4352025"/>
              <a:gd name="connsiteX378" fmla="*/ 105829 w 430785"/>
              <a:gd name="connsiteY378" fmla="*/ 2784826 h 4352025"/>
              <a:gd name="connsiteX379" fmla="*/ 0 w 430785"/>
              <a:gd name="connsiteY379" fmla="*/ 2723635 h 4352025"/>
              <a:gd name="connsiteX380" fmla="*/ 210847 w 430785"/>
              <a:gd name="connsiteY380" fmla="*/ 2685004 h 4352025"/>
              <a:gd name="connsiteX381" fmla="*/ 258081 w 430785"/>
              <a:gd name="connsiteY381" fmla="*/ 2712272 h 4352025"/>
              <a:gd name="connsiteX382" fmla="*/ 258081 w 430785"/>
              <a:gd name="connsiteY382" fmla="*/ 2741163 h 4352025"/>
              <a:gd name="connsiteX383" fmla="*/ 210847 w 430785"/>
              <a:gd name="connsiteY383" fmla="*/ 2713894 h 4352025"/>
              <a:gd name="connsiteX384" fmla="*/ 71743 w 430785"/>
              <a:gd name="connsiteY384" fmla="*/ 2670558 h 4352025"/>
              <a:gd name="connsiteX385" fmla="*/ 173028 w 430785"/>
              <a:gd name="connsiteY385" fmla="*/ 2728990 h 4352025"/>
              <a:gd name="connsiteX386" fmla="*/ 173028 w 430785"/>
              <a:gd name="connsiteY386" fmla="*/ 2757719 h 4352025"/>
              <a:gd name="connsiteX387" fmla="*/ 71743 w 430785"/>
              <a:gd name="connsiteY387" fmla="*/ 2699287 h 4352025"/>
              <a:gd name="connsiteX388" fmla="*/ 359366 w 430785"/>
              <a:gd name="connsiteY388" fmla="*/ 2639069 h 4352025"/>
              <a:gd name="connsiteX389" fmla="*/ 430785 w 430785"/>
              <a:gd name="connsiteY389" fmla="*/ 2680459 h 4352025"/>
              <a:gd name="connsiteX390" fmla="*/ 430785 w 430785"/>
              <a:gd name="connsiteY390" fmla="*/ 2709188 h 4352025"/>
              <a:gd name="connsiteX391" fmla="*/ 359366 w 430785"/>
              <a:gd name="connsiteY391" fmla="*/ 2667961 h 4352025"/>
              <a:gd name="connsiteX392" fmla="*/ 0 w 430785"/>
              <a:gd name="connsiteY392" fmla="*/ 2629007 h 4352025"/>
              <a:gd name="connsiteX393" fmla="*/ 51779 w 430785"/>
              <a:gd name="connsiteY393" fmla="*/ 2658872 h 4352025"/>
              <a:gd name="connsiteX394" fmla="*/ 51779 w 430785"/>
              <a:gd name="connsiteY394" fmla="*/ 2687764 h 4352025"/>
              <a:gd name="connsiteX395" fmla="*/ 0 w 430785"/>
              <a:gd name="connsiteY395" fmla="*/ 2657898 h 4352025"/>
              <a:gd name="connsiteX396" fmla="*/ 248829 w 430785"/>
              <a:gd name="connsiteY396" fmla="*/ 2575282 h 4352025"/>
              <a:gd name="connsiteX397" fmla="*/ 280805 w 430785"/>
              <a:gd name="connsiteY397" fmla="*/ 2593785 h 4352025"/>
              <a:gd name="connsiteX398" fmla="*/ 280805 w 430785"/>
              <a:gd name="connsiteY398" fmla="*/ 2622677 h 4352025"/>
              <a:gd name="connsiteX399" fmla="*/ 248829 w 430785"/>
              <a:gd name="connsiteY399" fmla="*/ 2604011 h 4352025"/>
              <a:gd name="connsiteX400" fmla="*/ 0 w 430785"/>
              <a:gd name="connsiteY400" fmla="*/ 2563271 h 4352025"/>
              <a:gd name="connsiteX401" fmla="*/ 190883 w 430785"/>
              <a:gd name="connsiteY401" fmla="*/ 2673480 h 4352025"/>
              <a:gd name="connsiteX402" fmla="*/ 190883 w 430785"/>
              <a:gd name="connsiteY402" fmla="*/ 2702209 h 4352025"/>
              <a:gd name="connsiteX403" fmla="*/ 0 w 430785"/>
              <a:gd name="connsiteY403" fmla="*/ 2592000 h 4352025"/>
              <a:gd name="connsiteX404" fmla="*/ 339888 w 430785"/>
              <a:gd name="connsiteY404" fmla="*/ 2562134 h 4352025"/>
              <a:gd name="connsiteX405" fmla="*/ 430784 w 430785"/>
              <a:gd name="connsiteY405" fmla="*/ 2614561 h 4352025"/>
              <a:gd name="connsiteX406" fmla="*/ 430784 w 430785"/>
              <a:gd name="connsiteY406" fmla="*/ 2643452 h 4352025"/>
              <a:gd name="connsiteX407" fmla="*/ 339888 w 430785"/>
              <a:gd name="connsiteY407" fmla="*/ 2590864 h 4352025"/>
              <a:gd name="connsiteX408" fmla="*/ 109563 w 430785"/>
              <a:gd name="connsiteY408" fmla="*/ 2560674 h 4352025"/>
              <a:gd name="connsiteX409" fmla="*/ 141539 w 430785"/>
              <a:gd name="connsiteY409" fmla="*/ 2579178 h 4352025"/>
              <a:gd name="connsiteX410" fmla="*/ 141539 w 430785"/>
              <a:gd name="connsiteY410" fmla="*/ 2608069 h 4352025"/>
              <a:gd name="connsiteX411" fmla="*/ 109563 w 430785"/>
              <a:gd name="connsiteY411" fmla="*/ 2589403 h 4352025"/>
              <a:gd name="connsiteX412" fmla="*/ 199161 w 430785"/>
              <a:gd name="connsiteY412" fmla="*/ 2546715 h 4352025"/>
              <a:gd name="connsiteX413" fmla="*/ 231299 w 430785"/>
              <a:gd name="connsiteY413" fmla="*/ 2565219 h 4352025"/>
              <a:gd name="connsiteX414" fmla="*/ 231299 w 430785"/>
              <a:gd name="connsiteY414" fmla="*/ 2593948 h 4352025"/>
              <a:gd name="connsiteX415" fmla="*/ 199161 w 430785"/>
              <a:gd name="connsiteY415" fmla="*/ 2575445 h 4352025"/>
              <a:gd name="connsiteX416" fmla="*/ 71743 w 430785"/>
              <a:gd name="connsiteY416" fmla="*/ 2538924 h 4352025"/>
              <a:gd name="connsiteX417" fmla="*/ 89435 w 430785"/>
              <a:gd name="connsiteY417" fmla="*/ 2549150 h 4352025"/>
              <a:gd name="connsiteX418" fmla="*/ 89435 w 430785"/>
              <a:gd name="connsiteY418" fmla="*/ 2577879 h 4352025"/>
              <a:gd name="connsiteX419" fmla="*/ 71743 w 430785"/>
              <a:gd name="connsiteY419" fmla="*/ 2567654 h 4352025"/>
              <a:gd name="connsiteX420" fmla="*/ 365209 w 430785"/>
              <a:gd name="connsiteY420" fmla="*/ 2510521 h 4352025"/>
              <a:gd name="connsiteX421" fmla="*/ 430784 w 430785"/>
              <a:gd name="connsiteY421" fmla="*/ 2548339 h 4352025"/>
              <a:gd name="connsiteX422" fmla="*/ 430784 w 430785"/>
              <a:gd name="connsiteY422" fmla="*/ 2549851 h 4352025"/>
              <a:gd name="connsiteX423" fmla="*/ 430784 w 430785"/>
              <a:gd name="connsiteY423" fmla="*/ 2577231 h 4352025"/>
              <a:gd name="connsiteX424" fmla="*/ 430784 w 430785"/>
              <a:gd name="connsiteY424" fmla="*/ 2578744 h 4352025"/>
              <a:gd name="connsiteX425" fmla="*/ 365209 w 430785"/>
              <a:gd name="connsiteY425" fmla="*/ 2540924 h 4352025"/>
              <a:gd name="connsiteX426" fmla="*/ 365209 w 430785"/>
              <a:gd name="connsiteY426" fmla="*/ 2539411 h 4352025"/>
              <a:gd name="connsiteX427" fmla="*/ 365209 w 430785"/>
              <a:gd name="connsiteY427" fmla="*/ 2512032 h 4352025"/>
              <a:gd name="connsiteX428" fmla="*/ 0 w 430785"/>
              <a:gd name="connsiteY428" fmla="*/ 2497536 h 4352025"/>
              <a:gd name="connsiteX429" fmla="*/ 51779 w 430785"/>
              <a:gd name="connsiteY429" fmla="*/ 2527401 h 4352025"/>
              <a:gd name="connsiteX430" fmla="*/ 51779 w 430785"/>
              <a:gd name="connsiteY430" fmla="*/ 2556130 h 4352025"/>
              <a:gd name="connsiteX431" fmla="*/ 0 w 430785"/>
              <a:gd name="connsiteY431" fmla="*/ 2526265 h 4352025"/>
              <a:gd name="connsiteX432" fmla="*/ 218476 w 430785"/>
              <a:gd name="connsiteY432" fmla="*/ 2492017 h 4352025"/>
              <a:gd name="connsiteX433" fmla="*/ 250614 w 430785"/>
              <a:gd name="connsiteY433" fmla="*/ 2510521 h 4352025"/>
              <a:gd name="connsiteX434" fmla="*/ 250614 w 430785"/>
              <a:gd name="connsiteY434" fmla="*/ 2539411 h 4352025"/>
              <a:gd name="connsiteX435" fmla="*/ 218476 w 430785"/>
              <a:gd name="connsiteY435" fmla="*/ 2520746 h 4352025"/>
              <a:gd name="connsiteX436" fmla="*/ 91546 w 430785"/>
              <a:gd name="connsiteY436" fmla="*/ 2484549 h 4352025"/>
              <a:gd name="connsiteX437" fmla="*/ 179034 w 430785"/>
              <a:gd name="connsiteY437" fmla="*/ 2535029 h 4352025"/>
              <a:gd name="connsiteX438" fmla="*/ 179034 w 430785"/>
              <a:gd name="connsiteY438" fmla="*/ 2563920 h 4352025"/>
              <a:gd name="connsiteX439" fmla="*/ 91546 w 430785"/>
              <a:gd name="connsiteY439" fmla="*/ 2513279 h 4352025"/>
              <a:gd name="connsiteX440" fmla="*/ 151278 w 430785"/>
              <a:gd name="connsiteY440" fmla="*/ 2453225 h 4352025"/>
              <a:gd name="connsiteX441" fmla="*/ 198512 w 430785"/>
              <a:gd name="connsiteY441" fmla="*/ 2480494 h 4352025"/>
              <a:gd name="connsiteX442" fmla="*/ 198512 w 430785"/>
              <a:gd name="connsiteY442" fmla="*/ 2509222 h 4352025"/>
              <a:gd name="connsiteX443" fmla="*/ 151278 w 430785"/>
              <a:gd name="connsiteY443" fmla="*/ 2481954 h 4352025"/>
              <a:gd name="connsiteX444" fmla="*/ 361638 w 430785"/>
              <a:gd name="connsiteY444" fmla="*/ 2442673 h 4352025"/>
              <a:gd name="connsiteX445" fmla="*/ 430784 w 430785"/>
              <a:gd name="connsiteY445" fmla="*/ 2482603 h 4352025"/>
              <a:gd name="connsiteX446" fmla="*/ 430784 w 430785"/>
              <a:gd name="connsiteY446" fmla="*/ 2484113 h 4352025"/>
              <a:gd name="connsiteX447" fmla="*/ 430784 w 430785"/>
              <a:gd name="connsiteY447" fmla="*/ 2511495 h 4352025"/>
              <a:gd name="connsiteX448" fmla="*/ 430784 w 430785"/>
              <a:gd name="connsiteY448" fmla="*/ 2512843 h 4352025"/>
              <a:gd name="connsiteX449" fmla="*/ 361638 w 430785"/>
              <a:gd name="connsiteY449" fmla="*/ 2472914 h 4352025"/>
              <a:gd name="connsiteX450" fmla="*/ 361638 w 430785"/>
              <a:gd name="connsiteY450" fmla="*/ 2471404 h 4352025"/>
              <a:gd name="connsiteX451" fmla="*/ 361638 w 430785"/>
              <a:gd name="connsiteY451" fmla="*/ 2444184 h 4352025"/>
              <a:gd name="connsiteX452" fmla="*/ 0 w 430785"/>
              <a:gd name="connsiteY452" fmla="*/ 2431635 h 4352025"/>
              <a:gd name="connsiteX453" fmla="*/ 71419 w 430785"/>
              <a:gd name="connsiteY453" fmla="*/ 2472864 h 4352025"/>
              <a:gd name="connsiteX454" fmla="*/ 71419 w 430785"/>
              <a:gd name="connsiteY454" fmla="*/ 2501756 h 4352025"/>
              <a:gd name="connsiteX455" fmla="*/ 0 w 430785"/>
              <a:gd name="connsiteY455" fmla="*/ 2460528 h 4352025"/>
              <a:gd name="connsiteX456" fmla="*/ 302231 w 430785"/>
              <a:gd name="connsiteY456" fmla="*/ 2408259 h 4352025"/>
              <a:gd name="connsiteX457" fmla="*/ 334207 w 430785"/>
              <a:gd name="connsiteY457" fmla="*/ 2426926 h 4352025"/>
              <a:gd name="connsiteX458" fmla="*/ 334207 w 430785"/>
              <a:gd name="connsiteY458" fmla="*/ 2428279 h 4352025"/>
              <a:gd name="connsiteX459" fmla="*/ 334207 w 430785"/>
              <a:gd name="connsiteY459" fmla="*/ 2455660 h 4352025"/>
              <a:gd name="connsiteX460" fmla="*/ 334207 w 430785"/>
              <a:gd name="connsiteY460" fmla="*/ 2457171 h 4352025"/>
              <a:gd name="connsiteX461" fmla="*/ 302231 w 430785"/>
              <a:gd name="connsiteY461" fmla="*/ 2438667 h 4352025"/>
              <a:gd name="connsiteX462" fmla="*/ 302231 w 430785"/>
              <a:gd name="connsiteY462" fmla="*/ 2437153 h 4352025"/>
              <a:gd name="connsiteX463" fmla="*/ 302231 w 430785"/>
              <a:gd name="connsiteY463" fmla="*/ 2409775 h 4352025"/>
              <a:gd name="connsiteX464" fmla="*/ 395075 w 430785"/>
              <a:gd name="connsiteY464" fmla="*/ 2396248 h 4352025"/>
              <a:gd name="connsiteX465" fmla="*/ 430784 w 430785"/>
              <a:gd name="connsiteY465" fmla="*/ 2416860 h 4352025"/>
              <a:gd name="connsiteX466" fmla="*/ 430784 w 430785"/>
              <a:gd name="connsiteY466" fmla="*/ 2418376 h 4352025"/>
              <a:gd name="connsiteX467" fmla="*/ 430784 w 430785"/>
              <a:gd name="connsiteY467" fmla="*/ 2445595 h 4352025"/>
              <a:gd name="connsiteX468" fmla="*/ 430784 w 430785"/>
              <a:gd name="connsiteY468" fmla="*/ 2447106 h 4352025"/>
              <a:gd name="connsiteX469" fmla="*/ 395075 w 430785"/>
              <a:gd name="connsiteY469" fmla="*/ 2426492 h 4352025"/>
              <a:gd name="connsiteX470" fmla="*/ 395075 w 430785"/>
              <a:gd name="connsiteY470" fmla="*/ 2424979 h 4352025"/>
              <a:gd name="connsiteX471" fmla="*/ 395075 w 430785"/>
              <a:gd name="connsiteY471" fmla="*/ 2397762 h 4352025"/>
              <a:gd name="connsiteX472" fmla="*/ 252075 w 430785"/>
              <a:gd name="connsiteY472" fmla="*/ 2379368 h 4352025"/>
              <a:gd name="connsiteX473" fmla="*/ 284213 w 430785"/>
              <a:gd name="connsiteY473" fmla="*/ 2398033 h 4352025"/>
              <a:gd name="connsiteX474" fmla="*/ 284213 w 430785"/>
              <a:gd name="connsiteY474" fmla="*/ 2399385 h 4352025"/>
              <a:gd name="connsiteX475" fmla="*/ 284213 w 430785"/>
              <a:gd name="connsiteY475" fmla="*/ 2426766 h 4352025"/>
              <a:gd name="connsiteX476" fmla="*/ 284213 w 430785"/>
              <a:gd name="connsiteY476" fmla="*/ 2428278 h 4352025"/>
              <a:gd name="connsiteX477" fmla="*/ 252075 w 430785"/>
              <a:gd name="connsiteY477" fmla="*/ 2409774 h 4352025"/>
              <a:gd name="connsiteX478" fmla="*/ 252075 w 430785"/>
              <a:gd name="connsiteY478" fmla="*/ 2408259 h 4352025"/>
              <a:gd name="connsiteX479" fmla="*/ 252075 w 430785"/>
              <a:gd name="connsiteY479" fmla="*/ 2380881 h 4352025"/>
              <a:gd name="connsiteX480" fmla="*/ 133585 w 430785"/>
              <a:gd name="connsiteY480" fmla="*/ 2376770 h 4352025"/>
              <a:gd name="connsiteX481" fmla="*/ 196401 w 430785"/>
              <a:gd name="connsiteY481" fmla="*/ 2412967 h 4352025"/>
              <a:gd name="connsiteX482" fmla="*/ 196401 w 430785"/>
              <a:gd name="connsiteY482" fmla="*/ 2414480 h 4352025"/>
              <a:gd name="connsiteX483" fmla="*/ 196401 w 430785"/>
              <a:gd name="connsiteY483" fmla="*/ 2441861 h 4352025"/>
              <a:gd name="connsiteX484" fmla="*/ 196401 w 430785"/>
              <a:gd name="connsiteY484" fmla="*/ 2443372 h 4352025"/>
              <a:gd name="connsiteX485" fmla="*/ 133585 w 430785"/>
              <a:gd name="connsiteY485" fmla="*/ 2407176 h 4352025"/>
              <a:gd name="connsiteX486" fmla="*/ 133585 w 430785"/>
              <a:gd name="connsiteY486" fmla="*/ 2405663 h 4352025"/>
              <a:gd name="connsiteX487" fmla="*/ 133585 w 430785"/>
              <a:gd name="connsiteY487" fmla="*/ 2378284 h 4352025"/>
              <a:gd name="connsiteX488" fmla="*/ 0 w 430785"/>
              <a:gd name="connsiteY488" fmla="*/ 2365896 h 4352025"/>
              <a:gd name="connsiteX489" fmla="*/ 131151 w 430785"/>
              <a:gd name="connsiteY489" fmla="*/ 2441537 h 4352025"/>
              <a:gd name="connsiteX490" fmla="*/ 131151 w 430785"/>
              <a:gd name="connsiteY490" fmla="*/ 2470429 h 4352025"/>
              <a:gd name="connsiteX491" fmla="*/ 0 w 430785"/>
              <a:gd name="connsiteY491" fmla="*/ 2394624 h 4352025"/>
              <a:gd name="connsiteX492" fmla="*/ 85702 w 430785"/>
              <a:gd name="connsiteY492" fmla="*/ 2349180 h 4352025"/>
              <a:gd name="connsiteX493" fmla="*/ 113458 w 430785"/>
              <a:gd name="connsiteY493" fmla="*/ 2365247 h 4352025"/>
              <a:gd name="connsiteX494" fmla="*/ 113458 w 430785"/>
              <a:gd name="connsiteY494" fmla="*/ 2366760 h 4352025"/>
              <a:gd name="connsiteX495" fmla="*/ 113458 w 430785"/>
              <a:gd name="connsiteY495" fmla="*/ 2393975 h 4352025"/>
              <a:gd name="connsiteX496" fmla="*/ 113458 w 430785"/>
              <a:gd name="connsiteY496" fmla="*/ 2395490 h 4352025"/>
              <a:gd name="connsiteX497" fmla="*/ 85702 w 430785"/>
              <a:gd name="connsiteY497" fmla="*/ 2379421 h 4352025"/>
              <a:gd name="connsiteX498" fmla="*/ 85702 w 430785"/>
              <a:gd name="connsiteY498" fmla="*/ 2377908 h 4352025"/>
              <a:gd name="connsiteX499" fmla="*/ 85702 w 430785"/>
              <a:gd name="connsiteY499" fmla="*/ 2350691 h 4352025"/>
              <a:gd name="connsiteX500" fmla="*/ 365209 w 430785"/>
              <a:gd name="connsiteY500" fmla="*/ 2313147 h 4352025"/>
              <a:gd name="connsiteX501" fmla="*/ 430784 w 430785"/>
              <a:gd name="connsiteY501" fmla="*/ 2350965 h 4352025"/>
              <a:gd name="connsiteX502" fmla="*/ 430784 w 430785"/>
              <a:gd name="connsiteY502" fmla="*/ 2352476 h 4352025"/>
              <a:gd name="connsiteX503" fmla="*/ 430784 w 430785"/>
              <a:gd name="connsiteY503" fmla="*/ 2379855 h 4352025"/>
              <a:gd name="connsiteX504" fmla="*/ 430784 w 430785"/>
              <a:gd name="connsiteY504" fmla="*/ 2381369 h 4352025"/>
              <a:gd name="connsiteX505" fmla="*/ 365209 w 430785"/>
              <a:gd name="connsiteY505" fmla="*/ 2343388 h 4352025"/>
              <a:gd name="connsiteX506" fmla="*/ 365209 w 430785"/>
              <a:gd name="connsiteY506" fmla="*/ 2341876 h 4352025"/>
              <a:gd name="connsiteX507" fmla="*/ 365209 w 430785"/>
              <a:gd name="connsiteY507" fmla="*/ 2314657 h 4352025"/>
              <a:gd name="connsiteX508" fmla="*/ 129527 w 430785"/>
              <a:gd name="connsiteY508" fmla="*/ 2308603 h 4352025"/>
              <a:gd name="connsiteX509" fmla="*/ 232110 w 430785"/>
              <a:gd name="connsiteY509" fmla="*/ 2367845 h 4352025"/>
              <a:gd name="connsiteX510" fmla="*/ 232110 w 430785"/>
              <a:gd name="connsiteY510" fmla="*/ 2369358 h 4352025"/>
              <a:gd name="connsiteX511" fmla="*/ 232110 w 430785"/>
              <a:gd name="connsiteY511" fmla="*/ 2396735 h 4352025"/>
              <a:gd name="connsiteX512" fmla="*/ 232110 w 430785"/>
              <a:gd name="connsiteY512" fmla="*/ 2398250 h 4352025"/>
              <a:gd name="connsiteX513" fmla="*/ 129527 w 430785"/>
              <a:gd name="connsiteY513" fmla="*/ 2339005 h 4352025"/>
              <a:gd name="connsiteX514" fmla="*/ 129527 w 430785"/>
              <a:gd name="connsiteY514" fmla="*/ 2337494 h 4352025"/>
              <a:gd name="connsiteX515" fmla="*/ 129527 w 430785"/>
              <a:gd name="connsiteY515" fmla="*/ 2310113 h 4352025"/>
              <a:gd name="connsiteX516" fmla="*/ 0 w 430785"/>
              <a:gd name="connsiteY516" fmla="*/ 2299676 h 4352025"/>
              <a:gd name="connsiteX517" fmla="*/ 65575 w 430785"/>
              <a:gd name="connsiteY517" fmla="*/ 2337494 h 4352025"/>
              <a:gd name="connsiteX518" fmla="*/ 65575 w 430785"/>
              <a:gd name="connsiteY518" fmla="*/ 2339005 h 4352025"/>
              <a:gd name="connsiteX519" fmla="*/ 65575 w 430785"/>
              <a:gd name="connsiteY519" fmla="*/ 2366384 h 4352025"/>
              <a:gd name="connsiteX520" fmla="*/ 65575 w 430785"/>
              <a:gd name="connsiteY520" fmla="*/ 2367898 h 4352025"/>
              <a:gd name="connsiteX521" fmla="*/ 0 w 430785"/>
              <a:gd name="connsiteY521" fmla="*/ 2329916 h 4352025"/>
              <a:gd name="connsiteX522" fmla="*/ 0 w 430785"/>
              <a:gd name="connsiteY522" fmla="*/ 2328568 h 4352025"/>
              <a:gd name="connsiteX523" fmla="*/ 0 w 430785"/>
              <a:gd name="connsiteY523" fmla="*/ 2301187 h 4352025"/>
              <a:gd name="connsiteX524" fmla="*/ 379168 w 430785"/>
              <a:gd name="connsiteY524" fmla="*/ 2255364 h 4352025"/>
              <a:gd name="connsiteX525" fmla="*/ 430784 w 430785"/>
              <a:gd name="connsiteY525" fmla="*/ 2285232 h 4352025"/>
              <a:gd name="connsiteX526" fmla="*/ 430784 w 430785"/>
              <a:gd name="connsiteY526" fmla="*/ 2286739 h 4352025"/>
              <a:gd name="connsiteX527" fmla="*/ 430784 w 430785"/>
              <a:gd name="connsiteY527" fmla="*/ 2313959 h 4352025"/>
              <a:gd name="connsiteX528" fmla="*/ 430784 w 430785"/>
              <a:gd name="connsiteY528" fmla="*/ 2315469 h 4352025"/>
              <a:gd name="connsiteX529" fmla="*/ 379168 w 430785"/>
              <a:gd name="connsiteY529" fmla="*/ 2285604 h 4352025"/>
              <a:gd name="connsiteX530" fmla="*/ 379168 w 430785"/>
              <a:gd name="connsiteY530" fmla="*/ 2284096 h 4352025"/>
              <a:gd name="connsiteX531" fmla="*/ 379168 w 430785"/>
              <a:gd name="connsiteY531" fmla="*/ 2256874 h 4352025"/>
              <a:gd name="connsiteX532" fmla="*/ 123035 w 430785"/>
              <a:gd name="connsiteY532" fmla="*/ 2239134 h 4352025"/>
              <a:gd name="connsiteX533" fmla="*/ 199161 w 430785"/>
              <a:gd name="connsiteY533" fmla="*/ 2283122 h 4352025"/>
              <a:gd name="connsiteX534" fmla="*/ 199161 w 430785"/>
              <a:gd name="connsiteY534" fmla="*/ 2284630 h 4352025"/>
              <a:gd name="connsiteX535" fmla="*/ 199161 w 430785"/>
              <a:gd name="connsiteY535" fmla="*/ 2311849 h 4352025"/>
              <a:gd name="connsiteX536" fmla="*/ 199161 w 430785"/>
              <a:gd name="connsiteY536" fmla="*/ 2313359 h 4352025"/>
              <a:gd name="connsiteX537" fmla="*/ 123035 w 430785"/>
              <a:gd name="connsiteY537" fmla="*/ 2269373 h 4352025"/>
              <a:gd name="connsiteX538" fmla="*/ 123035 w 430785"/>
              <a:gd name="connsiteY538" fmla="*/ 2267865 h 4352025"/>
              <a:gd name="connsiteX539" fmla="*/ 123035 w 430785"/>
              <a:gd name="connsiteY539" fmla="*/ 2240642 h 4352025"/>
              <a:gd name="connsiteX540" fmla="*/ 0 w 430785"/>
              <a:gd name="connsiteY540" fmla="*/ 2233939 h 4352025"/>
              <a:gd name="connsiteX541" fmla="*/ 109563 w 430785"/>
              <a:gd name="connsiteY541" fmla="*/ 2297080 h 4352025"/>
              <a:gd name="connsiteX542" fmla="*/ 109563 w 430785"/>
              <a:gd name="connsiteY542" fmla="*/ 2298590 h 4352025"/>
              <a:gd name="connsiteX543" fmla="*/ 109563 w 430785"/>
              <a:gd name="connsiteY543" fmla="*/ 2325808 h 4352025"/>
              <a:gd name="connsiteX544" fmla="*/ 109563 w 430785"/>
              <a:gd name="connsiteY544" fmla="*/ 2327318 h 4352025"/>
              <a:gd name="connsiteX545" fmla="*/ 0 w 430785"/>
              <a:gd name="connsiteY545" fmla="*/ 2264179 h 4352025"/>
              <a:gd name="connsiteX546" fmla="*/ 0 w 430785"/>
              <a:gd name="connsiteY546" fmla="*/ 2262671 h 4352025"/>
              <a:gd name="connsiteX547" fmla="*/ 0 w 430785"/>
              <a:gd name="connsiteY547" fmla="*/ 2235449 h 4352025"/>
              <a:gd name="connsiteX548" fmla="*/ 222372 w 430785"/>
              <a:gd name="connsiteY548" fmla="*/ 2230691 h 4352025"/>
              <a:gd name="connsiteX549" fmla="*/ 274151 w 430785"/>
              <a:gd name="connsiteY549" fmla="*/ 2260562 h 4352025"/>
              <a:gd name="connsiteX550" fmla="*/ 274151 w 430785"/>
              <a:gd name="connsiteY550" fmla="*/ 2262070 h 4352025"/>
              <a:gd name="connsiteX551" fmla="*/ 274151 w 430785"/>
              <a:gd name="connsiteY551" fmla="*/ 2289290 h 4352025"/>
              <a:gd name="connsiteX552" fmla="*/ 274151 w 430785"/>
              <a:gd name="connsiteY552" fmla="*/ 2290800 h 4352025"/>
              <a:gd name="connsiteX553" fmla="*/ 222372 w 430785"/>
              <a:gd name="connsiteY553" fmla="*/ 2260933 h 4352025"/>
              <a:gd name="connsiteX554" fmla="*/ 222372 w 430785"/>
              <a:gd name="connsiteY554" fmla="*/ 2259425 h 4352025"/>
              <a:gd name="connsiteX555" fmla="*/ 222372 w 430785"/>
              <a:gd name="connsiteY555" fmla="*/ 2232203 h 4352025"/>
              <a:gd name="connsiteX556" fmla="*/ 55836 w 430785"/>
              <a:gd name="connsiteY556" fmla="*/ 2200333 h 4352025"/>
              <a:gd name="connsiteX557" fmla="*/ 103070 w 430785"/>
              <a:gd name="connsiteY557" fmla="*/ 2227605 h 4352025"/>
              <a:gd name="connsiteX558" fmla="*/ 103070 w 430785"/>
              <a:gd name="connsiteY558" fmla="*/ 2229117 h 4352025"/>
              <a:gd name="connsiteX559" fmla="*/ 103070 w 430785"/>
              <a:gd name="connsiteY559" fmla="*/ 2256340 h 4352025"/>
              <a:gd name="connsiteX560" fmla="*/ 103070 w 430785"/>
              <a:gd name="connsiteY560" fmla="*/ 2257848 h 4352025"/>
              <a:gd name="connsiteX561" fmla="*/ 55836 w 430785"/>
              <a:gd name="connsiteY561" fmla="*/ 2230580 h 4352025"/>
              <a:gd name="connsiteX562" fmla="*/ 55836 w 430785"/>
              <a:gd name="connsiteY562" fmla="*/ 2229066 h 4352025"/>
              <a:gd name="connsiteX563" fmla="*/ 55836 w 430785"/>
              <a:gd name="connsiteY563" fmla="*/ 2201849 h 4352025"/>
              <a:gd name="connsiteX564" fmla="*/ 355632 w 430785"/>
              <a:gd name="connsiteY564" fmla="*/ 2175992 h 4352025"/>
              <a:gd name="connsiteX565" fmla="*/ 430784 w 430785"/>
              <a:gd name="connsiteY565" fmla="*/ 2219322 h 4352025"/>
              <a:gd name="connsiteX566" fmla="*/ 430784 w 430785"/>
              <a:gd name="connsiteY566" fmla="*/ 2220840 h 4352025"/>
              <a:gd name="connsiteX567" fmla="*/ 430784 w 430785"/>
              <a:gd name="connsiteY567" fmla="*/ 2248221 h 4352025"/>
              <a:gd name="connsiteX568" fmla="*/ 430784 w 430785"/>
              <a:gd name="connsiteY568" fmla="*/ 2249731 h 4352025"/>
              <a:gd name="connsiteX569" fmla="*/ 355632 w 430785"/>
              <a:gd name="connsiteY569" fmla="*/ 2206231 h 4352025"/>
              <a:gd name="connsiteX570" fmla="*/ 355632 w 430785"/>
              <a:gd name="connsiteY570" fmla="*/ 2204714 h 4352025"/>
              <a:gd name="connsiteX571" fmla="*/ 355632 w 430785"/>
              <a:gd name="connsiteY571" fmla="*/ 2177501 h 4352025"/>
              <a:gd name="connsiteX572" fmla="*/ 125794 w 430785"/>
              <a:gd name="connsiteY572" fmla="*/ 2174857 h 4352025"/>
              <a:gd name="connsiteX573" fmla="*/ 202407 w 430785"/>
              <a:gd name="connsiteY573" fmla="*/ 2219161 h 4352025"/>
              <a:gd name="connsiteX574" fmla="*/ 202407 w 430785"/>
              <a:gd name="connsiteY574" fmla="*/ 2220677 h 4352025"/>
              <a:gd name="connsiteX575" fmla="*/ 202407 w 430785"/>
              <a:gd name="connsiteY575" fmla="*/ 2247898 h 4352025"/>
              <a:gd name="connsiteX576" fmla="*/ 202407 w 430785"/>
              <a:gd name="connsiteY576" fmla="*/ 2249408 h 4352025"/>
              <a:gd name="connsiteX577" fmla="*/ 125794 w 430785"/>
              <a:gd name="connsiteY577" fmla="*/ 2205256 h 4352025"/>
              <a:gd name="connsiteX578" fmla="*/ 125794 w 430785"/>
              <a:gd name="connsiteY578" fmla="*/ 2203741 h 4352025"/>
              <a:gd name="connsiteX579" fmla="*/ 125794 w 430785"/>
              <a:gd name="connsiteY579" fmla="*/ 2176365 h 4352025"/>
              <a:gd name="connsiteX580" fmla="*/ 0 w 430785"/>
              <a:gd name="connsiteY580" fmla="*/ 2168040 h 4352025"/>
              <a:gd name="connsiteX581" fmla="*/ 35709 w 430785"/>
              <a:gd name="connsiteY581" fmla="*/ 2188649 h 4352025"/>
              <a:gd name="connsiteX582" fmla="*/ 35709 w 430785"/>
              <a:gd name="connsiteY582" fmla="*/ 2190162 h 4352025"/>
              <a:gd name="connsiteX583" fmla="*/ 35709 w 430785"/>
              <a:gd name="connsiteY583" fmla="*/ 2217536 h 4352025"/>
              <a:gd name="connsiteX584" fmla="*/ 35709 w 430785"/>
              <a:gd name="connsiteY584" fmla="*/ 2219053 h 4352025"/>
              <a:gd name="connsiteX585" fmla="*/ 0 w 430785"/>
              <a:gd name="connsiteY585" fmla="*/ 2198439 h 4352025"/>
              <a:gd name="connsiteX586" fmla="*/ 0 w 430785"/>
              <a:gd name="connsiteY586" fmla="*/ 2196925 h 4352025"/>
              <a:gd name="connsiteX587" fmla="*/ 0 w 430785"/>
              <a:gd name="connsiteY587" fmla="*/ 2169553 h 4352025"/>
              <a:gd name="connsiteX588" fmla="*/ 193155 w 430785"/>
              <a:gd name="connsiteY588" fmla="*/ 2147913 h 4352025"/>
              <a:gd name="connsiteX589" fmla="*/ 225293 w 430785"/>
              <a:gd name="connsiteY589" fmla="*/ 2166579 h 4352025"/>
              <a:gd name="connsiteX590" fmla="*/ 225293 w 430785"/>
              <a:gd name="connsiteY590" fmla="*/ 2167930 h 4352025"/>
              <a:gd name="connsiteX591" fmla="*/ 225293 w 430785"/>
              <a:gd name="connsiteY591" fmla="*/ 2195303 h 4352025"/>
              <a:gd name="connsiteX592" fmla="*/ 225293 w 430785"/>
              <a:gd name="connsiteY592" fmla="*/ 2196816 h 4352025"/>
              <a:gd name="connsiteX593" fmla="*/ 193155 w 430785"/>
              <a:gd name="connsiteY593" fmla="*/ 2178313 h 4352025"/>
              <a:gd name="connsiteX594" fmla="*/ 193155 w 430785"/>
              <a:gd name="connsiteY594" fmla="*/ 2176800 h 4352025"/>
              <a:gd name="connsiteX595" fmla="*/ 193155 w 430785"/>
              <a:gd name="connsiteY595" fmla="*/ 2149426 h 4352025"/>
              <a:gd name="connsiteX596" fmla="*/ 379168 w 430785"/>
              <a:gd name="connsiteY596" fmla="*/ 2123728 h 4352025"/>
              <a:gd name="connsiteX597" fmla="*/ 430784 w 430785"/>
              <a:gd name="connsiteY597" fmla="*/ 2153594 h 4352025"/>
              <a:gd name="connsiteX598" fmla="*/ 430784 w 430785"/>
              <a:gd name="connsiteY598" fmla="*/ 2155106 h 4352025"/>
              <a:gd name="connsiteX599" fmla="*/ 430784 w 430785"/>
              <a:gd name="connsiteY599" fmla="*/ 2182481 h 4352025"/>
              <a:gd name="connsiteX600" fmla="*/ 430784 w 430785"/>
              <a:gd name="connsiteY600" fmla="*/ 2183993 h 4352025"/>
              <a:gd name="connsiteX601" fmla="*/ 379168 w 430785"/>
              <a:gd name="connsiteY601" fmla="*/ 2154132 h 4352025"/>
              <a:gd name="connsiteX602" fmla="*/ 379168 w 430785"/>
              <a:gd name="connsiteY602" fmla="*/ 2152619 h 4352025"/>
              <a:gd name="connsiteX603" fmla="*/ 379168 w 430785"/>
              <a:gd name="connsiteY603" fmla="*/ 2125240 h 4352025"/>
              <a:gd name="connsiteX604" fmla="*/ 0 w 430785"/>
              <a:gd name="connsiteY604" fmla="*/ 2102302 h 4352025"/>
              <a:gd name="connsiteX605" fmla="*/ 105829 w 430785"/>
              <a:gd name="connsiteY605" fmla="*/ 2163332 h 4352025"/>
              <a:gd name="connsiteX606" fmla="*/ 105829 w 430785"/>
              <a:gd name="connsiteY606" fmla="*/ 2164846 h 4352025"/>
              <a:gd name="connsiteX607" fmla="*/ 105829 w 430785"/>
              <a:gd name="connsiteY607" fmla="*/ 2192218 h 4352025"/>
              <a:gd name="connsiteX608" fmla="*/ 105829 w 430785"/>
              <a:gd name="connsiteY608" fmla="*/ 2193733 h 4352025"/>
              <a:gd name="connsiteX609" fmla="*/ 0 w 430785"/>
              <a:gd name="connsiteY609" fmla="*/ 2132546 h 4352025"/>
              <a:gd name="connsiteX610" fmla="*/ 0 w 430785"/>
              <a:gd name="connsiteY610" fmla="*/ 2131032 h 4352025"/>
              <a:gd name="connsiteX611" fmla="*/ 0 w 430785"/>
              <a:gd name="connsiteY611" fmla="*/ 2103816 h 4352025"/>
              <a:gd name="connsiteX612" fmla="*/ 210847 w 430785"/>
              <a:gd name="connsiteY612" fmla="*/ 2092402 h 4352025"/>
              <a:gd name="connsiteX613" fmla="*/ 258081 w 430785"/>
              <a:gd name="connsiteY613" fmla="*/ 2119670 h 4352025"/>
              <a:gd name="connsiteX614" fmla="*/ 258081 w 430785"/>
              <a:gd name="connsiteY614" fmla="*/ 2121183 h 4352025"/>
              <a:gd name="connsiteX615" fmla="*/ 258081 w 430785"/>
              <a:gd name="connsiteY615" fmla="*/ 2148562 h 4352025"/>
              <a:gd name="connsiteX616" fmla="*/ 258081 w 430785"/>
              <a:gd name="connsiteY616" fmla="*/ 2150075 h 4352025"/>
              <a:gd name="connsiteX617" fmla="*/ 210847 w 430785"/>
              <a:gd name="connsiteY617" fmla="*/ 2122806 h 4352025"/>
              <a:gd name="connsiteX618" fmla="*/ 210847 w 430785"/>
              <a:gd name="connsiteY618" fmla="*/ 2121294 h 4352025"/>
              <a:gd name="connsiteX619" fmla="*/ 210847 w 430785"/>
              <a:gd name="connsiteY619" fmla="*/ 2093914 h 4352025"/>
              <a:gd name="connsiteX620" fmla="*/ 71743 w 430785"/>
              <a:gd name="connsiteY620" fmla="*/ 2077956 h 4352025"/>
              <a:gd name="connsiteX621" fmla="*/ 173028 w 430785"/>
              <a:gd name="connsiteY621" fmla="*/ 2136388 h 4352025"/>
              <a:gd name="connsiteX622" fmla="*/ 173028 w 430785"/>
              <a:gd name="connsiteY622" fmla="*/ 2137901 h 4352025"/>
              <a:gd name="connsiteX623" fmla="*/ 173028 w 430785"/>
              <a:gd name="connsiteY623" fmla="*/ 2165280 h 4352025"/>
              <a:gd name="connsiteX624" fmla="*/ 173028 w 430785"/>
              <a:gd name="connsiteY624" fmla="*/ 2166631 h 4352025"/>
              <a:gd name="connsiteX625" fmla="*/ 71743 w 430785"/>
              <a:gd name="connsiteY625" fmla="*/ 2108198 h 4352025"/>
              <a:gd name="connsiteX626" fmla="*/ 71743 w 430785"/>
              <a:gd name="connsiteY626" fmla="*/ 2106685 h 4352025"/>
              <a:gd name="connsiteX627" fmla="*/ 71743 w 430785"/>
              <a:gd name="connsiteY627" fmla="*/ 2079468 h 4352025"/>
              <a:gd name="connsiteX628" fmla="*/ 359366 w 430785"/>
              <a:gd name="connsiteY628" fmla="*/ 2046466 h 4352025"/>
              <a:gd name="connsiteX629" fmla="*/ 430785 w 430785"/>
              <a:gd name="connsiteY629" fmla="*/ 2087856 h 4352025"/>
              <a:gd name="connsiteX630" fmla="*/ 430785 w 430785"/>
              <a:gd name="connsiteY630" fmla="*/ 2089368 h 4352025"/>
              <a:gd name="connsiteX631" fmla="*/ 430785 w 430785"/>
              <a:gd name="connsiteY631" fmla="*/ 2116586 h 4352025"/>
              <a:gd name="connsiteX632" fmla="*/ 430785 w 430785"/>
              <a:gd name="connsiteY632" fmla="*/ 2118098 h 4352025"/>
              <a:gd name="connsiteX633" fmla="*/ 359366 w 430785"/>
              <a:gd name="connsiteY633" fmla="*/ 2076870 h 4352025"/>
              <a:gd name="connsiteX634" fmla="*/ 359366 w 430785"/>
              <a:gd name="connsiteY634" fmla="*/ 2075358 h 4352025"/>
              <a:gd name="connsiteX635" fmla="*/ 359366 w 430785"/>
              <a:gd name="connsiteY635" fmla="*/ 2047978 h 4352025"/>
              <a:gd name="connsiteX636" fmla="*/ 0 w 430785"/>
              <a:gd name="connsiteY636" fmla="*/ 2036403 h 4352025"/>
              <a:gd name="connsiteX637" fmla="*/ 51779 w 430785"/>
              <a:gd name="connsiteY637" fmla="*/ 2066268 h 4352025"/>
              <a:gd name="connsiteX638" fmla="*/ 51779 w 430785"/>
              <a:gd name="connsiteY638" fmla="*/ 2067782 h 4352025"/>
              <a:gd name="connsiteX639" fmla="*/ 51779 w 430785"/>
              <a:gd name="connsiteY639" fmla="*/ 2095161 h 4352025"/>
              <a:gd name="connsiteX640" fmla="*/ 51779 w 430785"/>
              <a:gd name="connsiteY640" fmla="*/ 2096674 h 4352025"/>
              <a:gd name="connsiteX641" fmla="*/ 0 w 430785"/>
              <a:gd name="connsiteY641" fmla="*/ 2066808 h 4352025"/>
              <a:gd name="connsiteX642" fmla="*/ 0 w 430785"/>
              <a:gd name="connsiteY642" fmla="*/ 2065295 h 4352025"/>
              <a:gd name="connsiteX643" fmla="*/ 0 w 430785"/>
              <a:gd name="connsiteY643" fmla="*/ 2037916 h 4352025"/>
              <a:gd name="connsiteX644" fmla="*/ 248829 w 430785"/>
              <a:gd name="connsiteY644" fmla="*/ 1982676 h 4352025"/>
              <a:gd name="connsiteX645" fmla="*/ 280805 w 430785"/>
              <a:gd name="connsiteY645" fmla="*/ 2001181 h 4352025"/>
              <a:gd name="connsiteX646" fmla="*/ 280805 w 430785"/>
              <a:gd name="connsiteY646" fmla="*/ 2002693 h 4352025"/>
              <a:gd name="connsiteX647" fmla="*/ 280805 w 430785"/>
              <a:gd name="connsiteY647" fmla="*/ 2030074 h 4352025"/>
              <a:gd name="connsiteX648" fmla="*/ 280805 w 430785"/>
              <a:gd name="connsiteY648" fmla="*/ 2031585 h 4352025"/>
              <a:gd name="connsiteX649" fmla="*/ 248829 w 430785"/>
              <a:gd name="connsiteY649" fmla="*/ 2012920 h 4352025"/>
              <a:gd name="connsiteX650" fmla="*/ 248829 w 430785"/>
              <a:gd name="connsiteY650" fmla="*/ 2011569 h 4352025"/>
              <a:gd name="connsiteX651" fmla="*/ 248829 w 430785"/>
              <a:gd name="connsiteY651" fmla="*/ 1984189 h 4352025"/>
              <a:gd name="connsiteX652" fmla="*/ 0 w 430785"/>
              <a:gd name="connsiteY652" fmla="*/ 1970665 h 4352025"/>
              <a:gd name="connsiteX653" fmla="*/ 190883 w 430785"/>
              <a:gd name="connsiteY653" fmla="*/ 2080878 h 4352025"/>
              <a:gd name="connsiteX654" fmla="*/ 190883 w 430785"/>
              <a:gd name="connsiteY654" fmla="*/ 2082390 h 4352025"/>
              <a:gd name="connsiteX655" fmla="*/ 190883 w 430785"/>
              <a:gd name="connsiteY655" fmla="*/ 2109608 h 4352025"/>
              <a:gd name="connsiteX656" fmla="*/ 190883 w 430785"/>
              <a:gd name="connsiteY656" fmla="*/ 2111120 h 4352025"/>
              <a:gd name="connsiteX657" fmla="*/ 0 w 430785"/>
              <a:gd name="connsiteY657" fmla="*/ 2000908 h 4352025"/>
              <a:gd name="connsiteX658" fmla="*/ 0 w 430785"/>
              <a:gd name="connsiteY658" fmla="*/ 1999558 h 4352025"/>
              <a:gd name="connsiteX659" fmla="*/ 0 w 430785"/>
              <a:gd name="connsiteY659" fmla="*/ 1972178 h 4352025"/>
              <a:gd name="connsiteX660" fmla="*/ 339888 w 430785"/>
              <a:gd name="connsiteY660" fmla="*/ 1969528 h 4352025"/>
              <a:gd name="connsiteX661" fmla="*/ 430784 w 430785"/>
              <a:gd name="connsiteY661" fmla="*/ 2021957 h 4352025"/>
              <a:gd name="connsiteX662" fmla="*/ 430784 w 430785"/>
              <a:gd name="connsiteY662" fmla="*/ 2023469 h 4352025"/>
              <a:gd name="connsiteX663" fmla="*/ 430784 w 430785"/>
              <a:gd name="connsiteY663" fmla="*/ 2050848 h 4352025"/>
              <a:gd name="connsiteX664" fmla="*/ 430784 w 430785"/>
              <a:gd name="connsiteY664" fmla="*/ 2052361 h 4352025"/>
              <a:gd name="connsiteX665" fmla="*/ 339888 w 430785"/>
              <a:gd name="connsiteY665" fmla="*/ 1999771 h 4352025"/>
              <a:gd name="connsiteX666" fmla="*/ 339888 w 430785"/>
              <a:gd name="connsiteY666" fmla="*/ 1998259 h 4352025"/>
              <a:gd name="connsiteX667" fmla="*/ 339888 w 430785"/>
              <a:gd name="connsiteY667" fmla="*/ 1971041 h 4352025"/>
              <a:gd name="connsiteX668" fmla="*/ 109563 w 430785"/>
              <a:gd name="connsiteY668" fmla="*/ 1968068 h 4352025"/>
              <a:gd name="connsiteX669" fmla="*/ 141539 w 430785"/>
              <a:gd name="connsiteY669" fmla="*/ 1986573 h 4352025"/>
              <a:gd name="connsiteX670" fmla="*/ 141539 w 430785"/>
              <a:gd name="connsiteY670" fmla="*/ 1988085 h 4352025"/>
              <a:gd name="connsiteX671" fmla="*/ 141539 w 430785"/>
              <a:gd name="connsiteY671" fmla="*/ 2015465 h 4352025"/>
              <a:gd name="connsiteX672" fmla="*/ 141539 w 430785"/>
              <a:gd name="connsiteY672" fmla="*/ 2016977 h 4352025"/>
              <a:gd name="connsiteX673" fmla="*/ 109563 w 430785"/>
              <a:gd name="connsiteY673" fmla="*/ 1998311 h 4352025"/>
              <a:gd name="connsiteX674" fmla="*/ 109563 w 430785"/>
              <a:gd name="connsiteY674" fmla="*/ 1996799 h 4352025"/>
              <a:gd name="connsiteX675" fmla="*/ 109563 w 430785"/>
              <a:gd name="connsiteY675" fmla="*/ 1969581 h 4352025"/>
              <a:gd name="connsiteX676" fmla="*/ 199161 w 430785"/>
              <a:gd name="connsiteY676" fmla="*/ 1954110 h 4352025"/>
              <a:gd name="connsiteX677" fmla="*/ 231299 w 430785"/>
              <a:gd name="connsiteY677" fmla="*/ 1972614 h 4352025"/>
              <a:gd name="connsiteX678" fmla="*/ 231299 w 430785"/>
              <a:gd name="connsiteY678" fmla="*/ 1974126 h 4352025"/>
              <a:gd name="connsiteX679" fmla="*/ 231299 w 430785"/>
              <a:gd name="connsiteY679" fmla="*/ 2001344 h 4352025"/>
              <a:gd name="connsiteX680" fmla="*/ 231299 w 430785"/>
              <a:gd name="connsiteY680" fmla="*/ 2002856 h 4352025"/>
              <a:gd name="connsiteX681" fmla="*/ 199161 w 430785"/>
              <a:gd name="connsiteY681" fmla="*/ 1984352 h 4352025"/>
              <a:gd name="connsiteX682" fmla="*/ 199161 w 430785"/>
              <a:gd name="connsiteY682" fmla="*/ 1982839 h 4352025"/>
              <a:gd name="connsiteX683" fmla="*/ 199161 w 430785"/>
              <a:gd name="connsiteY683" fmla="*/ 1955622 h 4352025"/>
              <a:gd name="connsiteX684" fmla="*/ 71743 w 430785"/>
              <a:gd name="connsiteY684" fmla="*/ 1946319 h 4352025"/>
              <a:gd name="connsiteX685" fmla="*/ 89435 w 430785"/>
              <a:gd name="connsiteY685" fmla="*/ 1956544 h 4352025"/>
              <a:gd name="connsiteX686" fmla="*/ 89435 w 430785"/>
              <a:gd name="connsiteY686" fmla="*/ 1958057 h 4352025"/>
              <a:gd name="connsiteX687" fmla="*/ 89435 w 430785"/>
              <a:gd name="connsiteY687" fmla="*/ 1985275 h 4352025"/>
              <a:gd name="connsiteX688" fmla="*/ 89435 w 430785"/>
              <a:gd name="connsiteY688" fmla="*/ 1986787 h 4352025"/>
              <a:gd name="connsiteX689" fmla="*/ 71743 w 430785"/>
              <a:gd name="connsiteY689" fmla="*/ 1976561 h 4352025"/>
              <a:gd name="connsiteX690" fmla="*/ 71743 w 430785"/>
              <a:gd name="connsiteY690" fmla="*/ 1975049 h 4352025"/>
              <a:gd name="connsiteX691" fmla="*/ 71743 w 430785"/>
              <a:gd name="connsiteY691" fmla="*/ 1947831 h 4352025"/>
              <a:gd name="connsiteX692" fmla="*/ 365209 w 430785"/>
              <a:gd name="connsiteY692" fmla="*/ 1919427 h 4352025"/>
              <a:gd name="connsiteX693" fmla="*/ 430784 w 430785"/>
              <a:gd name="connsiteY693" fmla="*/ 1957246 h 4352025"/>
              <a:gd name="connsiteX694" fmla="*/ 430784 w 430785"/>
              <a:gd name="connsiteY694" fmla="*/ 1986139 h 4352025"/>
              <a:gd name="connsiteX695" fmla="*/ 365209 w 430785"/>
              <a:gd name="connsiteY695" fmla="*/ 1948319 h 4352025"/>
              <a:gd name="connsiteX696" fmla="*/ 0 w 430785"/>
              <a:gd name="connsiteY696" fmla="*/ 1904928 h 4352025"/>
              <a:gd name="connsiteX697" fmla="*/ 51779 w 430785"/>
              <a:gd name="connsiteY697" fmla="*/ 1934794 h 4352025"/>
              <a:gd name="connsiteX698" fmla="*/ 51779 w 430785"/>
              <a:gd name="connsiteY698" fmla="*/ 1936307 h 4352025"/>
              <a:gd name="connsiteX699" fmla="*/ 51779 w 430785"/>
              <a:gd name="connsiteY699" fmla="*/ 1963523 h 4352025"/>
              <a:gd name="connsiteX700" fmla="*/ 51779 w 430785"/>
              <a:gd name="connsiteY700" fmla="*/ 1965037 h 4352025"/>
              <a:gd name="connsiteX701" fmla="*/ 0 w 430785"/>
              <a:gd name="connsiteY701" fmla="*/ 1935171 h 4352025"/>
              <a:gd name="connsiteX702" fmla="*/ 0 w 430785"/>
              <a:gd name="connsiteY702" fmla="*/ 1933658 h 4352025"/>
              <a:gd name="connsiteX703" fmla="*/ 0 w 430785"/>
              <a:gd name="connsiteY703" fmla="*/ 1906441 h 4352025"/>
              <a:gd name="connsiteX704" fmla="*/ 218476 w 430785"/>
              <a:gd name="connsiteY704" fmla="*/ 1899410 h 4352025"/>
              <a:gd name="connsiteX705" fmla="*/ 250614 w 430785"/>
              <a:gd name="connsiteY705" fmla="*/ 1917914 h 4352025"/>
              <a:gd name="connsiteX706" fmla="*/ 250614 w 430785"/>
              <a:gd name="connsiteY706" fmla="*/ 1919427 h 4352025"/>
              <a:gd name="connsiteX707" fmla="*/ 250614 w 430785"/>
              <a:gd name="connsiteY707" fmla="*/ 1946806 h 4352025"/>
              <a:gd name="connsiteX708" fmla="*/ 250614 w 430785"/>
              <a:gd name="connsiteY708" fmla="*/ 1948319 h 4352025"/>
              <a:gd name="connsiteX709" fmla="*/ 218476 w 430785"/>
              <a:gd name="connsiteY709" fmla="*/ 1929652 h 4352025"/>
              <a:gd name="connsiteX710" fmla="*/ 218476 w 430785"/>
              <a:gd name="connsiteY710" fmla="*/ 1928140 h 4352025"/>
              <a:gd name="connsiteX711" fmla="*/ 218476 w 430785"/>
              <a:gd name="connsiteY711" fmla="*/ 1900923 h 4352025"/>
              <a:gd name="connsiteX712" fmla="*/ 91546 w 430785"/>
              <a:gd name="connsiteY712" fmla="*/ 1891943 h 4352025"/>
              <a:gd name="connsiteX713" fmla="*/ 179034 w 430785"/>
              <a:gd name="connsiteY713" fmla="*/ 1942423 h 4352025"/>
              <a:gd name="connsiteX714" fmla="*/ 179034 w 430785"/>
              <a:gd name="connsiteY714" fmla="*/ 1943935 h 4352025"/>
              <a:gd name="connsiteX715" fmla="*/ 179034 w 430785"/>
              <a:gd name="connsiteY715" fmla="*/ 1971315 h 4352025"/>
              <a:gd name="connsiteX716" fmla="*/ 179034 w 430785"/>
              <a:gd name="connsiteY716" fmla="*/ 1972827 h 4352025"/>
              <a:gd name="connsiteX717" fmla="*/ 91546 w 430785"/>
              <a:gd name="connsiteY717" fmla="*/ 1922185 h 4352025"/>
              <a:gd name="connsiteX718" fmla="*/ 91546 w 430785"/>
              <a:gd name="connsiteY718" fmla="*/ 1920673 h 4352025"/>
              <a:gd name="connsiteX719" fmla="*/ 91546 w 430785"/>
              <a:gd name="connsiteY719" fmla="*/ 1893455 h 4352025"/>
              <a:gd name="connsiteX720" fmla="*/ 151278 w 430785"/>
              <a:gd name="connsiteY720" fmla="*/ 1860617 h 4352025"/>
              <a:gd name="connsiteX721" fmla="*/ 198512 w 430785"/>
              <a:gd name="connsiteY721" fmla="*/ 1887885 h 4352025"/>
              <a:gd name="connsiteX722" fmla="*/ 198512 w 430785"/>
              <a:gd name="connsiteY722" fmla="*/ 1889399 h 4352025"/>
              <a:gd name="connsiteX723" fmla="*/ 198512 w 430785"/>
              <a:gd name="connsiteY723" fmla="*/ 1916615 h 4352025"/>
              <a:gd name="connsiteX724" fmla="*/ 198512 w 430785"/>
              <a:gd name="connsiteY724" fmla="*/ 1918129 h 4352025"/>
              <a:gd name="connsiteX725" fmla="*/ 151278 w 430785"/>
              <a:gd name="connsiteY725" fmla="*/ 1890860 h 4352025"/>
              <a:gd name="connsiteX726" fmla="*/ 151278 w 430785"/>
              <a:gd name="connsiteY726" fmla="*/ 1889346 h 4352025"/>
              <a:gd name="connsiteX727" fmla="*/ 151278 w 430785"/>
              <a:gd name="connsiteY727" fmla="*/ 1862130 h 4352025"/>
              <a:gd name="connsiteX728" fmla="*/ 361638 w 430785"/>
              <a:gd name="connsiteY728" fmla="*/ 1851579 h 4352025"/>
              <a:gd name="connsiteX729" fmla="*/ 430784 w 430785"/>
              <a:gd name="connsiteY729" fmla="*/ 1891509 h 4352025"/>
              <a:gd name="connsiteX730" fmla="*/ 430784 w 430785"/>
              <a:gd name="connsiteY730" fmla="*/ 1920401 h 4352025"/>
              <a:gd name="connsiteX731" fmla="*/ 361638 w 430785"/>
              <a:gd name="connsiteY731" fmla="*/ 1880309 h 4352025"/>
              <a:gd name="connsiteX732" fmla="*/ 0 w 430785"/>
              <a:gd name="connsiteY732" fmla="*/ 1839029 h 4352025"/>
              <a:gd name="connsiteX733" fmla="*/ 71419 w 430785"/>
              <a:gd name="connsiteY733" fmla="*/ 1880256 h 4352025"/>
              <a:gd name="connsiteX734" fmla="*/ 71419 w 430785"/>
              <a:gd name="connsiteY734" fmla="*/ 1881770 h 4352025"/>
              <a:gd name="connsiteX735" fmla="*/ 71419 w 430785"/>
              <a:gd name="connsiteY735" fmla="*/ 1909148 h 4352025"/>
              <a:gd name="connsiteX736" fmla="*/ 71419 w 430785"/>
              <a:gd name="connsiteY736" fmla="*/ 1910661 h 4352025"/>
              <a:gd name="connsiteX737" fmla="*/ 0 w 430785"/>
              <a:gd name="connsiteY737" fmla="*/ 1869434 h 4352025"/>
              <a:gd name="connsiteX738" fmla="*/ 0 w 430785"/>
              <a:gd name="connsiteY738" fmla="*/ 1867920 h 4352025"/>
              <a:gd name="connsiteX739" fmla="*/ 0 w 430785"/>
              <a:gd name="connsiteY739" fmla="*/ 1840542 h 4352025"/>
              <a:gd name="connsiteX740" fmla="*/ 302231 w 430785"/>
              <a:gd name="connsiteY740" fmla="*/ 1817169 h 4352025"/>
              <a:gd name="connsiteX741" fmla="*/ 334207 w 430785"/>
              <a:gd name="connsiteY741" fmla="*/ 1835835 h 4352025"/>
              <a:gd name="connsiteX742" fmla="*/ 334207 w 430785"/>
              <a:gd name="connsiteY742" fmla="*/ 1864564 h 4352025"/>
              <a:gd name="connsiteX743" fmla="*/ 302231 w 430785"/>
              <a:gd name="connsiteY743" fmla="*/ 1846060 h 4352025"/>
              <a:gd name="connsiteX744" fmla="*/ 395075 w 430785"/>
              <a:gd name="connsiteY744" fmla="*/ 1805157 h 4352025"/>
              <a:gd name="connsiteX745" fmla="*/ 430784 w 430785"/>
              <a:gd name="connsiteY745" fmla="*/ 1825771 h 4352025"/>
              <a:gd name="connsiteX746" fmla="*/ 430784 w 430785"/>
              <a:gd name="connsiteY746" fmla="*/ 1854501 h 4352025"/>
              <a:gd name="connsiteX747" fmla="*/ 395075 w 430785"/>
              <a:gd name="connsiteY747" fmla="*/ 1833887 h 4352025"/>
              <a:gd name="connsiteX748" fmla="*/ 252075 w 430785"/>
              <a:gd name="connsiteY748" fmla="*/ 1788277 h 4352025"/>
              <a:gd name="connsiteX749" fmla="*/ 284213 w 430785"/>
              <a:gd name="connsiteY749" fmla="*/ 1806943 h 4352025"/>
              <a:gd name="connsiteX750" fmla="*/ 284213 w 430785"/>
              <a:gd name="connsiteY750" fmla="*/ 1835673 h 4352025"/>
              <a:gd name="connsiteX751" fmla="*/ 252075 w 430785"/>
              <a:gd name="connsiteY751" fmla="*/ 1817169 h 4352025"/>
              <a:gd name="connsiteX752" fmla="*/ 133585 w 430785"/>
              <a:gd name="connsiteY752" fmla="*/ 1785679 h 4352025"/>
              <a:gd name="connsiteX753" fmla="*/ 196401 w 430785"/>
              <a:gd name="connsiteY753" fmla="*/ 1821875 h 4352025"/>
              <a:gd name="connsiteX754" fmla="*/ 196401 w 430785"/>
              <a:gd name="connsiteY754" fmla="*/ 1850767 h 4352025"/>
              <a:gd name="connsiteX755" fmla="*/ 133585 w 430785"/>
              <a:gd name="connsiteY755" fmla="*/ 1814571 h 4352025"/>
              <a:gd name="connsiteX756" fmla="*/ 0 w 430785"/>
              <a:gd name="connsiteY756" fmla="*/ 1773292 h 4352025"/>
              <a:gd name="connsiteX757" fmla="*/ 131151 w 430785"/>
              <a:gd name="connsiteY757" fmla="*/ 1848931 h 4352025"/>
              <a:gd name="connsiteX758" fmla="*/ 131151 w 430785"/>
              <a:gd name="connsiteY758" fmla="*/ 1850443 h 4352025"/>
              <a:gd name="connsiteX759" fmla="*/ 131151 w 430785"/>
              <a:gd name="connsiteY759" fmla="*/ 1877822 h 4352025"/>
              <a:gd name="connsiteX760" fmla="*/ 131151 w 430785"/>
              <a:gd name="connsiteY760" fmla="*/ 1879335 h 4352025"/>
              <a:gd name="connsiteX761" fmla="*/ 0 w 430785"/>
              <a:gd name="connsiteY761" fmla="*/ 1803534 h 4352025"/>
              <a:gd name="connsiteX762" fmla="*/ 0 w 430785"/>
              <a:gd name="connsiteY762" fmla="*/ 1802022 h 4352025"/>
              <a:gd name="connsiteX763" fmla="*/ 0 w 430785"/>
              <a:gd name="connsiteY763" fmla="*/ 1774804 h 4352025"/>
              <a:gd name="connsiteX764" fmla="*/ 85702 w 430785"/>
              <a:gd name="connsiteY764" fmla="*/ 1758086 h 4352025"/>
              <a:gd name="connsiteX765" fmla="*/ 113458 w 430785"/>
              <a:gd name="connsiteY765" fmla="*/ 1774155 h 4352025"/>
              <a:gd name="connsiteX766" fmla="*/ 113458 w 430785"/>
              <a:gd name="connsiteY766" fmla="*/ 1802885 h 4352025"/>
              <a:gd name="connsiteX767" fmla="*/ 85702 w 430785"/>
              <a:gd name="connsiteY767" fmla="*/ 1786816 h 4352025"/>
              <a:gd name="connsiteX768" fmla="*/ 365209 w 430785"/>
              <a:gd name="connsiteY768" fmla="*/ 1722052 h 4352025"/>
              <a:gd name="connsiteX769" fmla="*/ 430784 w 430785"/>
              <a:gd name="connsiteY769" fmla="*/ 1759871 h 4352025"/>
              <a:gd name="connsiteX770" fmla="*/ 430784 w 430785"/>
              <a:gd name="connsiteY770" fmla="*/ 1788764 h 4352025"/>
              <a:gd name="connsiteX771" fmla="*/ 365209 w 430785"/>
              <a:gd name="connsiteY771" fmla="*/ 1750782 h 4352025"/>
              <a:gd name="connsiteX772" fmla="*/ 129527 w 430785"/>
              <a:gd name="connsiteY772" fmla="*/ 1717508 h 4352025"/>
              <a:gd name="connsiteX773" fmla="*/ 232110 w 430785"/>
              <a:gd name="connsiteY773" fmla="*/ 1776753 h 4352025"/>
              <a:gd name="connsiteX774" fmla="*/ 232110 w 430785"/>
              <a:gd name="connsiteY774" fmla="*/ 1805645 h 4352025"/>
              <a:gd name="connsiteX775" fmla="*/ 129527 w 430785"/>
              <a:gd name="connsiteY775" fmla="*/ 1746400 h 4352025"/>
              <a:gd name="connsiteX776" fmla="*/ 0 w 430785"/>
              <a:gd name="connsiteY776" fmla="*/ 1708581 h 4352025"/>
              <a:gd name="connsiteX777" fmla="*/ 65575 w 430785"/>
              <a:gd name="connsiteY777" fmla="*/ 1746400 h 4352025"/>
              <a:gd name="connsiteX778" fmla="*/ 65575 w 430785"/>
              <a:gd name="connsiteY778" fmla="*/ 1775292 h 4352025"/>
              <a:gd name="connsiteX779" fmla="*/ 0 w 430785"/>
              <a:gd name="connsiteY779" fmla="*/ 1737473 h 4352025"/>
              <a:gd name="connsiteX780" fmla="*/ 379168 w 430785"/>
              <a:gd name="connsiteY780" fmla="*/ 1664268 h 4352025"/>
              <a:gd name="connsiteX781" fmla="*/ 430784 w 430785"/>
              <a:gd name="connsiteY781" fmla="*/ 1694134 h 4352025"/>
              <a:gd name="connsiteX782" fmla="*/ 430784 w 430785"/>
              <a:gd name="connsiteY782" fmla="*/ 1722864 h 4352025"/>
              <a:gd name="connsiteX783" fmla="*/ 379168 w 430785"/>
              <a:gd name="connsiteY783" fmla="*/ 1692998 h 4352025"/>
              <a:gd name="connsiteX784" fmla="*/ 123035 w 430785"/>
              <a:gd name="connsiteY784" fmla="*/ 1648036 h 4352025"/>
              <a:gd name="connsiteX785" fmla="*/ 199161 w 430785"/>
              <a:gd name="connsiteY785" fmla="*/ 1692024 h 4352025"/>
              <a:gd name="connsiteX786" fmla="*/ 199161 w 430785"/>
              <a:gd name="connsiteY786" fmla="*/ 1720754 h 4352025"/>
              <a:gd name="connsiteX787" fmla="*/ 123035 w 430785"/>
              <a:gd name="connsiteY787" fmla="*/ 1676767 h 4352025"/>
              <a:gd name="connsiteX788" fmla="*/ 0 w 430785"/>
              <a:gd name="connsiteY788" fmla="*/ 1642842 h 4352025"/>
              <a:gd name="connsiteX789" fmla="*/ 109563 w 430785"/>
              <a:gd name="connsiteY789" fmla="*/ 1705984 h 4352025"/>
              <a:gd name="connsiteX790" fmla="*/ 109563 w 430785"/>
              <a:gd name="connsiteY790" fmla="*/ 1734713 h 4352025"/>
              <a:gd name="connsiteX791" fmla="*/ 0 w 430785"/>
              <a:gd name="connsiteY791" fmla="*/ 1671573 h 4352025"/>
              <a:gd name="connsiteX792" fmla="*/ 222372 w 430785"/>
              <a:gd name="connsiteY792" fmla="*/ 1639596 h 4352025"/>
              <a:gd name="connsiteX793" fmla="*/ 274151 w 430785"/>
              <a:gd name="connsiteY793" fmla="*/ 1669463 h 4352025"/>
              <a:gd name="connsiteX794" fmla="*/ 274151 w 430785"/>
              <a:gd name="connsiteY794" fmla="*/ 1698193 h 4352025"/>
              <a:gd name="connsiteX795" fmla="*/ 222372 w 430785"/>
              <a:gd name="connsiteY795" fmla="*/ 1668327 h 4352025"/>
              <a:gd name="connsiteX796" fmla="*/ 55836 w 430785"/>
              <a:gd name="connsiteY796" fmla="*/ 1609243 h 4352025"/>
              <a:gd name="connsiteX797" fmla="*/ 103070 w 430785"/>
              <a:gd name="connsiteY797" fmla="*/ 1636512 h 4352025"/>
              <a:gd name="connsiteX798" fmla="*/ 103070 w 430785"/>
              <a:gd name="connsiteY798" fmla="*/ 1665242 h 4352025"/>
              <a:gd name="connsiteX799" fmla="*/ 55836 w 430785"/>
              <a:gd name="connsiteY799" fmla="*/ 1637973 h 4352025"/>
              <a:gd name="connsiteX800" fmla="*/ 355632 w 430785"/>
              <a:gd name="connsiteY800" fmla="*/ 1584895 h 4352025"/>
              <a:gd name="connsiteX801" fmla="*/ 430784 w 430785"/>
              <a:gd name="connsiteY801" fmla="*/ 1628233 h 4352025"/>
              <a:gd name="connsiteX802" fmla="*/ 430784 w 430785"/>
              <a:gd name="connsiteY802" fmla="*/ 1657125 h 4352025"/>
              <a:gd name="connsiteX803" fmla="*/ 355632 w 430785"/>
              <a:gd name="connsiteY803" fmla="*/ 1613625 h 4352025"/>
              <a:gd name="connsiteX804" fmla="*/ 125794 w 430785"/>
              <a:gd name="connsiteY804" fmla="*/ 1583759 h 4352025"/>
              <a:gd name="connsiteX805" fmla="*/ 202407 w 430785"/>
              <a:gd name="connsiteY805" fmla="*/ 1628071 h 4352025"/>
              <a:gd name="connsiteX806" fmla="*/ 202407 w 430785"/>
              <a:gd name="connsiteY806" fmla="*/ 1656801 h 4352025"/>
              <a:gd name="connsiteX807" fmla="*/ 125794 w 430785"/>
              <a:gd name="connsiteY807" fmla="*/ 1612651 h 4352025"/>
              <a:gd name="connsiteX808" fmla="*/ 0 w 430785"/>
              <a:gd name="connsiteY808" fmla="*/ 1576942 h 4352025"/>
              <a:gd name="connsiteX809" fmla="*/ 35709 w 430785"/>
              <a:gd name="connsiteY809" fmla="*/ 1597556 h 4352025"/>
              <a:gd name="connsiteX810" fmla="*/ 35709 w 430785"/>
              <a:gd name="connsiteY810" fmla="*/ 1626448 h 4352025"/>
              <a:gd name="connsiteX811" fmla="*/ 0 w 430785"/>
              <a:gd name="connsiteY811" fmla="*/ 1605834 h 4352025"/>
              <a:gd name="connsiteX812" fmla="*/ 193155 w 430785"/>
              <a:gd name="connsiteY812" fmla="*/ 1556815 h 4352025"/>
              <a:gd name="connsiteX813" fmla="*/ 225293 w 430785"/>
              <a:gd name="connsiteY813" fmla="*/ 1575481 h 4352025"/>
              <a:gd name="connsiteX814" fmla="*/ 225293 w 430785"/>
              <a:gd name="connsiteY814" fmla="*/ 1604211 h 4352025"/>
              <a:gd name="connsiteX815" fmla="*/ 193155 w 430785"/>
              <a:gd name="connsiteY815" fmla="*/ 1585707 h 4352025"/>
              <a:gd name="connsiteX816" fmla="*/ 379168 w 430785"/>
              <a:gd name="connsiteY816" fmla="*/ 1532630 h 4352025"/>
              <a:gd name="connsiteX817" fmla="*/ 430784 w 430785"/>
              <a:gd name="connsiteY817" fmla="*/ 1562496 h 4352025"/>
              <a:gd name="connsiteX818" fmla="*/ 430784 w 430785"/>
              <a:gd name="connsiteY818" fmla="*/ 1591388 h 4352025"/>
              <a:gd name="connsiteX819" fmla="*/ 379168 w 430785"/>
              <a:gd name="connsiteY819" fmla="*/ 1561522 h 4352025"/>
              <a:gd name="connsiteX820" fmla="*/ 0 w 430785"/>
              <a:gd name="connsiteY820" fmla="*/ 1511204 h 4352025"/>
              <a:gd name="connsiteX821" fmla="*/ 105829 w 430785"/>
              <a:gd name="connsiteY821" fmla="*/ 1572234 h 4352025"/>
              <a:gd name="connsiteX822" fmla="*/ 105829 w 430785"/>
              <a:gd name="connsiteY822" fmla="*/ 1601127 h 4352025"/>
              <a:gd name="connsiteX823" fmla="*/ 0 w 430785"/>
              <a:gd name="connsiteY823" fmla="*/ 1539934 h 4352025"/>
              <a:gd name="connsiteX824" fmla="*/ 210847 w 430785"/>
              <a:gd name="connsiteY824" fmla="*/ 1501303 h 4352025"/>
              <a:gd name="connsiteX825" fmla="*/ 258081 w 430785"/>
              <a:gd name="connsiteY825" fmla="*/ 1528572 h 4352025"/>
              <a:gd name="connsiteX826" fmla="*/ 258081 w 430785"/>
              <a:gd name="connsiteY826" fmla="*/ 1557464 h 4352025"/>
              <a:gd name="connsiteX827" fmla="*/ 210847 w 430785"/>
              <a:gd name="connsiteY827" fmla="*/ 1530195 h 4352025"/>
              <a:gd name="connsiteX828" fmla="*/ 71743 w 430785"/>
              <a:gd name="connsiteY828" fmla="*/ 1486857 h 4352025"/>
              <a:gd name="connsiteX829" fmla="*/ 173028 w 430785"/>
              <a:gd name="connsiteY829" fmla="*/ 1545290 h 4352025"/>
              <a:gd name="connsiteX830" fmla="*/ 173028 w 430785"/>
              <a:gd name="connsiteY830" fmla="*/ 1574182 h 4352025"/>
              <a:gd name="connsiteX831" fmla="*/ 71743 w 430785"/>
              <a:gd name="connsiteY831" fmla="*/ 1515587 h 4352025"/>
              <a:gd name="connsiteX832" fmla="*/ 359366 w 430785"/>
              <a:gd name="connsiteY832" fmla="*/ 1455368 h 4352025"/>
              <a:gd name="connsiteX833" fmla="*/ 430785 w 430785"/>
              <a:gd name="connsiteY833" fmla="*/ 1496758 h 4352025"/>
              <a:gd name="connsiteX834" fmla="*/ 430785 w 430785"/>
              <a:gd name="connsiteY834" fmla="*/ 1525488 h 4352025"/>
              <a:gd name="connsiteX835" fmla="*/ 359366 w 430785"/>
              <a:gd name="connsiteY835" fmla="*/ 1484260 h 4352025"/>
              <a:gd name="connsiteX836" fmla="*/ 0 w 430785"/>
              <a:gd name="connsiteY836" fmla="*/ 1445304 h 4352025"/>
              <a:gd name="connsiteX837" fmla="*/ 51779 w 430785"/>
              <a:gd name="connsiteY837" fmla="*/ 1475170 h 4352025"/>
              <a:gd name="connsiteX838" fmla="*/ 51779 w 430785"/>
              <a:gd name="connsiteY838" fmla="*/ 1504062 h 4352025"/>
              <a:gd name="connsiteX839" fmla="*/ 0 w 430785"/>
              <a:gd name="connsiteY839" fmla="*/ 1474196 h 4352025"/>
              <a:gd name="connsiteX840" fmla="*/ 248829 w 430785"/>
              <a:gd name="connsiteY840" fmla="*/ 1391579 h 4352025"/>
              <a:gd name="connsiteX841" fmla="*/ 280805 w 430785"/>
              <a:gd name="connsiteY841" fmla="*/ 1410083 h 4352025"/>
              <a:gd name="connsiteX842" fmla="*/ 280805 w 430785"/>
              <a:gd name="connsiteY842" fmla="*/ 1438975 h 4352025"/>
              <a:gd name="connsiteX843" fmla="*/ 248829 w 430785"/>
              <a:gd name="connsiteY843" fmla="*/ 1420471 h 4352025"/>
              <a:gd name="connsiteX844" fmla="*/ 0 w 430785"/>
              <a:gd name="connsiteY844" fmla="*/ 1379568 h 4352025"/>
              <a:gd name="connsiteX845" fmla="*/ 190883 w 430785"/>
              <a:gd name="connsiteY845" fmla="*/ 1489779 h 4352025"/>
              <a:gd name="connsiteX846" fmla="*/ 190883 w 430785"/>
              <a:gd name="connsiteY846" fmla="*/ 1518509 h 4352025"/>
              <a:gd name="connsiteX847" fmla="*/ 0 w 430785"/>
              <a:gd name="connsiteY847" fmla="*/ 1408459 h 4352025"/>
              <a:gd name="connsiteX848" fmla="*/ 339888 w 430785"/>
              <a:gd name="connsiteY848" fmla="*/ 1378431 h 4352025"/>
              <a:gd name="connsiteX849" fmla="*/ 430784 w 430785"/>
              <a:gd name="connsiteY849" fmla="*/ 1430859 h 4352025"/>
              <a:gd name="connsiteX850" fmla="*/ 430784 w 430785"/>
              <a:gd name="connsiteY850" fmla="*/ 1459751 h 4352025"/>
              <a:gd name="connsiteX851" fmla="*/ 339888 w 430785"/>
              <a:gd name="connsiteY851" fmla="*/ 1407161 h 4352025"/>
              <a:gd name="connsiteX852" fmla="*/ 109563 w 430785"/>
              <a:gd name="connsiteY852" fmla="*/ 1376971 h 4352025"/>
              <a:gd name="connsiteX853" fmla="*/ 141539 w 430785"/>
              <a:gd name="connsiteY853" fmla="*/ 1395475 h 4352025"/>
              <a:gd name="connsiteX854" fmla="*/ 141539 w 430785"/>
              <a:gd name="connsiteY854" fmla="*/ 1424367 h 4352025"/>
              <a:gd name="connsiteX855" fmla="*/ 109563 w 430785"/>
              <a:gd name="connsiteY855" fmla="*/ 1405701 h 4352025"/>
              <a:gd name="connsiteX856" fmla="*/ 199161 w 430785"/>
              <a:gd name="connsiteY856" fmla="*/ 1363012 h 4352025"/>
              <a:gd name="connsiteX857" fmla="*/ 231299 w 430785"/>
              <a:gd name="connsiteY857" fmla="*/ 1381516 h 4352025"/>
              <a:gd name="connsiteX858" fmla="*/ 231299 w 430785"/>
              <a:gd name="connsiteY858" fmla="*/ 1410246 h 4352025"/>
              <a:gd name="connsiteX859" fmla="*/ 199161 w 430785"/>
              <a:gd name="connsiteY859" fmla="*/ 1391742 h 4352025"/>
              <a:gd name="connsiteX860" fmla="*/ 71743 w 430785"/>
              <a:gd name="connsiteY860" fmla="*/ 1355221 h 4352025"/>
              <a:gd name="connsiteX861" fmla="*/ 89435 w 430785"/>
              <a:gd name="connsiteY861" fmla="*/ 1365447 h 4352025"/>
              <a:gd name="connsiteX862" fmla="*/ 89435 w 430785"/>
              <a:gd name="connsiteY862" fmla="*/ 1394177 h 4352025"/>
              <a:gd name="connsiteX863" fmla="*/ 71743 w 430785"/>
              <a:gd name="connsiteY863" fmla="*/ 1383951 h 4352025"/>
              <a:gd name="connsiteX864" fmla="*/ 365209 w 430785"/>
              <a:gd name="connsiteY864" fmla="*/ 1329846 h 4352025"/>
              <a:gd name="connsiteX865" fmla="*/ 430784 w 430785"/>
              <a:gd name="connsiteY865" fmla="*/ 1367665 h 4352025"/>
              <a:gd name="connsiteX866" fmla="*/ 430784 w 430785"/>
              <a:gd name="connsiteY866" fmla="*/ 1396558 h 4352025"/>
              <a:gd name="connsiteX867" fmla="*/ 365209 w 430785"/>
              <a:gd name="connsiteY867" fmla="*/ 1358738 h 4352025"/>
              <a:gd name="connsiteX868" fmla="*/ 0 w 430785"/>
              <a:gd name="connsiteY868" fmla="*/ 1313830 h 4352025"/>
              <a:gd name="connsiteX869" fmla="*/ 51779 w 430785"/>
              <a:gd name="connsiteY869" fmla="*/ 1343696 h 4352025"/>
              <a:gd name="connsiteX870" fmla="*/ 51779 w 430785"/>
              <a:gd name="connsiteY870" fmla="*/ 1372426 h 4352025"/>
              <a:gd name="connsiteX871" fmla="*/ 0 w 430785"/>
              <a:gd name="connsiteY871" fmla="*/ 1342560 h 4352025"/>
              <a:gd name="connsiteX872" fmla="*/ 218476 w 430785"/>
              <a:gd name="connsiteY872" fmla="*/ 1308312 h 4352025"/>
              <a:gd name="connsiteX873" fmla="*/ 250614 w 430785"/>
              <a:gd name="connsiteY873" fmla="*/ 1326816 h 4352025"/>
              <a:gd name="connsiteX874" fmla="*/ 250614 w 430785"/>
              <a:gd name="connsiteY874" fmla="*/ 1355708 h 4352025"/>
              <a:gd name="connsiteX875" fmla="*/ 218476 w 430785"/>
              <a:gd name="connsiteY875" fmla="*/ 1337042 h 4352025"/>
              <a:gd name="connsiteX876" fmla="*/ 91546 w 430785"/>
              <a:gd name="connsiteY876" fmla="*/ 1300845 h 4352025"/>
              <a:gd name="connsiteX877" fmla="*/ 179034 w 430785"/>
              <a:gd name="connsiteY877" fmla="*/ 1351325 h 4352025"/>
              <a:gd name="connsiteX878" fmla="*/ 179034 w 430785"/>
              <a:gd name="connsiteY878" fmla="*/ 1380217 h 4352025"/>
              <a:gd name="connsiteX879" fmla="*/ 91546 w 430785"/>
              <a:gd name="connsiteY879" fmla="*/ 1329575 h 4352025"/>
              <a:gd name="connsiteX880" fmla="*/ 151278 w 430785"/>
              <a:gd name="connsiteY880" fmla="*/ 1269518 h 4352025"/>
              <a:gd name="connsiteX881" fmla="*/ 198512 w 430785"/>
              <a:gd name="connsiteY881" fmla="*/ 1296787 h 4352025"/>
              <a:gd name="connsiteX882" fmla="*/ 198512 w 430785"/>
              <a:gd name="connsiteY882" fmla="*/ 1325517 h 4352025"/>
              <a:gd name="connsiteX883" fmla="*/ 151278 w 430785"/>
              <a:gd name="connsiteY883" fmla="*/ 1298248 h 4352025"/>
              <a:gd name="connsiteX884" fmla="*/ 361638 w 430785"/>
              <a:gd name="connsiteY884" fmla="*/ 1261998 h 4352025"/>
              <a:gd name="connsiteX885" fmla="*/ 430784 w 430785"/>
              <a:gd name="connsiteY885" fmla="*/ 1301927 h 4352025"/>
              <a:gd name="connsiteX886" fmla="*/ 430784 w 430785"/>
              <a:gd name="connsiteY886" fmla="*/ 1330657 h 4352025"/>
              <a:gd name="connsiteX887" fmla="*/ 361638 w 430785"/>
              <a:gd name="connsiteY887" fmla="*/ 1290728 h 4352025"/>
              <a:gd name="connsiteX888" fmla="*/ 0 w 430785"/>
              <a:gd name="connsiteY888" fmla="*/ 1247930 h 4352025"/>
              <a:gd name="connsiteX889" fmla="*/ 71419 w 430785"/>
              <a:gd name="connsiteY889" fmla="*/ 1289158 h 4352025"/>
              <a:gd name="connsiteX890" fmla="*/ 71419 w 430785"/>
              <a:gd name="connsiteY890" fmla="*/ 1318050 h 4352025"/>
              <a:gd name="connsiteX891" fmla="*/ 0 w 430785"/>
              <a:gd name="connsiteY891" fmla="*/ 1276822 h 4352025"/>
              <a:gd name="connsiteX892" fmla="*/ 302231 w 430785"/>
              <a:gd name="connsiteY892" fmla="*/ 1227589 h 4352025"/>
              <a:gd name="connsiteX893" fmla="*/ 334207 w 430785"/>
              <a:gd name="connsiteY893" fmla="*/ 1246093 h 4352025"/>
              <a:gd name="connsiteX894" fmla="*/ 334207 w 430785"/>
              <a:gd name="connsiteY894" fmla="*/ 1274985 h 4352025"/>
              <a:gd name="connsiteX895" fmla="*/ 302231 w 430785"/>
              <a:gd name="connsiteY895" fmla="*/ 1256481 h 4352025"/>
              <a:gd name="connsiteX896" fmla="*/ 395075 w 430785"/>
              <a:gd name="connsiteY896" fmla="*/ 1215576 h 4352025"/>
              <a:gd name="connsiteX897" fmla="*/ 430784 w 430785"/>
              <a:gd name="connsiteY897" fmla="*/ 1236190 h 4352025"/>
              <a:gd name="connsiteX898" fmla="*/ 430784 w 430785"/>
              <a:gd name="connsiteY898" fmla="*/ 1264920 h 4352025"/>
              <a:gd name="connsiteX899" fmla="*/ 395075 w 430785"/>
              <a:gd name="connsiteY899" fmla="*/ 1244306 h 4352025"/>
              <a:gd name="connsiteX900" fmla="*/ 252075 w 430785"/>
              <a:gd name="connsiteY900" fmla="*/ 1198696 h 4352025"/>
              <a:gd name="connsiteX901" fmla="*/ 284213 w 430785"/>
              <a:gd name="connsiteY901" fmla="*/ 1217200 h 4352025"/>
              <a:gd name="connsiteX902" fmla="*/ 284213 w 430785"/>
              <a:gd name="connsiteY902" fmla="*/ 1246092 h 4352025"/>
              <a:gd name="connsiteX903" fmla="*/ 252075 w 430785"/>
              <a:gd name="connsiteY903" fmla="*/ 1227588 h 4352025"/>
              <a:gd name="connsiteX904" fmla="*/ 133585 w 430785"/>
              <a:gd name="connsiteY904" fmla="*/ 1196112 h 4352025"/>
              <a:gd name="connsiteX905" fmla="*/ 196401 w 430785"/>
              <a:gd name="connsiteY905" fmla="*/ 1232308 h 4352025"/>
              <a:gd name="connsiteX906" fmla="*/ 196401 w 430785"/>
              <a:gd name="connsiteY906" fmla="*/ 1261200 h 4352025"/>
              <a:gd name="connsiteX907" fmla="*/ 133585 w 430785"/>
              <a:gd name="connsiteY907" fmla="*/ 1225004 h 4352025"/>
              <a:gd name="connsiteX908" fmla="*/ 0 w 430785"/>
              <a:gd name="connsiteY908" fmla="*/ 1182193 h 4352025"/>
              <a:gd name="connsiteX909" fmla="*/ 131151 w 430785"/>
              <a:gd name="connsiteY909" fmla="*/ 1257832 h 4352025"/>
              <a:gd name="connsiteX910" fmla="*/ 131151 w 430785"/>
              <a:gd name="connsiteY910" fmla="*/ 1286724 h 4352025"/>
              <a:gd name="connsiteX911" fmla="*/ 0 w 430785"/>
              <a:gd name="connsiteY911" fmla="*/ 1210923 h 4352025"/>
              <a:gd name="connsiteX912" fmla="*/ 85702 w 430785"/>
              <a:gd name="connsiteY912" fmla="*/ 1168505 h 4352025"/>
              <a:gd name="connsiteX913" fmla="*/ 113458 w 430785"/>
              <a:gd name="connsiteY913" fmla="*/ 1184574 h 4352025"/>
              <a:gd name="connsiteX914" fmla="*/ 113458 w 430785"/>
              <a:gd name="connsiteY914" fmla="*/ 1213304 h 4352025"/>
              <a:gd name="connsiteX915" fmla="*/ 85702 w 430785"/>
              <a:gd name="connsiteY915" fmla="*/ 1197235 h 4352025"/>
              <a:gd name="connsiteX916" fmla="*/ 365209 w 430785"/>
              <a:gd name="connsiteY916" fmla="*/ 1132472 h 4352025"/>
              <a:gd name="connsiteX917" fmla="*/ 430784 w 430785"/>
              <a:gd name="connsiteY917" fmla="*/ 1170291 h 4352025"/>
              <a:gd name="connsiteX918" fmla="*/ 430784 w 430785"/>
              <a:gd name="connsiteY918" fmla="*/ 1199184 h 4352025"/>
              <a:gd name="connsiteX919" fmla="*/ 365209 w 430785"/>
              <a:gd name="connsiteY919" fmla="*/ 1161202 h 4352025"/>
              <a:gd name="connsiteX920" fmla="*/ 129527 w 430785"/>
              <a:gd name="connsiteY920" fmla="*/ 1127928 h 4352025"/>
              <a:gd name="connsiteX921" fmla="*/ 232110 w 430785"/>
              <a:gd name="connsiteY921" fmla="*/ 1187173 h 4352025"/>
              <a:gd name="connsiteX922" fmla="*/ 232110 w 430785"/>
              <a:gd name="connsiteY922" fmla="*/ 1216065 h 4352025"/>
              <a:gd name="connsiteX923" fmla="*/ 129527 w 430785"/>
              <a:gd name="connsiteY923" fmla="*/ 1156820 h 4352025"/>
              <a:gd name="connsiteX924" fmla="*/ 0 w 430785"/>
              <a:gd name="connsiteY924" fmla="*/ 1119001 h 4352025"/>
              <a:gd name="connsiteX925" fmla="*/ 65575 w 430785"/>
              <a:gd name="connsiteY925" fmla="*/ 1156820 h 4352025"/>
              <a:gd name="connsiteX926" fmla="*/ 65575 w 430785"/>
              <a:gd name="connsiteY926" fmla="*/ 1185713 h 4352025"/>
              <a:gd name="connsiteX927" fmla="*/ 0 w 430785"/>
              <a:gd name="connsiteY927" fmla="*/ 1147731 h 4352025"/>
              <a:gd name="connsiteX928" fmla="*/ 379168 w 430785"/>
              <a:gd name="connsiteY928" fmla="*/ 1074688 h 4352025"/>
              <a:gd name="connsiteX929" fmla="*/ 430784 w 430785"/>
              <a:gd name="connsiteY929" fmla="*/ 1104554 h 4352025"/>
              <a:gd name="connsiteX930" fmla="*/ 430784 w 430785"/>
              <a:gd name="connsiteY930" fmla="*/ 1133284 h 4352025"/>
              <a:gd name="connsiteX931" fmla="*/ 379168 w 430785"/>
              <a:gd name="connsiteY931" fmla="*/ 1103418 h 4352025"/>
              <a:gd name="connsiteX932" fmla="*/ 123035 w 430785"/>
              <a:gd name="connsiteY932" fmla="*/ 1058457 h 4352025"/>
              <a:gd name="connsiteX933" fmla="*/ 199161 w 430785"/>
              <a:gd name="connsiteY933" fmla="*/ 1102444 h 4352025"/>
              <a:gd name="connsiteX934" fmla="*/ 199161 w 430785"/>
              <a:gd name="connsiteY934" fmla="*/ 1131174 h 4352025"/>
              <a:gd name="connsiteX935" fmla="*/ 123035 w 430785"/>
              <a:gd name="connsiteY935" fmla="*/ 1087187 h 4352025"/>
              <a:gd name="connsiteX936" fmla="*/ 0 w 430785"/>
              <a:gd name="connsiteY936" fmla="*/ 1053263 h 4352025"/>
              <a:gd name="connsiteX937" fmla="*/ 109563 w 430785"/>
              <a:gd name="connsiteY937" fmla="*/ 1116404 h 4352025"/>
              <a:gd name="connsiteX938" fmla="*/ 109563 w 430785"/>
              <a:gd name="connsiteY938" fmla="*/ 1145133 h 4352025"/>
              <a:gd name="connsiteX939" fmla="*/ 0 w 430785"/>
              <a:gd name="connsiteY939" fmla="*/ 1081993 h 4352025"/>
              <a:gd name="connsiteX940" fmla="*/ 222372 w 430785"/>
              <a:gd name="connsiteY940" fmla="*/ 1050017 h 4352025"/>
              <a:gd name="connsiteX941" fmla="*/ 274151 w 430785"/>
              <a:gd name="connsiteY941" fmla="*/ 1079883 h 4352025"/>
              <a:gd name="connsiteX942" fmla="*/ 274151 w 430785"/>
              <a:gd name="connsiteY942" fmla="*/ 1108613 h 4352025"/>
              <a:gd name="connsiteX943" fmla="*/ 222372 w 430785"/>
              <a:gd name="connsiteY943" fmla="*/ 1078747 h 4352025"/>
              <a:gd name="connsiteX944" fmla="*/ 55836 w 430785"/>
              <a:gd name="connsiteY944" fmla="*/ 1019664 h 4352025"/>
              <a:gd name="connsiteX945" fmla="*/ 103070 w 430785"/>
              <a:gd name="connsiteY945" fmla="*/ 1046933 h 4352025"/>
              <a:gd name="connsiteX946" fmla="*/ 103070 w 430785"/>
              <a:gd name="connsiteY946" fmla="*/ 1075663 h 4352025"/>
              <a:gd name="connsiteX947" fmla="*/ 55836 w 430785"/>
              <a:gd name="connsiteY947" fmla="*/ 1048394 h 4352025"/>
              <a:gd name="connsiteX948" fmla="*/ 355632 w 430785"/>
              <a:gd name="connsiteY948" fmla="*/ 995316 h 4352025"/>
              <a:gd name="connsiteX949" fmla="*/ 430784 w 430785"/>
              <a:gd name="connsiteY949" fmla="*/ 1038654 h 4352025"/>
              <a:gd name="connsiteX950" fmla="*/ 430784 w 430785"/>
              <a:gd name="connsiteY950" fmla="*/ 1067546 h 4352025"/>
              <a:gd name="connsiteX951" fmla="*/ 355632 w 430785"/>
              <a:gd name="connsiteY951" fmla="*/ 1024046 h 4352025"/>
              <a:gd name="connsiteX952" fmla="*/ 125794 w 430785"/>
              <a:gd name="connsiteY952" fmla="*/ 994180 h 4352025"/>
              <a:gd name="connsiteX953" fmla="*/ 202407 w 430785"/>
              <a:gd name="connsiteY953" fmla="*/ 1038492 h 4352025"/>
              <a:gd name="connsiteX954" fmla="*/ 202407 w 430785"/>
              <a:gd name="connsiteY954" fmla="*/ 1067222 h 4352025"/>
              <a:gd name="connsiteX955" fmla="*/ 125794 w 430785"/>
              <a:gd name="connsiteY955" fmla="*/ 1023072 h 4352025"/>
              <a:gd name="connsiteX956" fmla="*/ 0 w 430785"/>
              <a:gd name="connsiteY956" fmla="*/ 987363 h 4352025"/>
              <a:gd name="connsiteX957" fmla="*/ 35709 w 430785"/>
              <a:gd name="connsiteY957" fmla="*/ 1007977 h 4352025"/>
              <a:gd name="connsiteX958" fmla="*/ 35709 w 430785"/>
              <a:gd name="connsiteY958" fmla="*/ 1036869 h 4352025"/>
              <a:gd name="connsiteX959" fmla="*/ 0 w 430785"/>
              <a:gd name="connsiteY959" fmla="*/ 1016255 h 4352025"/>
              <a:gd name="connsiteX960" fmla="*/ 193155 w 430785"/>
              <a:gd name="connsiteY960" fmla="*/ 967236 h 4352025"/>
              <a:gd name="connsiteX961" fmla="*/ 225293 w 430785"/>
              <a:gd name="connsiteY961" fmla="*/ 985740 h 4352025"/>
              <a:gd name="connsiteX962" fmla="*/ 225293 w 430785"/>
              <a:gd name="connsiteY962" fmla="*/ 1014632 h 4352025"/>
              <a:gd name="connsiteX963" fmla="*/ 193155 w 430785"/>
              <a:gd name="connsiteY963" fmla="*/ 996128 h 4352025"/>
              <a:gd name="connsiteX964" fmla="*/ 379168 w 430785"/>
              <a:gd name="connsiteY964" fmla="*/ 943050 h 4352025"/>
              <a:gd name="connsiteX965" fmla="*/ 430784 w 430785"/>
              <a:gd name="connsiteY965" fmla="*/ 972917 h 4352025"/>
              <a:gd name="connsiteX966" fmla="*/ 430784 w 430785"/>
              <a:gd name="connsiteY966" fmla="*/ 1001808 h 4352025"/>
              <a:gd name="connsiteX967" fmla="*/ 379168 w 430785"/>
              <a:gd name="connsiteY967" fmla="*/ 971942 h 4352025"/>
              <a:gd name="connsiteX968" fmla="*/ 0 w 430785"/>
              <a:gd name="connsiteY968" fmla="*/ 921626 h 4352025"/>
              <a:gd name="connsiteX969" fmla="*/ 105829 w 430785"/>
              <a:gd name="connsiteY969" fmla="*/ 982656 h 4352025"/>
              <a:gd name="connsiteX970" fmla="*/ 105829 w 430785"/>
              <a:gd name="connsiteY970" fmla="*/ 1011548 h 4352025"/>
              <a:gd name="connsiteX971" fmla="*/ 0 w 430785"/>
              <a:gd name="connsiteY971" fmla="*/ 950356 h 4352025"/>
              <a:gd name="connsiteX972" fmla="*/ 210847 w 430785"/>
              <a:gd name="connsiteY972" fmla="*/ 911725 h 4352025"/>
              <a:gd name="connsiteX973" fmla="*/ 258081 w 430785"/>
              <a:gd name="connsiteY973" fmla="*/ 938994 h 4352025"/>
              <a:gd name="connsiteX974" fmla="*/ 258081 w 430785"/>
              <a:gd name="connsiteY974" fmla="*/ 967886 h 4352025"/>
              <a:gd name="connsiteX975" fmla="*/ 210847 w 430785"/>
              <a:gd name="connsiteY975" fmla="*/ 940617 h 4352025"/>
              <a:gd name="connsiteX976" fmla="*/ 71743 w 430785"/>
              <a:gd name="connsiteY976" fmla="*/ 897278 h 4352025"/>
              <a:gd name="connsiteX977" fmla="*/ 173028 w 430785"/>
              <a:gd name="connsiteY977" fmla="*/ 955712 h 4352025"/>
              <a:gd name="connsiteX978" fmla="*/ 173028 w 430785"/>
              <a:gd name="connsiteY978" fmla="*/ 984441 h 4352025"/>
              <a:gd name="connsiteX979" fmla="*/ 71743 w 430785"/>
              <a:gd name="connsiteY979" fmla="*/ 926008 h 4352025"/>
              <a:gd name="connsiteX980" fmla="*/ 359366 w 430785"/>
              <a:gd name="connsiteY980" fmla="*/ 865789 h 4352025"/>
              <a:gd name="connsiteX981" fmla="*/ 430785 w 430785"/>
              <a:gd name="connsiteY981" fmla="*/ 907179 h 4352025"/>
              <a:gd name="connsiteX982" fmla="*/ 430785 w 430785"/>
              <a:gd name="connsiteY982" fmla="*/ 935909 h 4352025"/>
              <a:gd name="connsiteX983" fmla="*/ 359366 w 430785"/>
              <a:gd name="connsiteY983" fmla="*/ 894681 h 4352025"/>
              <a:gd name="connsiteX984" fmla="*/ 0 w 430785"/>
              <a:gd name="connsiteY984" fmla="*/ 855727 h 4352025"/>
              <a:gd name="connsiteX985" fmla="*/ 51779 w 430785"/>
              <a:gd name="connsiteY985" fmla="*/ 885593 h 4352025"/>
              <a:gd name="connsiteX986" fmla="*/ 51779 w 430785"/>
              <a:gd name="connsiteY986" fmla="*/ 914485 h 4352025"/>
              <a:gd name="connsiteX987" fmla="*/ 0 w 430785"/>
              <a:gd name="connsiteY987" fmla="*/ 884619 h 4352025"/>
              <a:gd name="connsiteX988" fmla="*/ 248829 w 430785"/>
              <a:gd name="connsiteY988" fmla="*/ 802000 h 4352025"/>
              <a:gd name="connsiteX989" fmla="*/ 280805 w 430785"/>
              <a:gd name="connsiteY989" fmla="*/ 820504 h 4352025"/>
              <a:gd name="connsiteX990" fmla="*/ 280805 w 430785"/>
              <a:gd name="connsiteY990" fmla="*/ 849396 h 4352025"/>
              <a:gd name="connsiteX991" fmla="*/ 248829 w 430785"/>
              <a:gd name="connsiteY991" fmla="*/ 830730 h 4352025"/>
              <a:gd name="connsiteX992" fmla="*/ 0 w 430785"/>
              <a:gd name="connsiteY992" fmla="*/ 789989 h 4352025"/>
              <a:gd name="connsiteX993" fmla="*/ 190883 w 430785"/>
              <a:gd name="connsiteY993" fmla="*/ 900201 h 4352025"/>
              <a:gd name="connsiteX994" fmla="*/ 190883 w 430785"/>
              <a:gd name="connsiteY994" fmla="*/ 928931 h 4352025"/>
              <a:gd name="connsiteX995" fmla="*/ 0 w 430785"/>
              <a:gd name="connsiteY995" fmla="*/ 818719 h 4352025"/>
              <a:gd name="connsiteX996" fmla="*/ 339888 w 430785"/>
              <a:gd name="connsiteY996" fmla="*/ 788852 h 4352025"/>
              <a:gd name="connsiteX997" fmla="*/ 430784 w 430785"/>
              <a:gd name="connsiteY997" fmla="*/ 841280 h 4352025"/>
              <a:gd name="connsiteX998" fmla="*/ 430784 w 430785"/>
              <a:gd name="connsiteY998" fmla="*/ 870172 h 4352025"/>
              <a:gd name="connsiteX999" fmla="*/ 339888 w 430785"/>
              <a:gd name="connsiteY999" fmla="*/ 817582 h 4352025"/>
              <a:gd name="connsiteX1000" fmla="*/ 109563 w 430785"/>
              <a:gd name="connsiteY1000" fmla="*/ 787392 h 4352025"/>
              <a:gd name="connsiteX1001" fmla="*/ 141539 w 430785"/>
              <a:gd name="connsiteY1001" fmla="*/ 805896 h 4352025"/>
              <a:gd name="connsiteX1002" fmla="*/ 141539 w 430785"/>
              <a:gd name="connsiteY1002" fmla="*/ 834788 h 4352025"/>
              <a:gd name="connsiteX1003" fmla="*/ 109563 w 430785"/>
              <a:gd name="connsiteY1003" fmla="*/ 816122 h 4352025"/>
              <a:gd name="connsiteX1004" fmla="*/ 199161 w 430785"/>
              <a:gd name="connsiteY1004" fmla="*/ 773433 h 4352025"/>
              <a:gd name="connsiteX1005" fmla="*/ 231299 w 430785"/>
              <a:gd name="connsiteY1005" fmla="*/ 791937 h 4352025"/>
              <a:gd name="connsiteX1006" fmla="*/ 231299 w 430785"/>
              <a:gd name="connsiteY1006" fmla="*/ 820667 h 4352025"/>
              <a:gd name="connsiteX1007" fmla="*/ 199161 w 430785"/>
              <a:gd name="connsiteY1007" fmla="*/ 802163 h 4352025"/>
              <a:gd name="connsiteX1008" fmla="*/ 71743 w 430785"/>
              <a:gd name="connsiteY1008" fmla="*/ 765642 h 4352025"/>
              <a:gd name="connsiteX1009" fmla="*/ 89435 w 430785"/>
              <a:gd name="connsiteY1009" fmla="*/ 775868 h 4352025"/>
              <a:gd name="connsiteX1010" fmla="*/ 89435 w 430785"/>
              <a:gd name="connsiteY1010" fmla="*/ 804598 h 4352025"/>
              <a:gd name="connsiteX1011" fmla="*/ 71743 w 430785"/>
              <a:gd name="connsiteY1011" fmla="*/ 794372 h 4352025"/>
              <a:gd name="connsiteX1012" fmla="*/ 365209 w 430785"/>
              <a:gd name="connsiteY1012" fmla="*/ 737238 h 4352025"/>
              <a:gd name="connsiteX1013" fmla="*/ 430784 w 430785"/>
              <a:gd name="connsiteY1013" fmla="*/ 775057 h 4352025"/>
              <a:gd name="connsiteX1014" fmla="*/ 430784 w 430785"/>
              <a:gd name="connsiteY1014" fmla="*/ 803950 h 4352025"/>
              <a:gd name="connsiteX1015" fmla="*/ 365209 w 430785"/>
              <a:gd name="connsiteY1015" fmla="*/ 766130 h 4352025"/>
              <a:gd name="connsiteX1016" fmla="*/ 0 w 430785"/>
              <a:gd name="connsiteY1016" fmla="*/ 724252 h 4352025"/>
              <a:gd name="connsiteX1017" fmla="*/ 51779 w 430785"/>
              <a:gd name="connsiteY1017" fmla="*/ 754118 h 4352025"/>
              <a:gd name="connsiteX1018" fmla="*/ 51779 w 430785"/>
              <a:gd name="connsiteY1018" fmla="*/ 782848 h 4352025"/>
              <a:gd name="connsiteX1019" fmla="*/ 0 w 430785"/>
              <a:gd name="connsiteY1019" fmla="*/ 752982 h 4352025"/>
              <a:gd name="connsiteX1020" fmla="*/ 218476 w 430785"/>
              <a:gd name="connsiteY1020" fmla="*/ 718733 h 4352025"/>
              <a:gd name="connsiteX1021" fmla="*/ 250614 w 430785"/>
              <a:gd name="connsiteY1021" fmla="*/ 737237 h 4352025"/>
              <a:gd name="connsiteX1022" fmla="*/ 250614 w 430785"/>
              <a:gd name="connsiteY1022" fmla="*/ 766129 h 4352025"/>
              <a:gd name="connsiteX1023" fmla="*/ 218476 w 430785"/>
              <a:gd name="connsiteY1023" fmla="*/ 747463 h 4352025"/>
              <a:gd name="connsiteX1024" fmla="*/ 91546 w 430785"/>
              <a:gd name="connsiteY1024" fmla="*/ 711266 h 4352025"/>
              <a:gd name="connsiteX1025" fmla="*/ 179034 w 430785"/>
              <a:gd name="connsiteY1025" fmla="*/ 761746 h 4352025"/>
              <a:gd name="connsiteX1026" fmla="*/ 179034 w 430785"/>
              <a:gd name="connsiteY1026" fmla="*/ 790638 h 4352025"/>
              <a:gd name="connsiteX1027" fmla="*/ 91546 w 430785"/>
              <a:gd name="connsiteY1027" fmla="*/ 739996 h 4352025"/>
              <a:gd name="connsiteX1028" fmla="*/ 151278 w 430785"/>
              <a:gd name="connsiteY1028" fmla="*/ 679940 h 4352025"/>
              <a:gd name="connsiteX1029" fmla="*/ 198512 w 430785"/>
              <a:gd name="connsiteY1029" fmla="*/ 707209 h 4352025"/>
              <a:gd name="connsiteX1030" fmla="*/ 198512 w 430785"/>
              <a:gd name="connsiteY1030" fmla="*/ 735939 h 4352025"/>
              <a:gd name="connsiteX1031" fmla="*/ 151278 w 430785"/>
              <a:gd name="connsiteY1031" fmla="*/ 708670 h 4352025"/>
              <a:gd name="connsiteX1032" fmla="*/ 361638 w 430785"/>
              <a:gd name="connsiteY1032" fmla="*/ 669390 h 4352025"/>
              <a:gd name="connsiteX1033" fmla="*/ 430784 w 430785"/>
              <a:gd name="connsiteY1033" fmla="*/ 709320 h 4352025"/>
              <a:gd name="connsiteX1034" fmla="*/ 430784 w 430785"/>
              <a:gd name="connsiteY1034" fmla="*/ 738212 h 4352025"/>
              <a:gd name="connsiteX1035" fmla="*/ 361638 w 430785"/>
              <a:gd name="connsiteY1035" fmla="*/ 698120 h 4352025"/>
              <a:gd name="connsiteX1036" fmla="*/ 0 w 430785"/>
              <a:gd name="connsiteY1036" fmla="*/ 658352 h 4352025"/>
              <a:gd name="connsiteX1037" fmla="*/ 71419 w 430785"/>
              <a:gd name="connsiteY1037" fmla="*/ 699580 h 4352025"/>
              <a:gd name="connsiteX1038" fmla="*/ 71419 w 430785"/>
              <a:gd name="connsiteY1038" fmla="*/ 728472 h 4352025"/>
              <a:gd name="connsiteX1039" fmla="*/ 0 w 430785"/>
              <a:gd name="connsiteY1039" fmla="*/ 687244 h 4352025"/>
              <a:gd name="connsiteX1040" fmla="*/ 302231 w 430785"/>
              <a:gd name="connsiteY1040" fmla="*/ 634979 h 4352025"/>
              <a:gd name="connsiteX1041" fmla="*/ 334207 w 430785"/>
              <a:gd name="connsiteY1041" fmla="*/ 653645 h 4352025"/>
              <a:gd name="connsiteX1042" fmla="*/ 334207 w 430785"/>
              <a:gd name="connsiteY1042" fmla="*/ 682375 h 4352025"/>
              <a:gd name="connsiteX1043" fmla="*/ 302231 w 430785"/>
              <a:gd name="connsiteY1043" fmla="*/ 663871 h 4352025"/>
              <a:gd name="connsiteX1044" fmla="*/ 395075 w 430785"/>
              <a:gd name="connsiteY1044" fmla="*/ 622968 h 4352025"/>
              <a:gd name="connsiteX1045" fmla="*/ 430784 w 430785"/>
              <a:gd name="connsiteY1045" fmla="*/ 643582 h 4352025"/>
              <a:gd name="connsiteX1046" fmla="*/ 430784 w 430785"/>
              <a:gd name="connsiteY1046" fmla="*/ 672312 h 4352025"/>
              <a:gd name="connsiteX1047" fmla="*/ 395075 w 430785"/>
              <a:gd name="connsiteY1047" fmla="*/ 651698 h 4352025"/>
              <a:gd name="connsiteX1048" fmla="*/ 252075 w 430785"/>
              <a:gd name="connsiteY1048" fmla="*/ 606087 h 4352025"/>
              <a:gd name="connsiteX1049" fmla="*/ 284213 w 430785"/>
              <a:gd name="connsiteY1049" fmla="*/ 624753 h 4352025"/>
              <a:gd name="connsiteX1050" fmla="*/ 284213 w 430785"/>
              <a:gd name="connsiteY1050" fmla="*/ 653483 h 4352025"/>
              <a:gd name="connsiteX1051" fmla="*/ 252075 w 430785"/>
              <a:gd name="connsiteY1051" fmla="*/ 634979 h 4352025"/>
              <a:gd name="connsiteX1052" fmla="*/ 133585 w 430785"/>
              <a:gd name="connsiteY1052" fmla="*/ 603489 h 4352025"/>
              <a:gd name="connsiteX1053" fmla="*/ 196401 w 430785"/>
              <a:gd name="connsiteY1053" fmla="*/ 639685 h 4352025"/>
              <a:gd name="connsiteX1054" fmla="*/ 196401 w 430785"/>
              <a:gd name="connsiteY1054" fmla="*/ 668577 h 4352025"/>
              <a:gd name="connsiteX1055" fmla="*/ 133585 w 430785"/>
              <a:gd name="connsiteY1055" fmla="*/ 632381 h 4352025"/>
              <a:gd name="connsiteX1056" fmla="*/ 0 w 430785"/>
              <a:gd name="connsiteY1056" fmla="*/ 592614 h 4352025"/>
              <a:gd name="connsiteX1057" fmla="*/ 131151 w 430785"/>
              <a:gd name="connsiteY1057" fmla="*/ 668253 h 4352025"/>
              <a:gd name="connsiteX1058" fmla="*/ 131151 w 430785"/>
              <a:gd name="connsiteY1058" fmla="*/ 697145 h 4352025"/>
              <a:gd name="connsiteX1059" fmla="*/ 0 w 430785"/>
              <a:gd name="connsiteY1059" fmla="*/ 621344 h 4352025"/>
              <a:gd name="connsiteX1060" fmla="*/ 85702 w 430785"/>
              <a:gd name="connsiteY1060" fmla="*/ 575896 h 4352025"/>
              <a:gd name="connsiteX1061" fmla="*/ 113458 w 430785"/>
              <a:gd name="connsiteY1061" fmla="*/ 591965 h 4352025"/>
              <a:gd name="connsiteX1062" fmla="*/ 113458 w 430785"/>
              <a:gd name="connsiteY1062" fmla="*/ 620695 h 4352025"/>
              <a:gd name="connsiteX1063" fmla="*/ 85702 w 430785"/>
              <a:gd name="connsiteY1063" fmla="*/ 604626 h 4352025"/>
              <a:gd name="connsiteX1064" fmla="*/ 365209 w 430785"/>
              <a:gd name="connsiteY1064" fmla="*/ 539863 h 4352025"/>
              <a:gd name="connsiteX1065" fmla="*/ 430784 w 430785"/>
              <a:gd name="connsiteY1065" fmla="*/ 577682 h 4352025"/>
              <a:gd name="connsiteX1066" fmla="*/ 430784 w 430785"/>
              <a:gd name="connsiteY1066" fmla="*/ 606575 h 4352025"/>
              <a:gd name="connsiteX1067" fmla="*/ 365209 w 430785"/>
              <a:gd name="connsiteY1067" fmla="*/ 568593 h 4352025"/>
              <a:gd name="connsiteX1068" fmla="*/ 129527 w 430785"/>
              <a:gd name="connsiteY1068" fmla="*/ 535318 h 4352025"/>
              <a:gd name="connsiteX1069" fmla="*/ 232110 w 430785"/>
              <a:gd name="connsiteY1069" fmla="*/ 594563 h 4352025"/>
              <a:gd name="connsiteX1070" fmla="*/ 232110 w 430785"/>
              <a:gd name="connsiteY1070" fmla="*/ 623455 h 4352025"/>
              <a:gd name="connsiteX1071" fmla="*/ 129527 w 430785"/>
              <a:gd name="connsiteY1071" fmla="*/ 564210 h 4352025"/>
              <a:gd name="connsiteX1072" fmla="*/ 0 w 430785"/>
              <a:gd name="connsiteY1072" fmla="*/ 526391 h 4352025"/>
              <a:gd name="connsiteX1073" fmla="*/ 65575 w 430785"/>
              <a:gd name="connsiteY1073" fmla="*/ 564210 h 4352025"/>
              <a:gd name="connsiteX1074" fmla="*/ 65575 w 430785"/>
              <a:gd name="connsiteY1074" fmla="*/ 593102 h 4352025"/>
              <a:gd name="connsiteX1075" fmla="*/ 0 w 430785"/>
              <a:gd name="connsiteY1075" fmla="*/ 555283 h 4352025"/>
              <a:gd name="connsiteX1076" fmla="*/ 379168 w 430785"/>
              <a:gd name="connsiteY1076" fmla="*/ 482079 h 4352025"/>
              <a:gd name="connsiteX1077" fmla="*/ 430784 w 430785"/>
              <a:gd name="connsiteY1077" fmla="*/ 511945 h 4352025"/>
              <a:gd name="connsiteX1078" fmla="*/ 430784 w 430785"/>
              <a:gd name="connsiteY1078" fmla="*/ 540675 h 4352025"/>
              <a:gd name="connsiteX1079" fmla="*/ 379168 w 430785"/>
              <a:gd name="connsiteY1079" fmla="*/ 510809 h 4352025"/>
              <a:gd name="connsiteX1080" fmla="*/ 123035 w 430785"/>
              <a:gd name="connsiteY1080" fmla="*/ 465847 h 4352025"/>
              <a:gd name="connsiteX1081" fmla="*/ 199161 w 430785"/>
              <a:gd name="connsiteY1081" fmla="*/ 509834 h 4352025"/>
              <a:gd name="connsiteX1082" fmla="*/ 199161 w 430785"/>
              <a:gd name="connsiteY1082" fmla="*/ 538564 h 4352025"/>
              <a:gd name="connsiteX1083" fmla="*/ 123035 w 430785"/>
              <a:gd name="connsiteY1083" fmla="*/ 494577 h 4352025"/>
              <a:gd name="connsiteX1084" fmla="*/ 0 w 430785"/>
              <a:gd name="connsiteY1084" fmla="*/ 460653 h 4352025"/>
              <a:gd name="connsiteX1085" fmla="*/ 109563 w 430785"/>
              <a:gd name="connsiteY1085" fmla="*/ 523794 h 4352025"/>
              <a:gd name="connsiteX1086" fmla="*/ 109563 w 430785"/>
              <a:gd name="connsiteY1086" fmla="*/ 552523 h 4352025"/>
              <a:gd name="connsiteX1087" fmla="*/ 0 w 430785"/>
              <a:gd name="connsiteY1087" fmla="*/ 489383 h 4352025"/>
              <a:gd name="connsiteX1088" fmla="*/ 222372 w 430785"/>
              <a:gd name="connsiteY1088" fmla="*/ 457408 h 4352025"/>
              <a:gd name="connsiteX1089" fmla="*/ 274151 w 430785"/>
              <a:gd name="connsiteY1089" fmla="*/ 487274 h 4352025"/>
              <a:gd name="connsiteX1090" fmla="*/ 274151 w 430785"/>
              <a:gd name="connsiteY1090" fmla="*/ 516004 h 4352025"/>
              <a:gd name="connsiteX1091" fmla="*/ 222372 w 430785"/>
              <a:gd name="connsiteY1091" fmla="*/ 486138 h 4352025"/>
              <a:gd name="connsiteX1092" fmla="*/ 55836 w 430785"/>
              <a:gd name="connsiteY1092" fmla="*/ 427054 h 4352025"/>
              <a:gd name="connsiteX1093" fmla="*/ 103070 w 430785"/>
              <a:gd name="connsiteY1093" fmla="*/ 454323 h 4352025"/>
              <a:gd name="connsiteX1094" fmla="*/ 103070 w 430785"/>
              <a:gd name="connsiteY1094" fmla="*/ 483053 h 4352025"/>
              <a:gd name="connsiteX1095" fmla="*/ 55836 w 430785"/>
              <a:gd name="connsiteY1095" fmla="*/ 455784 h 4352025"/>
              <a:gd name="connsiteX1096" fmla="*/ 355632 w 430785"/>
              <a:gd name="connsiteY1096" fmla="*/ 402706 h 4352025"/>
              <a:gd name="connsiteX1097" fmla="*/ 430784 w 430785"/>
              <a:gd name="connsiteY1097" fmla="*/ 446044 h 4352025"/>
              <a:gd name="connsiteX1098" fmla="*/ 430784 w 430785"/>
              <a:gd name="connsiteY1098" fmla="*/ 474936 h 4352025"/>
              <a:gd name="connsiteX1099" fmla="*/ 355632 w 430785"/>
              <a:gd name="connsiteY1099" fmla="*/ 431436 h 4352025"/>
              <a:gd name="connsiteX1100" fmla="*/ 125794 w 430785"/>
              <a:gd name="connsiteY1100" fmla="*/ 401571 h 4352025"/>
              <a:gd name="connsiteX1101" fmla="*/ 202407 w 430785"/>
              <a:gd name="connsiteY1101" fmla="*/ 445883 h 4352025"/>
              <a:gd name="connsiteX1102" fmla="*/ 202407 w 430785"/>
              <a:gd name="connsiteY1102" fmla="*/ 474613 h 4352025"/>
              <a:gd name="connsiteX1103" fmla="*/ 125794 w 430785"/>
              <a:gd name="connsiteY1103" fmla="*/ 430463 h 4352025"/>
              <a:gd name="connsiteX1104" fmla="*/ 0 w 430785"/>
              <a:gd name="connsiteY1104" fmla="*/ 394754 h 4352025"/>
              <a:gd name="connsiteX1105" fmla="*/ 35709 w 430785"/>
              <a:gd name="connsiteY1105" fmla="*/ 415368 h 4352025"/>
              <a:gd name="connsiteX1106" fmla="*/ 35709 w 430785"/>
              <a:gd name="connsiteY1106" fmla="*/ 444260 h 4352025"/>
              <a:gd name="connsiteX1107" fmla="*/ 0 w 430785"/>
              <a:gd name="connsiteY1107" fmla="*/ 423646 h 4352025"/>
              <a:gd name="connsiteX1108" fmla="*/ 193155 w 430785"/>
              <a:gd name="connsiteY1108" fmla="*/ 374627 h 4352025"/>
              <a:gd name="connsiteX1109" fmla="*/ 225293 w 430785"/>
              <a:gd name="connsiteY1109" fmla="*/ 393293 h 4352025"/>
              <a:gd name="connsiteX1110" fmla="*/ 225293 w 430785"/>
              <a:gd name="connsiteY1110" fmla="*/ 422023 h 4352025"/>
              <a:gd name="connsiteX1111" fmla="*/ 193155 w 430785"/>
              <a:gd name="connsiteY1111" fmla="*/ 403519 h 4352025"/>
              <a:gd name="connsiteX1112" fmla="*/ 379168 w 430785"/>
              <a:gd name="connsiteY1112" fmla="*/ 350441 h 4352025"/>
              <a:gd name="connsiteX1113" fmla="*/ 430784 w 430785"/>
              <a:gd name="connsiteY1113" fmla="*/ 380307 h 4352025"/>
              <a:gd name="connsiteX1114" fmla="*/ 430784 w 430785"/>
              <a:gd name="connsiteY1114" fmla="*/ 409199 h 4352025"/>
              <a:gd name="connsiteX1115" fmla="*/ 379168 w 430785"/>
              <a:gd name="connsiteY1115" fmla="*/ 379333 h 4352025"/>
              <a:gd name="connsiteX1116" fmla="*/ 0 w 430785"/>
              <a:gd name="connsiteY1116" fmla="*/ 329016 h 4352025"/>
              <a:gd name="connsiteX1117" fmla="*/ 105829 w 430785"/>
              <a:gd name="connsiteY1117" fmla="*/ 390046 h 4352025"/>
              <a:gd name="connsiteX1118" fmla="*/ 105829 w 430785"/>
              <a:gd name="connsiteY1118" fmla="*/ 418939 h 4352025"/>
              <a:gd name="connsiteX1119" fmla="*/ 0 w 430785"/>
              <a:gd name="connsiteY1119" fmla="*/ 357746 h 4352025"/>
              <a:gd name="connsiteX1120" fmla="*/ 210847 w 430785"/>
              <a:gd name="connsiteY1120" fmla="*/ 319115 h 4352025"/>
              <a:gd name="connsiteX1121" fmla="*/ 258081 w 430785"/>
              <a:gd name="connsiteY1121" fmla="*/ 346384 h 4352025"/>
              <a:gd name="connsiteX1122" fmla="*/ 258081 w 430785"/>
              <a:gd name="connsiteY1122" fmla="*/ 375276 h 4352025"/>
              <a:gd name="connsiteX1123" fmla="*/ 210847 w 430785"/>
              <a:gd name="connsiteY1123" fmla="*/ 348007 h 4352025"/>
              <a:gd name="connsiteX1124" fmla="*/ 71743 w 430785"/>
              <a:gd name="connsiteY1124" fmla="*/ 304669 h 4352025"/>
              <a:gd name="connsiteX1125" fmla="*/ 173028 w 430785"/>
              <a:gd name="connsiteY1125" fmla="*/ 363102 h 4352025"/>
              <a:gd name="connsiteX1126" fmla="*/ 173028 w 430785"/>
              <a:gd name="connsiteY1126" fmla="*/ 391994 h 4352025"/>
              <a:gd name="connsiteX1127" fmla="*/ 71743 w 430785"/>
              <a:gd name="connsiteY1127" fmla="*/ 333399 h 4352025"/>
              <a:gd name="connsiteX1128" fmla="*/ 359366 w 430785"/>
              <a:gd name="connsiteY1128" fmla="*/ 273179 h 4352025"/>
              <a:gd name="connsiteX1129" fmla="*/ 430785 w 430785"/>
              <a:gd name="connsiteY1129" fmla="*/ 314569 h 4352025"/>
              <a:gd name="connsiteX1130" fmla="*/ 430785 w 430785"/>
              <a:gd name="connsiteY1130" fmla="*/ 343299 h 4352025"/>
              <a:gd name="connsiteX1131" fmla="*/ 359366 w 430785"/>
              <a:gd name="connsiteY1131" fmla="*/ 302071 h 4352025"/>
              <a:gd name="connsiteX1132" fmla="*/ 0 w 430785"/>
              <a:gd name="connsiteY1132" fmla="*/ 263116 h 4352025"/>
              <a:gd name="connsiteX1133" fmla="*/ 51779 w 430785"/>
              <a:gd name="connsiteY1133" fmla="*/ 292982 h 4352025"/>
              <a:gd name="connsiteX1134" fmla="*/ 51779 w 430785"/>
              <a:gd name="connsiteY1134" fmla="*/ 321874 h 4352025"/>
              <a:gd name="connsiteX1135" fmla="*/ 0 w 430785"/>
              <a:gd name="connsiteY1135" fmla="*/ 292008 h 4352025"/>
              <a:gd name="connsiteX1136" fmla="*/ 248829 w 430785"/>
              <a:gd name="connsiteY1136" fmla="*/ 209390 h 4352025"/>
              <a:gd name="connsiteX1137" fmla="*/ 280805 w 430785"/>
              <a:gd name="connsiteY1137" fmla="*/ 227894 h 4352025"/>
              <a:gd name="connsiteX1138" fmla="*/ 280805 w 430785"/>
              <a:gd name="connsiteY1138" fmla="*/ 256786 h 4352025"/>
              <a:gd name="connsiteX1139" fmla="*/ 248829 w 430785"/>
              <a:gd name="connsiteY1139" fmla="*/ 238282 h 4352025"/>
              <a:gd name="connsiteX1140" fmla="*/ 0 w 430785"/>
              <a:gd name="connsiteY1140" fmla="*/ 197379 h 4352025"/>
              <a:gd name="connsiteX1141" fmla="*/ 190883 w 430785"/>
              <a:gd name="connsiteY1141" fmla="*/ 307591 h 4352025"/>
              <a:gd name="connsiteX1142" fmla="*/ 190883 w 430785"/>
              <a:gd name="connsiteY1142" fmla="*/ 336321 h 4352025"/>
              <a:gd name="connsiteX1143" fmla="*/ 0 w 430785"/>
              <a:gd name="connsiteY1143" fmla="*/ 226271 h 4352025"/>
              <a:gd name="connsiteX1144" fmla="*/ 339888 w 430785"/>
              <a:gd name="connsiteY1144" fmla="*/ 196242 h 4352025"/>
              <a:gd name="connsiteX1145" fmla="*/ 430784 w 430785"/>
              <a:gd name="connsiteY1145" fmla="*/ 248670 h 4352025"/>
              <a:gd name="connsiteX1146" fmla="*/ 430784 w 430785"/>
              <a:gd name="connsiteY1146" fmla="*/ 277562 h 4352025"/>
              <a:gd name="connsiteX1147" fmla="*/ 339888 w 430785"/>
              <a:gd name="connsiteY1147" fmla="*/ 224972 h 4352025"/>
              <a:gd name="connsiteX1148" fmla="*/ 109563 w 430785"/>
              <a:gd name="connsiteY1148" fmla="*/ 194782 h 4352025"/>
              <a:gd name="connsiteX1149" fmla="*/ 141539 w 430785"/>
              <a:gd name="connsiteY1149" fmla="*/ 213286 h 4352025"/>
              <a:gd name="connsiteX1150" fmla="*/ 141539 w 430785"/>
              <a:gd name="connsiteY1150" fmla="*/ 242178 h 4352025"/>
              <a:gd name="connsiteX1151" fmla="*/ 109563 w 430785"/>
              <a:gd name="connsiteY1151" fmla="*/ 223512 h 4352025"/>
              <a:gd name="connsiteX1152" fmla="*/ 199161 w 430785"/>
              <a:gd name="connsiteY1152" fmla="*/ 180823 h 4352025"/>
              <a:gd name="connsiteX1153" fmla="*/ 231299 w 430785"/>
              <a:gd name="connsiteY1153" fmla="*/ 199327 h 4352025"/>
              <a:gd name="connsiteX1154" fmla="*/ 231299 w 430785"/>
              <a:gd name="connsiteY1154" fmla="*/ 228057 h 4352025"/>
              <a:gd name="connsiteX1155" fmla="*/ 199161 w 430785"/>
              <a:gd name="connsiteY1155" fmla="*/ 209553 h 4352025"/>
              <a:gd name="connsiteX1156" fmla="*/ 71743 w 430785"/>
              <a:gd name="connsiteY1156" fmla="*/ 173032 h 4352025"/>
              <a:gd name="connsiteX1157" fmla="*/ 89435 w 430785"/>
              <a:gd name="connsiteY1157" fmla="*/ 183258 h 4352025"/>
              <a:gd name="connsiteX1158" fmla="*/ 89435 w 430785"/>
              <a:gd name="connsiteY1158" fmla="*/ 211988 h 4352025"/>
              <a:gd name="connsiteX1159" fmla="*/ 71743 w 430785"/>
              <a:gd name="connsiteY1159" fmla="*/ 201762 h 4352025"/>
              <a:gd name="connsiteX1160" fmla="*/ 0 w 430785"/>
              <a:gd name="connsiteY1160" fmla="*/ 131641 h 4352025"/>
              <a:gd name="connsiteX1161" fmla="*/ 51779 w 430785"/>
              <a:gd name="connsiteY1161" fmla="*/ 161507 h 4352025"/>
              <a:gd name="connsiteX1162" fmla="*/ 51779 w 430785"/>
              <a:gd name="connsiteY1162" fmla="*/ 190237 h 4352025"/>
              <a:gd name="connsiteX1163" fmla="*/ 0 w 430785"/>
              <a:gd name="connsiteY1163" fmla="*/ 160371 h 4352025"/>
              <a:gd name="connsiteX1164" fmla="*/ 218476 w 430785"/>
              <a:gd name="connsiteY1164" fmla="*/ 126124 h 4352025"/>
              <a:gd name="connsiteX1165" fmla="*/ 250614 w 430785"/>
              <a:gd name="connsiteY1165" fmla="*/ 144628 h 4352025"/>
              <a:gd name="connsiteX1166" fmla="*/ 250614 w 430785"/>
              <a:gd name="connsiteY1166" fmla="*/ 173520 h 4352025"/>
              <a:gd name="connsiteX1167" fmla="*/ 218476 w 430785"/>
              <a:gd name="connsiteY1167" fmla="*/ 154854 h 4352025"/>
              <a:gd name="connsiteX1168" fmla="*/ 91546 w 430785"/>
              <a:gd name="connsiteY1168" fmla="*/ 118656 h 4352025"/>
              <a:gd name="connsiteX1169" fmla="*/ 179034 w 430785"/>
              <a:gd name="connsiteY1169" fmla="*/ 169136 h 4352025"/>
              <a:gd name="connsiteX1170" fmla="*/ 179034 w 430785"/>
              <a:gd name="connsiteY1170" fmla="*/ 198028 h 4352025"/>
              <a:gd name="connsiteX1171" fmla="*/ 91546 w 430785"/>
              <a:gd name="connsiteY1171" fmla="*/ 147386 h 4352025"/>
              <a:gd name="connsiteX1172" fmla="*/ 151278 w 430785"/>
              <a:gd name="connsiteY1172" fmla="*/ 87325 h 4352025"/>
              <a:gd name="connsiteX1173" fmla="*/ 198512 w 430785"/>
              <a:gd name="connsiteY1173" fmla="*/ 114599 h 4352025"/>
              <a:gd name="connsiteX1174" fmla="*/ 198512 w 430785"/>
              <a:gd name="connsiteY1174" fmla="*/ 143329 h 4352025"/>
              <a:gd name="connsiteX1175" fmla="*/ 151278 w 430785"/>
              <a:gd name="connsiteY1175" fmla="*/ 116060 h 4352025"/>
              <a:gd name="connsiteX1176" fmla="*/ 0 w 430785"/>
              <a:gd name="connsiteY1176" fmla="*/ 65737 h 4352025"/>
              <a:gd name="connsiteX1177" fmla="*/ 71419 w 430785"/>
              <a:gd name="connsiteY1177" fmla="*/ 106970 h 4352025"/>
              <a:gd name="connsiteX1178" fmla="*/ 71419 w 430785"/>
              <a:gd name="connsiteY1178" fmla="*/ 135862 h 4352025"/>
              <a:gd name="connsiteX1179" fmla="*/ 0 w 430785"/>
              <a:gd name="connsiteY1179" fmla="*/ 94633 h 4352025"/>
              <a:gd name="connsiteX1180" fmla="*/ 0 w 430785"/>
              <a:gd name="connsiteY1180" fmla="*/ 0 h 4352025"/>
              <a:gd name="connsiteX1181" fmla="*/ 131151 w 430785"/>
              <a:gd name="connsiteY1181" fmla="*/ 75639 h 4352025"/>
              <a:gd name="connsiteX1182" fmla="*/ 131151 w 430785"/>
              <a:gd name="connsiteY1182" fmla="*/ 104536 h 4352025"/>
              <a:gd name="connsiteX1183" fmla="*/ 0 w 430785"/>
              <a:gd name="connsiteY1183" fmla="*/ 28731 h 435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Lst>
            <a:rect l="l" t="t" r="r" b="b"/>
            <a:pathLst>
              <a:path w="430785" h="4352025">
                <a:moveTo>
                  <a:pt x="365209" y="4285313"/>
                </a:moveTo>
                <a:lnTo>
                  <a:pt x="430784" y="4323132"/>
                </a:lnTo>
                <a:lnTo>
                  <a:pt x="430784" y="4352025"/>
                </a:lnTo>
                <a:lnTo>
                  <a:pt x="365209" y="4314205"/>
                </a:lnTo>
                <a:close/>
                <a:moveTo>
                  <a:pt x="361638" y="4217465"/>
                </a:moveTo>
                <a:lnTo>
                  <a:pt x="430784" y="4257394"/>
                </a:lnTo>
                <a:lnTo>
                  <a:pt x="430784" y="4286124"/>
                </a:lnTo>
                <a:lnTo>
                  <a:pt x="361638" y="4246195"/>
                </a:lnTo>
                <a:close/>
                <a:moveTo>
                  <a:pt x="302231" y="4183055"/>
                </a:moveTo>
                <a:lnTo>
                  <a:pt x="334207" y="4201559"/>
                </a:lnTo>
                <a:lnTo>
                  <a:pt x="334207" y="4230451"/>
                </a:lnTo>
                <a:lnTo>
                  <a:pt x="302231" y="4211947"/>
                </a:lnTo>
                <a:close/>
                <a:moveTo>
                  <a:pt x="395075" y="4171043"/>
                </a:moveTo>
                <a:lnTo>
                  <a:pt x="430784" y="4191657"/>
                </a:lnTo>
                <a:lnTo>
                  <a:pt x="430784" y="4220387"/>
                </a:lnTo>
                <a:lnTo>
                  <a:pt x="395075" y="4199773"/>
                </a:lnTo>
                <a:close/>
                <a:moveTo>
                  <a:pt x="252075" y="4154162"/>
                </a:moveTo>
                <a:lnTo>
                  <a:pt x="284213" y="4172666"/>
                </a:lnTo>
                <a:lnTo>
                  <a:pt x="284213" y="4201558"/>
                </a:lnTo>
                <a:lnTo>
                  <a:pt x="252075" y="4183054"/>
                </a:lnTo>
                <a:close/>
                <a:moveTo>
                  <a:pt x="133585" y="4151565"/>
                </a:moveTo>
                <a:lnTo>
                  <a:pt x="196401" y="4187761"/>
                </a:lnTo>
                <a:lnTo>
                  <a:pt x="196401" y="4216653"/>
                </a:lnTo>
                <a:lnTo>
                  <a:pt x="133585" y="4180457"/>
                </a:lnTo>
                <a:close/>
                <a:moveTo>
                  <a:pt x="85702" y="4123972"/>
                </a:moveTo>
                <a:lnTo>
                  <a:pt x="113458" y="4140041"/>
                </a:lnTo>
                <a:lnTo>
                  <a:pt x="113458" y="4168771"/>
                </a:lnTo>
                <a:lnTo>
                  <a:pt x="85702" y="4152702"/>
                </a:lnTo>
                <a:close/>
                <a:moveTo>
                  <a:pt x="365209" y="4087938"/>
                </a:moveTo>
                <a:lnTo>
                  <a:pt x="430784" y="4125757"/>
                </a:lnTo>
                <a:lnTo>
                  <a:pt x="430784" y="4154650"/>
                </a:lnTo>
                <a:lnTo>
                  <a:pt x="365209" y="4116668"/>
                </a:lnTo>
                <a:close/>
                <a:moveTo>
                  <a:pt x="129527" y="4083393"/>
                </a:moveTo>
                <a:lnTo>
                  <a:pt x="232110" y="4142638"/>
                </a:lnTo>
                <a:lnTo>
                  <a:pt x="232110" y="4171530"/>
                </a:lnTo>
                <a:lnTo>
                  <a:pt x="129527" y="4112285"/>
                </a:lnTo>
                <a:close/>
                <a:moveTo>
                  <a:pt x="0" y="4074466"/>
                </a:moveTo>
                <a:lnTo>
                  <a:pt x="65575" y="4112285"/>
                </a:lnTo>
                <a:lnTo>
                  <a:pt x="65575" y="4141178"/>
                </a:lnTo>
                <a:lnTo>
                  <a:pt x="0" y="4103196"/>
                </a:lnTo>
                <a:close/>
                <a:moveTo>
                  <a:pt x="379168" y="4030154"/>
                </a:moveTo>
                <a:lnTo>
                  <a:pt x="430784" y="4060020"/>
                </a:lnTo>
                <a:lnTo>
                  <a:pt x="430784" y="4088750"/>
                </a:lnTo>
                <a:lnTo>
                  <a:pt x="379168" y="4058884"/>
                </a:lnTo>
                <a:close/>
                <a:moveTo>
                  <a:pt x="123035" y="4013922"/>
                </a:moveTo>
                <a:lnTo>
                  <a:pt x="199161" y="4057909"/>
                </a:lnTo>
                <a:lnTo>
                  <a:pt x="199161" y="4086639"/>
                </a:lnTo>
                <a:lnTo>
                  <a:pt x="123035" y="4042652"/>
                </a:lnTo>
                <a:close/>
                <a:moveTo>
                  <a:pt x="0" y="4008728"/>
                </a:moveTo>
                <a:lnTo>
                  <a:pt x="109563" y="4071869"/>
                </a:lnTo>
                <a:lnTo>
                  <a:pt x="109563" y="4100598"/>
                </a:lnTo>
                <a:lnTo>
                  <a:pt x="0" y="4037458"/>
                </a:lnTo>
                <a:close/>
                <a:moveTo>
                  <a:pt x="222372" y="4005482"/>
                </a:moveTo>
                <a:lnTo>
                  <a:pt x="274151" y="4035348"/>
                </a:lnTo>
                <a:lnTo>
                  <a:pt x="274151" y="4064078"/>
                </a:lnTo>
                <a:lnTo>
                  <a:pt x="222372" y="4034212"/>
                </a:lnTo>
                <a:close/>
                <a:moveTo>
                  <a:pt x="55836" y="3975129"/>
                </a:moveTo>
                <a:lnTo>
                  <a:pt x="103070" y="4002398"/>
                </a:lnTo>
                <a:lnTo>
                  <a:pt x="103070" y="4031128"/>
                </a:lnTo>
                <a:lnTo>
                  <a:pt x="55836" y="4003859"/>
                </a:lnTo>
                <a:close/>
                <a:moveTo>
                  <a:pt x="355632" y="3950782"/>
                </a:moveTo>
                <a:lnTo>
                  <a:pt x="430784" y="3994120"/>
                </a:lnTo>
                <a:lnTo>
                  <a:pt x="430784" y="4023012"/>
                </a:lnTo>
                <a:lnTo>
                  <a:pt x="355632" y="3979512"/>
                </a:lnTo>
                <a:close/>
                <a:moveTo>
                  <a:pt x="125794" y="3949645"/>
                </a:moveTo>
                <a:lnTo>
                  <a:pt x="202407" y="3993957"/>
                </a:lnTo>
                <a:lnTo>
                  <a:pt x="202407" y="4022687"/>
                </a:lnTo>
                <a:lnTo>
                  <a:pt x="125794" y="3978537"/>
                </a:lnTo>
                <a:close/>
                <a:moveTo>
                  <a:pt x="0" y="3942828"/>
                </a:moveTo>
                <a:lnTo>
                  <a:pt x="35709" y="3963442"/>
                </a:lnTo>
                <a:lnTo>
                  <a:pt x="35709" y="3992334"/>
                </a:lnTo>
                <a:lnTo>
                  <a:pt x="0" y="3971720"/>
                </a:lnTo>
                <a:close/>
                <a:moveTo>
                  <a:pt x="193155" y="3922701"/>
                </a:moveTo>
                <a:lnTo>
                  <a:pt x="225293" y="3941205"/>
                </a:lnTo>
                <a:lnTo>
                  <a:pt x="225293" y="3970097"/>
                </a:lnTo>
                <a:lnTo>
                  <a:pt x="193155" y="3951593"/>
                </a:lnTo>
                <a:close/>
                <a:moveTo>
                  <a:pt x="379168" y="3898516"/>
                </a:moveTo>
                <a:lnTo>
                  <a:pt x="430784" y="3928382"/>
                </a:lnTo>
                <a:lnTo>
                  <a:pt x="430784" y="3957274"/>
                </a:lnTo>
                <a:lnTo>
                  <a:pt x="379168" y="3927408"/>
                </a:lnTo>
                <a:close/>
                <a:moveTo>
                  <a:pt x="0" y="3877091"/>
                </a:moveTo>
                <a:lnTo>
                  <a:pt x="105829" y="3938121"/>
                </a:lnTo>
                <a:lnTo>
                  <a:pt x="105829" y="3967013"/>
                </a:lnTo>
                <a:lnTo>
                  <a:pt x="0" y="3905821"/>
                </a:lnTo>
                <a:close/>
                <a:moveTo>
                  <a:pt x="210847" y="3867189"/>
                </a:moveTo>
                <a:lnTo>
                  <a:pt x="258081" y="3894458"/>
                </a:lnTo>
                <a:lnTo>
                  <a:pt x="258081" y="3923350"/>
                </a:lnTo>
                <a:lnTo>
                  <a:pt x="210847" y="3896081"/>
                </a:lnTo>
                <a:close/>
                <a:moveTo>
                  <a:pt x="71743" y="3852743"/>
                </a:moveTo>
                <a:lnTo>
                  <a:pt x="173028" y="3911176"/>
                </a:lnTo>
                <a:lnTo>
                  <a:pt x="173028" y="3939906"/>
                </a:lnTo>
                <a:lnTo>
                  <a:pt x="71743" y="3881473"/>
                </a:lnTo>
                <a:close/>
                <a:moveTo>
                  <a:pt x="359366" y="3821254"/>
                </a:moveTo>
                <a:lnTo>
                  <a:pt x="430785" y="3862644"/>
                </a:lnTo>
                <a:lnTo>
                  <a:pt x="430785" y="3891374"/>
                </a:lnTo>
                <a:lnTo>
                  <a:pt x="359366" y="3850146"/>
                </a:lnTo>
                <a:close/>
                <a:moveTo>
                  <a:pt x="0" y="3811191"/>
                </a:moveTo>
                <a:lnTo>
                  <a:pt x="51779" y="3841057"/>
                </a:lnTo>
                <a:lnTo>
                  <a:pt x="51779" y="3869949"/>
                </a:lnTo>
                <a:lnTo>
                  <a:pt x="0" y="3840083"/>
                </a:lnTo>
                <a:close/>
                <a:moveTo>
                  <a:pt x="248829" y="3757464"/>
                </a:moveTo>
                <a:lnTo>
                  <a:pt x="280805" y="3775968"/>
                </a:lnTo>
                <a:lnTo>
                  <a:pt x="280805" y="3804860"/>
                </a:lnTo>
                <a:lnTo>
                  <a:pt x="248829" y="3786194"/>
                </a:lnTo>
                <a:close/>
                <a:moveTo>
                  <a:pt x="0" y="3745453"/>
                </a:moveTo>
                <a:lnTo>
                  <a:pt x="190883" y="3855665"/>
                </a:lnTo>
                <a:lnTo>
                  <a:pt x="190883" y="3884395"/>
                </a:lnTo>
                <a:lnTo>
                  <a:pt x="0" y="3774183"/>
                </a:lnTo>
                <a:close/>
                <a:moveTo>
                  <a:pt x="339888" y="3744317"/>
                </a:moveTo>
                <a:lnTo>
                  <a:pt x="430784" y="3796745"/>
                </a:lnTo>
                <a:lnTo>
                  <a:pt x="430784" y="3825637"/>
                </a:lnTo>
                <a:lnTo>
                  <a:pt x="339888" y="3773047"/>
                </a:lnTo>
                <a:close/>
                <a:moveTo>
                  <a:pt x="109563" y="3742856"/>
                </a:moveTo>
                <a:lnTo>
                  <a:pt x="141539" y="3761360"/>
                </a:lnTo>
                <a:lnTo>
                  <a:pt x="141539" y="3790252"/>
                </a:lnTo>
                <a:lnTo>
                  <a:pt x="109563" y="3771586"/>
                </a:lnTo>
                <a:close/>
                <a:moveTo>
                  <a:pt x="199161" y="3728897"/>
                </a:moveTo>
                <a:lnTo>
                  <a:pt x="231299" y="3747401"/>
                </a:lnTo>
                <a:lnTo>
                  <a:pt x="231299" y="3776131"/>
                </a:lnTo>
                <a:lnTo>
                  <a:pt x="199161" y="3757627"/>
                </a:lnTo>
                <a:close/>
                <a:moveTo>
                  <a:pt x="71743" y="3721106"/>
                </a:moveTo>
                <a:lnTo>
                  <a:pt x="89435" y="3731332"/>
                </a:lnTo>
                <a:lnTo>
                  <a:pt x="89435" y="3760062"/>
                </a:lnTo>
                <a:lnTo>
                  <a:pt x="71743" y="3749836"/>
                </a:lnTo>
                <a:close/>
                <a:moveTo>
                  <a:pt x="365209" y="3692701"/>
                </a:moveTo>
                <a:lnTo>
                  <a:pt x="430784" y="3730520"/>
                </a:lnTo>
                <a:lnTo>
                  <a:pt x="430784" y="3759413"/>
                </a:lnTo>
                <a:lnTo>
                  <a:pt x="365209" y="3721593"/>
                </a:lnTo>
                <a:close/>
                <a:moveTo>
                  <a:pt x="0" y="3679716"/>
                </a:moveTo>
                <a:lnTo>
                  <a:pt x="51779" y="3709582"/>
                </a:lnTo>
                <a:lnTo>
                  <a:pt x="51779" y="3738312"/>
                </a:lnTo>
                <a:lnTo>
                  <a:pt x="0" y="3708446"/>
                </a:lnTo>
                <a:close/>
                <a:moveTo>
                  <a:pt x="218476" y="3674197"/>
                </a:moveTo>
                <a:lnTo>
                  <a:pt x="250614" y="3692701"/>
                </a:lnTo>
                <a:lnTo>
                  <a:pt x="250614" y="3721593"/>
                </a:lnTo>
                <a:lnTo>
                  <a:pt x="218476" y="3702927"/>
                </a:lnTo>
                <a:close/>
                <a:moveTo>
                  <a:pt x="91546" y="3666730"/>
                </a:moveTo>
                <a:lnTo>
                  <a:pt x="179034" y="3717210"/>
                </a:lnTo>
                <a:lnTo>
                  <a:pt x="179034" y="3746102"/>
                </a:lnTo>
                <a:lnTo>
                  <a:pt x="91546" y="3695460"/>
                </a:lnTo>
                <a:close/>
                <a:moveTo>
                  <a:pt x="151278" y="3635404"/>
                </a:moveTo>
                <a:lnTo>
                  <a:pt x="198512" y="3662673"/>
                </a:lnTo>
                <a:lnTo>
                  <a:pt x="198512" y="3691403"/>
                </a:lnTo>
                <a:lnTo>
                  <a:pt x="151278" y="3664134"/>
                </a:lnTo>
                <a:close/>
                <a:moveTo>
                  <a:pt x="361638" y="3624853"/>
                </a:moveTo>
                <a:lnTo>
                  <a:pt x="430784" y="3664783"/>
                </a:lnTo>
                <a:lnTo>
                  <a:pt x="430784" y="3693675"/>
                </a:lnTo>
                <a:lnTo>
                  <a:pt x="361638" y="3653583"/>
                </a:lnTo>
                <a:close/>
                <a:moveTo>
                  <a:pt x="0" y="3613816"/>
                </a:moveTo>
                <a:lnTo>
                  <a:pt x="71419" y="3655044"/>
                </a:lnTo>
                <a:lnTo>
                  <a:pt x="71419" y="3683936"/>
                </a:lnTo>
                <a:lnTo>
                  <a:pt x="0" y="3642708"/>
                </a:lnTo>
                <a:close/>
                <a:moveTo>
                  <a:pt x="302231" y="3590442"/>
                </a:moveTo>
                <a:lnTo>
                  <a:pt x="334207" y="3609108"/>
                </a:lnTo>
                <a:lnTo>
                  <a:pt x="334207" y="3637838"/>
                </a:lnTo>
                <a:lnTo>
                  <a:pt x="302231" y="3619334"/>
                </a:lnTo>
                <a:close/>
                <a:moveTo>
                  <a:pt x="395075" y="3578431"/>
                </a:moveTo>
                <a:lnTo>
                  <a:pt x="430784" y="3599045"/>
                </a:lnTo>
                <a:lnTo>
                  <a:pt x="430784" y="3627775"/>
                </a:lnTo>
                <a:lnTo>
                  <a:pt x="395075" y="3607161"/>
                </a:lnTo>
                <a:close/>
                <a:moveTo>
                  <a:pt x="252075" y="3561550"/>
                </a:moveTo>
                <a:lnTo>
                  <a:pt x="284213" y="3580216"/>
                </a:lnTo>
                <a:lnTo>
                  <a:pt x="284213" y="3608946"/>
                </a:lnTo>
                <a:lnTo>
                  <a:pt x="252075" y="3590442"/>
                </a:lnTo>
                <a:close/>
                <a:moveTo>
                  <a:pt x="133585" y="3558953"/>
                </a:moveTo>
                <a:lnTo>
                  <a:pt x="196401" y="3595149"/>
                </a:lnTo>
                <a:lnTo>
                  <a:pt x="196401" y="3624041"/>
                </a:lnTo>
                <a:lnTo>
                  <a:pt x="133585" y="3587845"/>
                </a:lnTo>
                <a:close/>
                <a:moveTo>
                  <a:pt x="0" y="3548078"/>
                </a:moveTo>
                <a:lnTo>
                  <a:pt x="131151" y="3623717"/>
                </a:lnTo>
                <a:lnTo>
                  <a:pt x="131151" y="3652609"/>
                </a:lnTo>
                <a:lnTo>
                  <a:pt x="0" y="3576808"/>
                </a:lnTo>
                <a:close/>
                <a:moveTo>
                  <a:pt x="85702" y="3531360"/>
                </a:moveTo>
                <a:lnTo>
                  <a:pt x="113458" y="3547429"/>
                </a:lnTo>
                <a:lnTo>
                  <a:pt x="113458" y="3576159"/>
                </a:lnTo>
                <a:lnTo>
                  <a:pt x="85702" y="3560090"/>
                </a:lnTo>
                <a:close/>
                <a:moveTo>
                  <a:pt x="365209" y="3495326"/>
                </a:moveTo>
                <a:lnTo>
                  <a:pt x="430784" y="3533145"/>
                </a:lnTo>
                <a:lnTo>
                  <a:pt x="430784" y="3562038"/>
                </a:lnTo>
                <a:lnTo>
                  <a:pt x="365209" y="3524056"/>
                </a:lnTo>
                <a:close/>
                <a:moveTo>
                  <a:pt x="129527" y="3490781"/>
                </a:moveTo>
                <a:lnTo>
                  <a:pt x="232110" y="3550026"/>
                </a:lnTo>
                <a:lnTo>
                  <a:pt x="232110" y="3578918"/>
                </a:lnTo>
                <a:lnTo>
                  <a:pt x="129527" y="3519673"/>
                </a:lnTo>
                <a:close/>
                <a:moveTo>
                  <a:pt x="0" y="3481854"/>
                </a:moveTo>
                <a:lnTo>
                  <a:pt x="65575" y="3519673"/>
                </a:lnTo>
                <a:lnTo>
                  <a:pt x="65575" y="3548565"/>
                </a:lnTo>
                <a:lnTo>
                  <a:pt x="0" y="3510746"/>
                </a:lnTo>
                <a:close/>
                <a:moveTo>
                  <a:pt x="379168" y="3437542"/>
                </a:moveTo>
                <a:lnTo>
                  <a:pt x="430784" y="3467408"/>
                </a:lnTo>
                <a:lnTo>
                  <a:pt x="430784" y="3496138"/>
                </a:lnTo>
                <a:lnTo>
                  <a:pt x="379168" y="3466272"/>
                </a:lnTo>
                <a:close/>
                <a:moveTo>
                  <a:pt x="123035" y="3421310"/>
                </a:moveTo>
                <a:lnTo>
                  <a:pt x="199161" y="3465297"/>
                </a:lnTo>
                <a:lnTo>
                  <a:pt x="199161" y="3494027"/>
                </a:lnTo>
                <a:lnTo>
                  <a:pt x="123035" y="3450040"/>
                </a:lnTo>
                <a:close/>
                <a:moveTo>
                  <a:pt x="0" y="3416116"/>
                </a:moveTo>
                <a:lnTo>
                  <a:pt x="109563" y="3479257"/>
                </a:lnTo>
                <a:lnTo>
                  <a:pt x="109563" y="3507986"/>
                </a:lnTo>
                <a:lnTo>
                  <a:pt x="0" y="3444846"/>
                </a:lnTo>
                <a:close/>
                <a:moveTo>
                  <a:pt x="222372" y="3412870"/>
                </a:moveTo>
                <a:lnTo>
                  <a:pt x="274151" y="3442736"/>
                </a:lnTo>
                <a:lnTo>
                  <a:pt x="274151" y="3471466"/>
                </a:lnTo>
                <a:lnTo>
                  <a:pt x="222372" y="3441600"/>
                </a:lnTo>
                <a:close/>
                <a:moveTo>
                  <a:pt x="55836" y="3382517"/>
                </a:moveTo>
                <a:lnTo>
                  <a:pt x="103070" y="3409786"/>
                </a:lnTo>
                <a:lnTo>
                  <a:pt x="103070" y="3438516"/>
                </a:lnTo>
                <a:lnTo>
                  <a:pt x="55836" y="3411247"/>
                </a:lnTo>
                <a:close/>
                <a:moveTo>
                  <a:pt x="355632" y="3358169"/>
                </a:moveTo>
                <a:lnTo>
                  <a:pt x="430784" y="3401507"/>
                </a:lnTo>
                <a:lnTo>
                  <a:pt x="430784" y="3430399"/>
                </a:lnTo>
                <a:lnTo>
                  <a:pt x="355632" y="3386899"/>
                </a:lnTo>
                <a:close/>
                <a:moveTo>
                  <a:pt x="125794" y="3357033"/>
                </a:moveTo>
                <a:lnTo>
                  <a:pt x="202407" y="3401345"/>
                </a:lnTo>
                <a:lnTo>
                  <a:pt x="202407" y="3430075"/>
                </a:lnTo>
                <a:lnTo>
                  <a:pt x="125794" y="3385925"/>
                </a:lnTo>
                <a:close/>
                <a:moveTo>
                  <a:pt x="0" y="3350216"/>
                </a:moveTo>
                <a:lnTo>
                  <a:pt x="35709" y="3370830"/>
                </a:lnTo>
                <a:lnTo>
                  <a:pt x="35709" y="3399722"/>
                </a:lnTo>
                <a:lnTo>
                  <a:pt x="0" y="3379108"/>
                </a:lnTo>
                <a:close/>
                <a:moveTo>
                  <a:pt x="193155" y="3330089"/>
                </a:moveTo>
                <a:lnTo>
                  <a:pt x="225293" y="3348755"/>
                </a:lnTo>
                <a:lnTo>
                  <a:pt x="225293" y="3377485"/>
                </a:lnTo>
                <a:lnTo>
                  <a:pt x="193155" y="3358981"/>
                </a:lnTo>
                <a:close/>
                <a:moveTo>
                  <a:pt x="379168" y="3305904"/>
                </a:moveTo>
                <a:lnTo>
                  <a:pt x="430784" y="3335770"/>
                </a:lnTo>
                <a:lnTo>
                  <a:pt x="430784" y="3364662"/>
                </a:lnTo>
                <a:lnTo>
                  <a:pt x="379168" y="3334796"/>
                </a:lnTo>
                <a:close/>
                <a:moveTo>
                  <a:pt x="0" y="3284478"/>
                </a:moveTo>
                <a:lnTo>
                  <a:pt x="105829" y="3345508"/>
                </a:lnTo>
                <a:lnTo>
                  <a:pt x="105829" y="3374401"/>
                </a:lnTo>
                <a:lnTo>
                  <a:pt x="0" y="3313208"/>
                </a:lnTo>
                <a:close/>
                <a:moveTo>
                  <a:pt x="210847" y="3274577"/>
                </a:moveTo>
                <a:lnTo>
                  <a:pt x="258081" y="3301846"/>
                </a:lnTo>
                <a:lnTo>
                  <a:pt x="258081" y="3330738"/>
                </a:lnTo>
                <a:lnTo>
                  <a:pt x="210847" y="3303469"/>
                </a:lnTo>
                <a:close/>
                <a:moveTo>
                  <a:pt x="71743" y="3260131"/>
                </a:moveTo>
                <a:lnTo>
                  <a:pt x="173028" y="3318564"/>
                </a:lnTo>
                <a:lnTo>
                  <a:pt x="173028" y="3347456"/>
                </a:lnTo>
                <a:lnTo>
                  <a:pt x="71743" y="3288861"/>
                </a:lnTo>
                <a:close/>
                <a:moveTo>
                  <a:pt x="359366" y="3228642"/>
                </a:moveTo>
                <a:lnTo>
                  <a:pt x="430785" y="3270032"/>
                </a:lnTo>
                <a:lnTo>
                  <a:pt x="430785" y="3298762"/>
                </a:lnTo>
                <a:lnTo>
                  <a:pt x="359366" y="3257534"/>
                </a:lnTo>
                <a:close/>
                <a:moveTo>
                  <a:pt x="0" y="3218578"/>
                </a:moveTo>
                <a:lnTo>
                  <a:pt x="51779" y="3248444"/>
                </a:lnTo>
                <a:lnTo>
                  <a:pt x="51779" y="3277336"/>
                </a:lnTo>
                <a:lnTo>
                  <a:pt x="0" y="3247470"/>
                </a:lnTo>
                <a:close/>
                <a:moveTo>
                  <a:pt x="248829" y="3164852"/>
                </a:moveTo>
                <a:lnTo>
                  <a:pt x="280805" y="3183356"/>
                </a:lnTo>
                <a:lnTo>
                  <a:pt x="280805" y="3212248"/>
                </a:lnTo>
                <a:lnTo>
                  <a:pt x="248829" y="3193744"/>
                </a:lnTo>
                <a:close/>
                <a:moveTo>
                  <a:pt x="0" y="3152841"/>
                </a:moveTo>
                <a:lnTo>
                  <a:pt x="190883" y="3263053"/>
                </a:lnTo>
                <a:lnTo>
                  <a:pt x="190883" y="3291783"/>
                </a:lnTo>
                <a:lnTo>
                  <a:pt x="0" y="3181733"/>
                </a:lnTo>
                <a:close/>
                <a:moveTo>
                  <a:pt x="339888" y="3151705"/>
                </a:moveTo>
                <a:lnTo>
                  <a:pt x="430784" y="3204133"/>
                </a:lnTo>
                <a:lnTo>
                  <a:pt x="430784" y="3233025"/>
                </a:lnTo>
                <a:lnTo>
                  <a:pt x="339888" y="3180435"/>
                </a:lnTo>
                <a:close/>
                <a:moveTo>
                  <a:pt x="109563" y="3150244"/>
                </a:moveTo>
                <a:lnTo>
                  <a:pt x="141539" y="3168748"/>
                </a:lnTo>
                <a:lnTo>
                  <a:pt x="141539" y="3197640"/>
                </a:lnTo>
                <a:lnTo>
                  <a:pt x="109563" y="3178974"/>
                </a:lnTo>
                <a:close/>
                <a:moveTo>
                  <a:pt x="199161" y="3136285"/>
                </a:moveTo>
                <a:lnTo>
                  <a:pt x="231299" y="3154789"/>
                </a:lnTo>
                <a:lnTo>
                  <a:pt x="231299" y="3183519"/>
                </a:lnTo>
                <a:lnTo>
                  <a:pt x="199161" y="3165015"/>
                </a:lnTo>
                <a:close/>
                <a:moveTo>
                  <a:pt x="71743" y="3128494"/>
                </a:moveTo>
                <a:lnTo>
                  <a:pt x="89435" y="3138720"/>
                </a:lnTo>
                <a:lnTo>
                  <a:pt x="89435" y="3167450"/>
                </a:lnTo>
                <a:lnTo>
                  <a:pt x="71743" y="3157224"/>
                </a:lnTo>
                <a:close/>
                <a:moveTo>
                  <a:pt x="365209" y="3103126"/>
                </a:moveTo>
                <a:lnTo>
                  <a:pt x="430784" y="3140945"/>
                </a:lnTo>
                <a:lnTo>
                  <a:pt x="430784" y="3169838"/>
                </a:lnTo>
                <a:lnTo>
                  <a:pt x="365209" y="3132018"/>
                </a:lnTo>
                <a:close/>
                <a:moveTo>
                  <a:pt x="0" y="3087103"/>
                </a:moveTo>
                <a:lnTo>
                  <a:pt x="51779" y="3116969"/>
                </a:lnTo>
                <a:lnTo>
                  <a:pt x="51779" y="3145699"/>
                </a:lnTo>
                <a:lnTo>
                  <a:pt x="0" y="3115833"/>
                </a:lnTo>
                <a:close/>
                <a:moveTo>
                  <a:pt x="218476" y="3081585"/>
                </a:moveTo>
                <a:lnTo>
                  <a:pt x="250614" y="3100089"/>
                </a:lnTo>
                <a:lnTo>
                  <a:pt x="250614" y="3128981"/>
                </a:lnTo>
                <a:lnTo>
                  <a:pt x="218476" y="3110315"/>
                </a:lnTo>
                <a:close/>
                <a:moveTo>
                  <a:pt x="91546" y="3074118"/>
                </a:moveTo>
                <a:lnTo>
                  <a:pt x="179034" y="3124598"/>
                </a:lnTo>
                <a:lnTo>
                  <a:pt x="179034" y="3153490"/>
                </a:lnTo>
                <a:lnTo>
                  <a:pt x="91546" y="3102848"/>
                </a:lnTo>
                <a:close/>
                <a:moveTo>
                  <a:pt x="151278" y="3042791"/>
                </a:moveTo>
                <a:lnTo>
                  <a:pt x="198512" y="3070060"/>
                </a:lnTo>
                <a:lnTo>
                  <a:pt x="198512" y="3098790"/>
                </a:lnTo>
                <a:lnTo>
                  <a:pt x="151278" y="3071521"/>
                </a:lnTo>
                <a:close/>
                <a:moveTo>
                  <a:pt x="361638" y="3035278"/>
                </a:moveTo>
                <a:lnTo>
                  <a:pt x="430784" y="3075207"/>
                </a:lnTo>
                <a:lnTo>
                  <a:pt x="430784" y="3103937"/>
                </a:lnTo>
                <a:lnTo>
                  <a:pt x="361638" y="3064008"/>
                </a:lnTo>
                <a:close/>
                <a:moveTo>
                  <a:pt x="0" y="3021203"/>
                </a:moveTo>
                <a:lnTo>
                  <a:pt x="71419" y="3062431"/>
                </a:lnTo>
                <a:lnTo>
                  <a:pt x="71419" y="3091323"/>
                </a:lnTo>
                <a:lnTo>
                  <a:pt x="0" y="3050095"/>
                </a:lnTo>
                <a:close/>
                <a:moveTo>
                  <a:pt x="302231" y="3000868"/>
                </a:moveTo>
                <a:lnTo>
                  <a:pt x="334207" y="3019372"/>
                </a:lnTo>
                <a:lnTo>
                  <a:pt x="334207" y="3048264"/>
                </a:lnTo>
                <a:lnTo>
                  <a:pt x="302231" y="3029760"/>
                </a:lnTo>
                <a:close/>
                <a:moveTo>
                  <a:pt x="395075" y="2988856"/>
                </a:moveTo>
                <a:lnTo>
                  <a:pt x="430784" y="3009470"/>
                </a:lnTo>
                <a:lnTo>
                  <a:pt x="430784" y="3038200"/>
                </a:lnTo>
                <a:lnTo>
                  <a:pt x="395075" y="3017586"/>
                </a:lnTo>
                <a:close/>
                <a:moveTo>
                  <a:pt x="252075" y="2971975"/>
                </a:moveTo>
                <a:lnTo>
                  <a:pt x="284213" y="2990479"/>
                </a:lnTo>
                <a:lnTo>
                  <a:pt x="284213" y="3019371"/>
                </a:lnTo>
                <a:lnTo>
                  <a:pt x="252075" y="3000867"/>
                </a:lnTo>
                <a:close/>
                <a:moveTo>
                  <a:pt x="133585" y="2969378"/>
                </a:moveTo>
                <a:lnTo>
                  <a:pt x="196401" y="3005574"/>
                </a:lnTo>
                <a:lnTo>
                  <a:pt x="196401" y="3034466"/>
                </a:lnTo>
                <a:lnTo>
                  <a:pt x="133585" y="2998270"/>
                </a:lnTo>
                <a:close/>
                <a:moveTo>
                  <a:pt x="0" y="2955466"/>
                </a:moveTo>
                <a:lnTo>
                  <a:pt x="131151" y="3031105"/>
                </a:lnTo>
                <a:lnTo>
                  <a:pt x="131151" y="3059997"/>
                </a:lnTo>
                <a:lnTo>
                  <a:pt x="0" y="2984196"/>
                </a:lnTo>
                <a:close/>
                <a:moveTo>
                  <a:pt x="85702" y="2941785"/>
                </a:moveTo>
                <a:lnTo>
                  <a:pt x="113458" y="2957854"/>
                </a:lnTo>
                <a:lnTo>
                  <a:pt x="113458" y="2986584"/>
                </a:lnTo>
                <a:lnTo>
                  <a:pt x="85702" y="2970515"/>
                </a:lnTo>
                <a:close/>
                <a:moveTo>
                  <a:pt x="365209" y="2905751"/>
                </a:moveTo>
                <a:lnTo>
                  <a:pt x="430784" y="2943570"/>
                </a:lnTo>
                <a:lnTo>
                  <a:pt x="430784" y="2972463"/>
                </a:lnTo>
                <a:lnTo>
                  <a:pt x="365209" y="2934481"/>
                </a:lnTo>
                <a:close/>
                <a:moveTo>
                  <a:pt x="129527" y="2901206"/>
                </a:moveTo>
                <a:lnTo>
                  <a:pt x="232110" y="2960451"/>
                </a:lnTo>
                <a:lnTo>
                  <a:pt x="232110" y="2989343"/>
                </a:lnTo>
                <a:lnTo>
                  <a:pt x="129527" y="2930098"/>
                </a:lnTo>
                <a:close/>
                <a:moveTo>
                  <a:pt x="0" y="2892279"/>
                </a:moveTo>
                <a:lnTo>
                  <a:pt x="65575" y="2930098"/>
                </a:lnTo>
                <a:lnTo>
                  <a:pt x="65575" y="2958991"/>
                </a:lnTo>
                <a:lnTo>
                  <a:pt x="0" y="2921009"/>
                </a:lnTo>
                <a:close/>
                <a:moveTo>
                  <a:pt x="379168" y="2847967"/>
                </a:moveTo>
                <a:lnTo>
                  <a:pt x="430784" y="2877833"/>
                </a:lnTo>
                <a:lnTo>
                  <a:pt x="430784" y="2906563"/>
                </a:lnTo>
                <a:lnTo>
                  <a:pt x="379168" y="2876697"/>
                </a:lnTo>
                <a:close/>
                <a:moveTo>
                  <a:pt x="123035" y="2831735"/>
                </a:moveTo>
                <a:lnTo>
                  <a:pt x="199161" y="2875722"/>
                </a:lnTo>
                <a:lnTo>
                  <a:pt x="199161" y="2904452"/>
                </a:lnTo>
                <a:lnTo>
                  <a:pt x="123035" y="2860465"/>
                </a:lnTo>
                <a:close/>
                <a:moveTo>
                  <a:pt x="0" y="2826541"/>
                </a:moveTo>
                <a:lnTo>
                  <a:pt x="109563" y="2889682"/>
                </a:lnTo>
                <a:lnTo>
                  <a:pt x="109563" y="2918411"/>
                </a:lnTo>
                <a:lnTo>
                  <a:pt x="0" y="2855271"/>
                </a:lnTo>
                <a:close/>
                <a:moveTo>
                  <a:pt x="222372" y="2823295"/>
                </a:moveTo>
                <a:lnTo>
                  <a:pt x="274151" y="2853161"/>
                </a:lnTo>
                <a:lnTo>
                  <a:pt x="274151" y="2881891"/>
                </a:lnTo>
                <a:lnTo>
                  <a:pt x="222372" y="2852025"/>
                </a:lnTo>
                <a:close/>
                <a:moveTo>
                  <a:pt x="55836" y="2792942"/>
                </a:moveTo>
                <a:lnTo>
                  <a:pt x="103070" y="2820211"/>
                </a:lnTo>
                <a:lnTo>
                  <a:pt x="103070" y="2848941"/>
                </a:lnTo>
                <a:lnTo>
                  <a:pt x="55836" y="2821672"/>
                </a:lnTo>
                <a:close/>
                <a:moveTo>
                  <a:pt x="355632" y="2768595"/>
                </a:moveTo>
                <a:lnTo>
                  <a:pt x="430784" y="2811933"/>
                </a:lnTo>
                <a:lnTo>
                  <a:pt x="430784" y="2840825"/>
                </a:lnTo>
                <a:lnTo>
                  <a:pt x="355632" y="2797325"/>
                </a:lnTo>
                <a:close/>
                <a:moveTo>
                  <a:pt x="125794" y="2767458"/>
                </a:moveTo>
                <a:lnTo>
                  <a:pt x="202407" y="2811770"/>
                </a:lnTo>
                <a:lnTo>
                  <a:pt x="202407" y="2840500"/>
                </a:lnTo>
                <a:lnTo>
                  <a:pt x="125794" y="2796350"/>
                </a:lnTo>
                <a:close/>
                <a:moveTo>
                  <a:pt x="0" y="2760641"/>
                </a:moveTo>
                <a:lnTo>
                  <a:pt x="35709" y="2781255"/>
                </a:lnTo>
                <a:lnTo>
                  <a:pt x="35709" y="2810147"/>
                </a:lnTo>
                <a:lnTo>
                  <a:pt x="0" y="2789533"/>
                </a:lnTo>
                <a:close/>
                <a:moveTo>
                  <a:pt x="193155" y="2740514"/>
                </a:moveTo>
                <a:lnTo>
                  <a:pt x="225293" y="2759018"/>
                </a:lnTo>
                <a:lnTo>
                  <a:pt x="225293" y="2787910"/>
                </a:lnTo>
                <a:lnTo>
                  <a:pt x="193155" y="2769406"/>
                </a:lnTo>
                <a:close/>
                <a:moveTo>
                  <a:pt x="379168" y="2716330"/>
                </a:moveTo>
                <a:lnTo>
                  <a:pt x="430784" y="2746195"/>
                </a:lnTo>
                <a:lnTo>
                  <a:pt x="430784" y="2775087"/>
                </a:lnTo>
                <a:lnTo>
                  <a:pt x="379168" y="2745221"/>
                </a:lnTo>
                <a:close/>
                <a:moveTo>
                  <a:pt x="0" y="2694905"/>
                </a:moveTo>
                <a:lnTo>
                  <a:pt x="105829" y="2755934"/>
                </a:lnTo>
                <a:lnTo>
                  <a:pt x="105829" y="2784826"/>
                </a:lnTo>
                <a:lnTo>
                  <a:pt x="0" y="2723635"/>
                </a:lnTo>
                <a:close/>
                <a:moveTo>
                  <a:pt x="210847" y="2685004"/>
                </a:moveTo>
                <a:lnTo>
                  <a:pt x="258081" y="2712272"/>
                </a:lnTo>
                <a:lnTo>
                  <a:pt x="258081" y="2741163"/>
                </a:lnTo>
                <a:lnTo>
                  <a:pt x="210847" y="2713894"/>
                </a:lnTo>
                <a:close/>
                <a:moveTo>
                  <a:pt x="71743" y="2670558"/>
                </a:moveTo>
                <a:lnTo>
                  <a:pt x="173028" y="2728990"/>
                </a:lnTo>
                <a:lnTo>
                  <a:pt x="173028" y="2757719"/>
                </a:lnTo>
                <a:lnTo>
                  <a:pt x="71743" y="2699287"/>
                </a:lnTo>
                <a:close/>
                <a:moveTo>
                  <a:pt x="359366" y="2639069"/>
                </a:moveTo>
                <a:lnTo>
                  <a:pt x="430785" y="2680459"/>
                </a:lnTo>
                <a:lnTo>
                  <a:pt x="430785" y="2709188"/>
                </a:lnTo>
                <a:lnTo>
                  <a:pt x="359366" y="2667961"/>
                </a:lnTo>
                <a:close/>
                <a:moveTo>
                  <a:pt x="0" y="2629007"/>
                </a:moveTo>
                <a:lnTo>
                  <a:pt x="51779" y="2658872"/>
                </a:lnTo>
                <a:lnTo>
                  <a:pt x="51779" y="2687764"/>
                </a:lnTo>
                <a:lnTo>
                  <a:pt x="0" y="2657898"/>
                </a:lnTo>
                <a:close/>
                <a:moveTo>
                  <a:pt x="248829" y="2575282"/>
                </a:moveTo>
                <a:lnTo>
                  <a:pt x="280805" y="2593785"/>
                </a:lnTo>
                <a:lnTo>
                  <a:pt x="280805" y="2622677"/>
                </a:lnTo>
                <a:lnTo>
                  <a:pt x="248829" y="2604011"/>
                </a:lnTo>
                <a:close/>
                <a:moveTo>
                  <a:pt x="0" y="2563271"/>
                </a:moveTo>
                <a:lnTo>
                  <a:pt x="190883" y="2673480"/>
                </a:lnTo>
                <a:lnTo>
                  <a:pt x="190883" y="2702209"/>
                </a:lnTo>
                <a:lnTo>
                  <a:pt x="0" y="2592000"/>
                </a:lnTo>
                <a:close/>
                <a:moveTo>
                  <a:pt x="339888" y="2562134"/>
                </a:moveTo>
                <a:lnTo>
                  <a:pt x="430784" y="2614561"/>
                </a:lnTo>
                <a:lnTo>
                  <a:pt x="430784" y="2643452"/>
                </a:lnTo>
                <a:lnTo>
                  <a:pt x="339888" y="2590864"/>
                </a:lnTo>
                <a:close/>
                <a:moveTo>
                  <a:pt x="109563" y="2560674"/>
                </a:moveTo>
                <a:lnTo>
                  <a:pt x="141539" y="2579178"/>
                </a:lnTo>
                <a:lnTo>
                  <a:pt x="141539" y="2608069"/>
                </a:lnTo>
                <a:lnTo>
                  <a:pt x="109563" y="2589403"/>
                </a:lnTo>
                <a:close/>
                <a:moveTo>
                  <a:pt x="199161" y="2546715"/>
                </a:moveTo>
                <a:lnTo>
                  <a:pt x="231299" y="2565219"/>
                </a:lnTo>
                <a:lnTo>
                  <a:pt x="231299" y="2593948"/>
                </a:lnTo>
                <a:lnTo>
                  <a:pt x="199161" y="2575445"/>
                </a:lnTo>
                <a:close/>
                <a:moveTo>
                  <a:pt x="71743" y="2538924"/>
                </a:moveTo>
                <a:lnTo>
                  <a:pt x="89435" y="2549150"/>
                </a:lnTo>
                <a:lnTo>
                  <a:pt x="89435" y="2577879"/>
                </a:lnTo>
                <a:lnTo>
                  <a:pt x="71743" y="2567654"/>
                </a:lnTo>
                <a:close/>
                <a:moveTo>
                  <a:pt x="365209" y="2510521"/>
                </a:moveTo>
                <a:lnTo>
                  <a:pt x="430784" y="2548339"/>
                </a:lnTo>
                <a:lnTo>
                  <a:pt x="430784" y="2549851"/>
                </a:lnTo>
                <a:lnTo>
                  <a:pt x="430784" y="2577231"/>
                </a:lnTo>
                <a:lnTo>
                  <a:pt x="430784" y="2578744"/>
                </a:lnTo>
                <a:lnTo>
                  <a:pt x="365209" y="2540924"/>
                </a:lnTo>
                <a:lnTo>
                  <a:pt x="365209" y="2539411"/>
                </a:lnTo>
                <a:lnTo>
                  <a:pt x="365209" y="2512032"/>
                </a:lnTo>
                <a:close/>
                <a:moveTo>
                  <a:pt x="0" y="2497536"/>
                </a:moveTo>
                <a:lnTo>
                  <a:pt x="51779" y="2527401"/>
                </a:lnTo>
                <a:lnTo>
                  <a:pt x="51779" y="2556130"/>
                </a:lnTo>
                <a:lnTo>
                  <a:pt x="0" y="2526265"/>
                </a:lnTo>
                <a:close/>
                <a:moveTo>
                  <a:pt x="218476" y="2492017"/>
                </a:moveTo>
                <a:lnTo>
                  <a:pt x="250614" y="2510521"/>
                </a:lnTo>
                <a:lnTo>
                  <a:pt x="250614" y="2539411"/>
                </a:lnTo>
                <a:lnTo>
                  <a:pt x="218476" y="2520746"/>
                </a:lnTo>
                <a:close/>
                <a:moveTo>
                  <a:pt x="91546" y="2484549"/>
                </a:moveTo>
                <a:lnTo>
                  <a:pt x="179034" y="2535029"/>
                </a:lnTo>
                <a:lnTo>
                  <a:pt x="179034" y="2563920"/>
                </a:lnTo>
                <a:lnTo>
                  <a:pt x="91546" y="2513279"/>
                </a:lnTo>
                <a:close/>
                <a:moveTo>
                  <a:pt x="151278" y="2453225"/>
                </a:moveTo>
                <a:lnTo>
                  <a:pt x="198512" y="2480494"/>
                </a:lnTo>
                <a:lnTo>
                  <a:pt x="198512" y="2509222"/>
                </a:lnTo>
                <a:lnTo>
                  <a:pt x="151278" y="2481954"/>
                </a:lnTo>
                <a:close/>
                <a:moveTo>
                  <a:pt x="361638" y="2442673"/>
                </a:moveTo>
                <a:lnTo>
                  <a:pt x="430784" y="2482603"/>
                </a:lnTo>
                <a:lnTo>
                  <a:pt x="430784" y="2484113"/>
                </a:lnTo>
                <a:lnTo>
                  <a:pt x="430784" y="2511495"/>
                </a:lnTo>
                <a:lnTo>
                  <a:pt x="430784" y="2512843"/>
                </a:lnTo>
                <a:lnTo>
                  <a:pt x="361638" y="2472914"/>
                </a:lnTo>
                <a:lnTo>
                  <a:pt x="361638" y="2471404"/>
                </a:lnTo>
                <a:lnTo>
                  <a:pt x="361638" y="2444184"/>
                </a:lnTo>
                <a:close/>
                <a:moveTo>
                  <a:pt x="0" y="2431635"/>
                </a:moveTo>
                <a:lnTo>
                  <a:pt x="71419" y="2472864"/>
                </a:lnTo>
                <a:lnTo>
                  <a:pt x="71419" y="2501756"/>
                </a:lnTo>
                <a:lnTo>
                  <a:pt x="0" y="2460528"/>
                </a:lnTo>
                <a:close/>
                <a:moveTo>
                  <a:pt x="302231" y="2408259"/>
                </a:moveTo>
                <a:lnTo>
                  <a:pt x="334207" y="2426926"/>
                </a:lnTo>
                <a:lnTo>
                  <a:pt x="334207" y="2428279"/>
                </a:lnTo>
                <a:lnTo>
                  <a:pt x="334207" y="2455660"/>
                </a:lnTo>
                <a:lnTo>
                  <a:pt x="334207" y="2457171"/>
                </a:lnTo>
                <a:lnTo>
                  <a:pt x="302231" y="2438667"/>
                </a:lnTo>
                <a:lnTo>
                  <a:pt x="302231" y="2437153"/>
                </a:lnTo>
                <a:lnTo>
                  <a:pt x="302231" y="2409775"/>
                </a:lnTo>
                <a:close/>
                <a:moveTo>
                  <a:pt x="395075" y="2396248"/>
                </a:moveTo>
                <a:lnTo>
                  <a:pt x="430784" y="2416860"/>
                </a:lnTo>
                <a:lnTo>
                  <a:pt x="430784" y="2418376"/>
                </a:lnTo>
                <a:lnTo>
                  <a:pt x="430784" y="2445595"/>
                </a:lnTo>
                <a:lnTo>
                  <a:pt x="430784" y="2447106"/>
                </a:lnTo>
                <a:lnTo>
                  <a:pt x="395075" y="2426492"/>
                </a:lnTo>
                <a:lnTo>
                  <a:pt x="395075" y="2424979"/>
                </a:lnTo>
                <a:lnTo>
                  <a:pt x="395075" y="2397762"/>
                </a:lnTo>
                <a:close/>
                <a:moveTo>
                  <a:pt x="252075" y="2379368"/>
                </a:moveTo>
                <a:lnTo>
                  <a:pt x="284213" y="2398033"/>
                </a:lnTo>
                <a:lnTo>
                  <a:pt x="284213" y="2399385"/>
                </a:lnTo>
                <a:lnTo>
                  <a:pt x="284213" y="2426766"/>
                </a:lnTo>
                <a:lnTo>
                  <a:pt x="284213" y="2428278"/>
                </a:lnTo>
                <a:lnTo>
                  <a:pt x="252075" y="2409774"/>
                </a:lnTo>
                <a:lnTo>
                  <a:pt x="252075" y="2408259"/>
                </a:lnTo>
                <a:lnTo>
                  <a:pt x="252075" y="2380881"/>
                </a:lnTo>
                <a:close/>
                <a:moveTo>
                  <a:pt x="133585" y="2376770"/>
                </a:moveTo>
                <a:lnTo>
                  <a:pt x="196401" y="2412967"/>
                </a:lnTo>
                <a:lnTo>
                  <a:pt x="196401" y="2414480"/>
                </a:lnTo>
                <a:lnTo>
                  <a:pt x="196401" y="2441861"/>
                </a:lnTo>
                <a:lnTo>
                  <a:pt x="196401" y="2443372"/>
                </a:lnTo>
                <a:lnTo>
                  <a:pt x="133585" y="2407176"/>
                </a:lnTo>
                <a:lnTo>
                  <a:pt x="133585" y="2405663"/>
                </a:lnTo>
                <a:lnTo>
                  <a:pt x="133585" y="2378284"/>
                </a:lnTo>
                <a:close/>
                <a:moveTo>
                  <a:pt x="0" y="2365896"/>
                </a:moveTo>
                <a:lnTo>
                  <a:pt x="131151" y="2441537"/>
                </a:lnTo>
                <a:lnTo>
                  <a:pt x="131151" y="2470429"/>
                </a:lnTo>
                <a:lnTo>
                  <a:pt x="0" y="2394624"/>
                </a:lnTo>
                <a:close/>
                <a:moveTo>
                  <a:pt x="85702" y="2349180"/>
                </a:moveTo>
                <a:lnTo>
                  <a:pt x="113458" y="2365247"/>
                </a:lnTo>
                <a:lnTo>
                  <a:pt x="113458" y="2366760"/>
                </a:lnTo>
                <a:lnTo>
                  <a:pt x="113458" y="2393975"/>
                </a:lnTo>
                <a:lnTo>
                  <a:pt x="113458" y="2395490"/>
                </a:lnTo>
                <a:lnTo>
                  <a:pt x="85702" y="2379421"/>
                </a:lnTo>
                <a:lnTo>
                  <a:pt x="85702" y="2377908"/>
                </a:lnTo>
                <a:lnTo>
                  <a:pt x="85702" y="2350691"/>
                </a:lnTo>
                <a:close/>
                <a:moveTo>
                  <a:pt x="365209" y="2313147"/>
                </a:moveTo>
                <a:lnTo>
                  <a:pt x="430784" y="2350965"/>
                </a:lnTo>
                <a:lnTo>
                  <a:pt x="430784" y="2352476"/>
                </a:lnTo>
                <a:lnTo>
                  <a:pt x="430784" y="2379855"/>
                </a:lnTo>
                <a:lnTo>
                  <a:pt x="430784" y="2381369"/>
                </a:lnTo>
                <a:lnTo>
                  <a:pt x="365209" y="2343388"/>
                </a:lnTo>
                <a:lnTo>
                  <a:pt x="365209" y="2341876"/>
                </a:lnTo>
                <a:lnTo>
                  <a:pt x="365209" y="2314657"/>
                </a:lnTo>
                <a:close/>
                <a:moveTo>
                  <a:pt x="129527" y="2308603"/>
                </a:moveTo>
                <a:lnTo>
                  <a:pt x="232110" y="2367845"/>
                </a:lnTo>
                <a:lnTo>
                  <a:pt x="232110" y="2369358"/>
                </a:lnTo>
                <a:lnTo>
                  <a:pt x="232110" y="2396735"/>
                </a:lnTo>
                <a:lnTo>
                  <a:pt x="232110" y="2398250"/>
                </a:lnTo>
                <a:lnTo>
                  <a:pt x="129527" y="2339005"/>
                </a:lnTo>
                <a:lnTo>
                  <a:pt x="129527" y="2337494"/>
                </a:lnTo>
                <a:lnTo>
                  <a:pt x="129527" y="2310113"/>
                </a:lnTo>
                <a:close/>
                <a:moveTo>
                  <a:pt x="0" y="2299676"/>
                </a:moveTo>
                <a:lnTo>
                  <a:pt x="65575" y="2337494"/>
                </a:lnTo>
                <a:lnTo>
                  <a:pt x="65575" y="2339005"/>
                </a:lnTo>
                <a:lnTo>
                  <a:pt x="65575" y="2366384"/>
                </a:lnTo>
                <a:lnTo>
                  <a:pt x="65575" y="2367898"/>
                </a:lnTo>
                <a:lnTo>
                  <a:pt x="0" y="2329916"/>
                </a:lnTo>
                <a:lnTo>
                  <a:pt x="0" y="2328568"/>
                </a:lnTo>
                <a:lnTo>
                  <a:pt x="0" y="2301187"/>
                </a:lnTo>
                <a:close/>
                <a:moveTo>
                  <a:pt x="379168" y="2255364"/>
                </a:moveTo>
                <a:lnTo>
                  <a:pt x="430784" y="2285232"/>
                </a:lnTo>
                <a:lnTo>
                  <a:pt x="430784" y="2286739"/>
                </a:lnTo>
                <a:lnTo>
                  <a:pt x="430784" y="2313959"/>
                </a:lnTo>
                <a:lnTo>
                  <a:pt x="430784" y="2315469"/>
                </a:lnTo>
                <a:lnTo>
                  <a:pt x="379168" y="2285604"/>
                </a:lnTo>
                <a:lnTo>
                  <a:pt x="379168" y="2284096"/>
                </a:lnTo>
                <a:lnTo>
                  <a:pt x="379168" y="2256874"/>
                </a:lnTo>
                <a:close/>
                <a:moveTo>
                  <a:pt x="123035" y="2239134"/>
                </a:moveTo>
                <a:lnTo>
                  <a:pt x="199161" y="2283122"/>
                </a:lnTo>
                <a:lnTo>
                  <a:pt x="199161" y="2284630"/>
                </a:lnTo>
                <a:lnTo>
                  <a:pt x="199161" y="2311849"/>
                </a:lnTo>
                <a:lnTo>
                  <a:pt x="199161" y="2313359"/>
                </a:lnTo>
                <a:lnTo>
                  <a:pt x="123035" y="2269373"/>
                </a:lnTo>
                <a:lnTo>
                  <a:pt x="123035" y="2267865"/>
                </a:lnTo>
                <a:lnTo>
                  <a:pt x="123035" y="2240642"/>
                </a:lnTo>
                <a:close/>
                <a:moveTo>
                  <a:pt x="0" y="2233939"/>
                </a:moveTo>
                <a:lnTo>
                  <a:pt x="109563" y="2297080"/>
                </a:lnTo>
                <a:lnTo>
                  <a:pt x="109563" y="2298590"/>
                </a:lnTo>
                <a:lnTo>
                  <a:pt x="109563" y="2325808"/>
                </a:lnTo>
                <a:lnTo>
                  <a:pt x="109563" y="2327318"/>
                </a:lnTo>
                <a:lnTo>
                  <a:pt x="0" y="2264179"/>
                </a:lnTo>
                <a:lnTo>
                  <a:pt x="0" y="2262671"/>
                </a:lnTo>
                <a:lnTo>
                  <a:pt x="0" y="2235449"/>
                </a:lnTo>
                <a:close/>
                <a:moveTo>
                  <a:pt x="222372" y="2230691"/>
                </a:moveTo>
                <a:lnTo>
                  <a:pt x="274151" y="2260562"/>
                </a:lnTo>
                <a:lnTo>
                  <a:pt x="274151" y="2262070"/>
                </a:lnTo>
                <a:lnTo>
                  <a:pt x="274151" y="2289290"/>
                </a:lnTo>
                <a:lnTo>
                  <a:pt x="274151" y="2290800"/>
                </a:lnTo>
                <a:lnTo>
                  <a:pt x="222372" y="2260933"/>
                </a:lnTo>
                <a:lnTo>
                  <a:pt x="222372" y="2259425"/>
                </a:lnTo>
                <a:lnTo>
                  <a:pt x="222372" y="2232203"/>
                </a:lnTo>
                <a:close/>
                <a:moveTo>
                  <a:pt x="55836" y="2200333"/>
                </a:moveTo>
                <a:lnTo>
                  <a:pt x="103070" y="2227605"/>
                </a:lnTo>
                <a:lnTo>
                  <a:pt x="103070" y="2229117"/>
                </a:lnTo>
                <a:lnTo>
                  <a:pt x="103070" y="2256340"/>
                </a:lnTo>
                <a:lnTo>
                  <a:pt x="103070" y="2257848"/>
                </a:lnTo>
                <a:lnTo>
                  <a:pt x="55836" y="2230580"/>
                </a:lnTo>
                <a:lnTo>
                  <a:pt x="55836" y="2229066"/>
                </a:lnTo>
                <a:lnTo>
                  <a:pt x="55836" y="2201849"/>
                </a:lnTo>
                <a:close/>
                <a:moveTo>
                  <a:pt x="355632" y="2175992"/>
                </a:moveTo>
                <a:lnTo>
                  <a:pt x="430784" y="2219322"/>
                </a:lnTo>
                <a:lnTo>
                  <a:pt x="430784" y="2220840"/>
                </a:lnTo>
                <a:lnTo>
                  <a:pt x="430784" y="2248221"/>
                </a:lnTo>
                <a:lnTo>
                  <a:pt x="430784" y="2249731"/>
                </a:lnTo>
                <a:lnTo>
                  <a:pt x="355632" y="2206231"/>
                </a:lnTo>
                <a:lnTo>
                  <a:pt x="355632" y="2204714"/>
                </a:lnTo>
                <a:lnTo>
                  <a:pt x="355632" y="2177501"/>
                </a:lnTo>
                <a:close/>
                <a:moveTo>
                  <a:pt x="125794" y="2174857"/>
                </a:moveTo>
                <a:lnTo>
                  <a:pt x="202407" y="2219161"/>
                </a:lnTo>
                <a:lnTo>
                  <a:pt x="202407" y="2220677"/>
                </a:lnTo>
                <a:lnTo>
                  <a:pt x="202407" y="2247898"/>
                </a:lnTo>
                <a:lnTo>
                  <a:pt x="202407" y="2249408"/>
                </a:lnTo>
                <a:lnTo>
                  <a:pt x="125794" y="2205256"/>
                </a:lnTo>
                <a:lnTo>
                  <a:pt x="125794" y="2203741"/>
                </a:lnTo>
                <a:lnTo>
                  <a:pt x="125794" y="2176365"/>
                </a:lnTo>
                <a:close/>
                <a:moveTo>
                  <a:pt x="0" y="2168040"/>
                </a:moveTo>
                <a:lnTo>
                  <a:pt x="35709" y="2188649"/>
                </a:lnTo>
                <a:lnTo>
                  <a:pt x="35709" y="2190162"/>
                </a:lnTo>
                <a:lnTo>
                  <a:pt x="35709" y="2217536"/>
                </a:lnTo>
                <a:lnTo>
                  <a:pt x="35709" y="2219053"/>
                </a:lnTo>
                <a:lnTo>
                  <a:pt x="0" y="2198439"/>
                </a:lnTo>
                <a:lnTo>
                  <a:pt x="0" y="2196925"/>
                </a:lnTo>
                <a:lnTo>
                  <a:pt x="0" y="2169553"/>
                </a:lnTo>
                <a:close/>
                <a:moveTo>
                  <a:pt x="193155" y="2147913"/>
                </a:moveTo>
                <a:lnTo>
                  <a:pt x="225293" y="2166579"/>
                </a:lnTo>
                <a:lnTo>
                  <a:pt x="225293" y="2167930"/>
                </a:lnTo>
                <a:lnTo>
                  <a:pt x="225293" y="2195303"/>
                </a:lnTo>
                <a:lnTo>
                  <a:pt x="225293" y="2196816"/>
                </a:lnTo>
                <a:lnTo>
                  <a:pt x="193155" y="2178313"/>
                </a:lnTo>
                <a:lnTo>
                  <a:pt x="193155" y="2176800"/>
                </a:lnTo>
                <a:lnTo>
                  <a:pt x="193155" y="2149426"/>
                </a:lnTo>
                <a:close/>
                <a:moveTo>
                  <a:pt x="379168" y="2123728"/>
                </a:moveTo>
                <a:lnTo>
                  <a:pt x="430784" y="2153594"/>
                </a:lnTo>
                <a:lnTo>
                  <a:pt x="430784" y="2155106"/>
                </a:lnTo>
                <a:lnTo>
                  <a:pt x="430784" y="2182481"/>
                </a:lnTo>
                <a:lnTo>
                  <a:pt x="430784" y="2183993"/>
                </a:lnTo>
                <a:lnTo>
                  <a:pt x="379168" y="2154132"/>
                </a:lnTo>
                <a:lnTo>
                  <a:pt x="379168" y="2152619"/>
                </a:lnTo>
                <a:lnTo>
                  <a:pt x="379168" y="2125240"/>
                </a:lnTo>
                <a:close/>
                <a:moveTo>
                  <a:pt x="0" y="2102302"/>
                </a:moveTo>
                <a:lnTo>
                  <a:pt x="105829" y="2163332"/>
                </a:lnTo>
                <a:lnTo>
                  <a:pt x="105829" y="2164846"/>
                </a:lnTo>
                <a:lnTo>
                  <a:pt x="105829" y="2192218"/>
                </a:lnTo>
                <a:lnTo>
                  <a:pt x="105829" y="2193733"/>
                </a:lnTo>
                <a:lnTo>
                  <a:pt x="0" y="2132546"/>
                </a:lnTo>
                <a:lnTo>
                  <a:pt x="0" y="2131032"/>
                </a:lnTo>
                <a:lnTo>
                  <a:pt x="0" y="2103816"/>
                </a:lnTo>
                <a:close/>
                <a:moveTo>
                  <a:pt x="210847" y="2092402"/>
                </a:moveTo>
                <a:lnTo>
                  <a:pt x="258081" y="2119670"/>
                </a:lnTo>
                <a:lnTo>
                  <a:pt x="258081" y="2121183"/>
                </a:lnTo>
                <a:lnTo>
                  <a:pt x="258081" y="2148562"/>
                </a:lnTo>
                <a:lnTo>
                  <a:pt x="258081" y="2150075"/>
                </a:lnTo>
                <a:lnTo>
                  <a:pt x="210847" y="2122806"/>
                </a:lnTo>
                <a:lnTo>
                  <a:pt x="210847" y="2121294"/>
                </a:lnTo>
                <a:lnTo>
                  <a:pt x="210847" y="2093914"/>
                </a:lnTo>
                <a:close/>
                <a:moveTo>
                  <a:pt x="71743" y="2077956"/>
                </a:moveTo>
                <a:lnTo>
                  <a:pt x="173028" y="2136388"/>
                </a:lnTo>
                <a:lnTo>
                  <a:pt x="173028" y="2137901"/>
                </a:lnTo>
                <a:lnTo>
                  <a:pt x="173028" y="2165280"/>
                </a:lnTo>
                <a:lnTo>
                  <a:pt x="173028" y="2166631"/>
                </a:lnTo>
                <a:lnTo>
                  <a:pt x="71743" y="2108198"/>
                </a:lnTo>
                <a:lnTo>
                  <a:pt x="71743" y="2106685"/>
                </a:lnTo>
                <a:lnTo>
                  <a:pt x="71743" y="2079468"/>
                </a:lnTo>
                <a:close/>
                <a:moveTo>
                  <a:pt x="359366" y="2046466"/>
                </a:moveTo>
                <a:lnTo>
                  <a:pt x="430785" y="2087856"/>
                </a:lnTo>
                <a:lnTo>
                  <a:pt x="430785" y="2089368"/>
                </a:lnTo>
                <a:lnTo>
                  <a:pt x="430785" y="2116586"/>
                </a:lnTo>
                <a:lnTo>
                  <a:pt x="430785" y="2118098"/>
                </a:lnTo>
                <a:lnTo>
                  <a:pt x="359366" y="2076870"/>
                </a:lnTo>
                <a:lnTo>
                  <a:pt x="359366" y="2075358"/>
                </a:lnTo>
                <a:lnTo>
                  <a:pt x="359366" y="2047978"/>
                </a:lnTo>
                <a:close/>
                <a:moveTo>
                  <a:pt x="0" y="2036403"/>
                </a:moveTo>
                <a:lnTo>
                  <a:pt x="51779" y="2066268"/>
                </a:lnTo>
                <a:lnTo>
                  <a:pt x="51779" y="2067782"/>
                </a:lnTo>
                <a:lnTo>
                  <a:pt x="51779" y="2095161"/>
                </a:lnTo>
                <a:lnTo>
                  <a:pt x="51779" y="2096674"/>
                </a:lnTo>
                <a:lnTo>
                  <a:pt x="0" y="2066808"/>
                </a:lnTo>
                <a:lnTo>
                  <a:pt x="0" y="2065295"/>
                </a:lnTo>
                <a:lnTo>
                  <a:pt x="0" y="2037916"/>
                </a:lnTo>
                <a:close/>
                <a:moveTo>
                  <a:pt x="248829" y="1982676"/>
                </a:moveTo>
                <a:lnTo>
                  <a:pt x="280805" y="2001181"/>
                </a:lnTo>
                <a:lnTo>
                  <a:pt x="280805" y="2002693"/>
                </a:lnTo>
                <a:lnTo>
                  <a:pt x="280805" y="2030074"/>
                </a:lnTo>
                <a:lnTo>
                  <a:pt x="280805" y="2031585"/>
                </a:lnTo>
                <a:lnTo>
                  <a:pt x="248829" y="2012920"/>
                </a:lnTo>
                <a:lnTo>
                  <a:pt x="248829" y="2011569"/>
                </a:lnTo>
                <a:lnTo>
                  <a:pt x="248829" y="1984189"/>
                </a:lnTo>
                <a:close/>
                <a:moveTo>
                  <a:pt x="0" y="1970665"/>
                </a:moveTo>
                <a:lnTo>
                  <a:pt x="190883" y="2080878"/>
                </a:lnTo>
                <a:lnTo>
                  <a:pt x="190883" y="2082390"/>
                </a:lnTo>
                <a:lnTo>
                  <a:pt x="190883" y="2109608"/>
                </a:lnTo>
                <a:lnTo>
                  <a:pt x="190883" y="2111120"/>
                </a:lnTo>
                <a:lnTo>
                  <a:pt x="0" y="2000908"/>
                </a:lnTo>
                <a:lnTo>
                  <a:pt x="0" y="1999558"/>
                </a:lnTo>
                <a:lnTo>
                  <a:pt x="0" y="1972178"/>
                </a:lnTo>
                <a:close/>
                <a:moveTo>
                  <a:pt x="339888" y="1969528"/>
                </a:moveTo>
                <a:lnTo>
                  <a:pt x="430784" y="2021957"/>
                </a:lnTo>
                <a:lnTo>
                  <a:pt x="430784" y="2023469"/>
                </a:lnTo>
                <a:lnTo>
                  <a:pt x="430784" y="2050848"/>
                </a:lnTo>
                <a:lnTo>
                  <a:pt x="430784" y="2052361"/>
                </a:lnTo>
                <a:lnTo>
                  <a:pt x="339888" y="1999771"/>
                </a:lnTo>
                <a:lnTo>
                  <a:pt x="339888" y="1998259"/>
                </a:lnTo>
                <a:lnTo>
                  <a:pt x="339888" y="1971041"/>
                </a:lnTo>
                <a:close/>
                <a:moveTo>
                  <a:pt x="109563" y="1968068"/>
                </a:moveTo>
                <a:lnTo>
                  <a:pt x="141539" y="1986573"/>
                </a:lnTo>
                <a:lnTo>
                  <a:pt x="141539" y="1988085"/>
                </a:lnTo>
                <a:lnTo>
                  <a:pt x="141539" y="2015465"/>
                </a:lnTo>
                <a:lnTo>
                  <a:pt x="141539" y="2016977"/>
                </a:lnTo>
                <a:lnTo>
                  <a:pt x="109563" y="1998311"/>
                </a:lnTo>
                <a:lnTo>
                  <a:pt x="109563" y="1996799"/>
                </a:lnTo>
                <a:lnTo>
                  <a:pt x="109563" y="1969581"/>
                </a:lnTo>
                <a:close/>
                <a:moveTo>
                  <a:pt x="199161" y="1954110"/>
                </a:moveTo>
                <a:lnTo>
                  <a:pt x="231299" y="1972614"/>
                </a:lnTo>
                <a:lnTo>
                  <a:pt x="231299" y="1974126"/>
                </a:lnTo>
                <a:lnTo>
                  <a:pt x="231299" y="2001344"/>
                </a:lnTo>
                <a:lnTo>
                  <a:pt x="231299" y="2002856"/>
                </a:lnTo>
                <a:lnTo>
                  <a:pt x="199161" y="1984352"/>
                </a:lnTo>
                <a:lnTo>
                  <a:pt x="199161" y="1982839"/>
                </a:lnTo>
                <a:lnTo>
                  <a:pt x="199161" y="1955622"/>
                </a:lnTo>
                <a:close/>
                <a:moveTo>
                  <a:pt x="71743" y="1946319"/>
                </a:moveTo>
                <a:lnTo>
                  <a:pt x="89435" y="1956544"/>
                </a:lnTo>
                <a:lnTo>
                  <a:pt x="89435" y="1958057"/>
                </a:lnTo>
                <a:lnTo>
                  <a:pt x="89435" y="1985275"/>
                </a:lnTo>
                <a:lnTo>
                  <a:pt x="89435" y="1986787"/>
                </a:lnTo>
                <a:lnTo>
                  <a:pt x="71743" y="1976561"/>
                </a:lnTo>
                <a:lnTo>
                  <a:pt x="71743" y="1975049"/>
                </a:lnTo>
                <a:lnTo>
                  <a:pt x="71743" y="1947831"/>
                </a:lnTo>
                <a:close/>
                <a:moveTo>
                  <a:pt x="365209" y="1919427"/>
                </a:moveTo>
                <a:lnTo>
                  <a:pt x="430784" y="1957246"/>
                </a:lnTo>
                <a:lnTo>
                  <a:pt x="430784" y="1986139"/>
                </a:lnTo>
                <a:lnTo>
                  <a:pt x="365209" y="1948319"/>
                </a:lnTo>
                <a:close/>
                <a:moveTo>
                  <a:pt x="0" y="1904928"/>
                </a:moveTo>
                <a:lnTo>
                  <a:pt x="51779" y="1934794"/>
                </a:lnTo>
                <a:lnTo>
                  <a:pt x="51779" y="1936307"/>
                </a:lnTo>
                <a:lnTo>
                  <a:pt x="51779" y="1963523"/>
                </a:lnTo>
                <a:lnTo>
                  <a:pt x="51779" y="1965037"/>
                </a:lnTo>
                <a:lnTo>
                  <a:pt x="0" y="1935171"/>
                </a:lnTo>
                <a:lnTo>
                  <a:pt x="0" y="1933658"/>
                </a:lnTo>
                <a:lnTo>
                  <a:pt x="0" y="1906441"/>
                </a:lnTo>
                <a:close/>
                <a:moveTo>
                  <a:pt x="218476" y="1899410"/>
                </a:moveTo>
                <a:lnTo>
                  <a:pt x="250614" y="1917914"/>
                </a:lnTo>
                <a:lnTo>
                  <a:pt x="250614" y="1919427"/>
                </a:lnTo>
                <a:lnTo>
                  <a:pt x="250614" y="1946806"/>
                </a:lnTo>
                <a:lnTo>
                  <a:pt x="250614" y="1948319"/>
                </a:lnTo>
                <a:lnTo>
                  <a:pt x="218476" y="1929652"/>
                </a:lnTo>
                <a:lnTo>
                  <a:pt x="218476" y="1928140"/>
                </a:lnTo>
                <a:lnTo>
                  <a:pt x="218476" y="1900923"/>
                </a:lnTo>
                <a:close/>
                <a:moveTo>
                  <a:pt x="91546" y="1891943"/>
                </a:moveTo>
                <a:lnTo>
                  <a:pt x="179034" y="1942423"/>
                </a:lnTo>
                <a:lnTo>
                  <a:pt x="179034" y="1943935"/>
                </a:lnTo>
                <a:lnTo>
                  <a:pt x="179034" y="1971315"/>
                </a:lnTo>
                <a:lnTo>
                  <a:pt x="179034" y="1972827"/>
                </a:lnTo>
                <a:lnTo>
                  <a:pt x="91546" y="1922185"/>
                </a:lnTo>
                <a:lnTo>
                  <a:pt x="91546" y="1920673"/>
                </a:lnTo>
                <a:lnTo>
                  <a:pt x="91546" y="1893455"/>
                </a:lnTo>
                <a:close/>
                <a:moveTo>
                  <a:pt x="151278" y="1860617"/>
                </a:moveTo>
                <a:lnTo>
                  <a:pt x="198512" y="1887885"/>
                </a:lnTo>
                <a:lnTo>
                  <a:pt x="198512" y="1889399"/>
                </a:lnTo>
                <a:lnTo>
                  <a:pt x="198512" y="1916615"/>
                </a:lnTo>
                <a:lnTo>
                  <a:pt x="198512" y="1918129"/>
                </a:lnTo>
                <a:lnTo>
                  <a:pt x="151278" y="1890860"/>
                </a:lnTo>
                <a:lnTo>
                  <a:pt x="151278" y="1889346"/>
                </a:lnTo>
                <a:lnTo>
                  <a:pt x="151278" y="1862130"/>
                </a:lnTo>
                <a:close/>
                <a:moveTo>
                  <a:pt x="361638" y="1851579"/>
                </a:moveTo>
                <a:lnTo>
                  <a:pt x="430784" y="1891509"/>
                </a:lnTo>
                <a:lnTo>
                  <a:pt x="430784" y="1920401"/>
                </a:lnTo>
                <a:lnTo>
                  <a:pt x="361638" y="1880309"/>
                </a:lnTo>
                <a:close/>
                <a:moveTo>
                  <a:pt x="0" y="1839029"/>
                </a:moveTo>
                <a:lnTo>
                  <a:pt x="71419" y="1880256"/>
                </a:lnTo>
                <a:lnTo>
                  <a:pt x="71419" y="1881770"/>
                </a:lnTo>
                <a:lnTo>
                  <a:pt x="71419" y="1909148"/>
                </a:lnTo>
                <a:lnTo>
                  <a:pt x="71419" y="1910661"/>
                </a:lnTo>
                <a:lnTo>
                  <a:pt x="0" y="1869434"/>
                </a:lnTo>
                <a:lnTo>
                  <a:pt x="0" y="1867920"/>
                </a:lnTo>
                <a:lnTo>
                  <a:pt x="0" y="1840542"/>
                </a:lnTo>
                <a:close/>
                <a:moveTo>
                  <a:pt x="302231" y="1817169"/>
                </a:moveTo>
                <a:lnTo>
                  <a:pt x="334207" y="1835835"/>
                </a:lnTo>
                <a:lnTo>
                  <a:pt x="334207" y="1864564"/>
                </a:lnTo>
                <a:lnTo>
                  <a:pt x="302231" y="1846060"/>
                </a:lnTo>
                <a:close/>
                <a:moveTo>
                  <a:pt x="395075" y="1805157"/>
                </a:moveTo>
                <a:lnTo>
                  <a:pt x="430784" y="1825771"/>
                </a:lnTo>
                <a:lnTo>
                  <a:pt x="430784" y="1854501"/>
                </a:lnTo>
                <a:lnTo>
                  <a:pt x="395075" y="1833887"/>
                </a:lnTo>
                <a:close/>
                <a:moveTo>
                  <a:pt x="252075" y="1788277"/>
                </a:moveTo>
                <a:lnTo>
                  <a:pt x="284213" y="1806943"/>
                </a:lnTo>
                <a:lnTo>
                  <a:pt x="284213" y="1835673"/>
                </a:lnTo>
                <a:lnTo>
                  <a:pt x="252075" y="1817169"/>
                </a:lnTo>
                <a:close/>
                <a:moveTo>
                  <a:pt x="133585" y="1785679"/>
                </a:moveTo>
                <a:lnTo>
                  <a:pt x="196401" y="1821875"/>
                </a:lnTo>
                <a:lnTo>
                  <a:pt x="196401" y="1850767"/>
                </a:lnTo>
                <a:lnTo>
                  <a:pt x="133585" y="1814571"/>
                </a:lnTo>
                <a:close/>
                <a:moveTo>
                  <a:pt x="0" y="1773292"/>
                </a:moveTo>
                <a:lnTo>
                  <a:pt x="131151" y="1848931"/>
                </a:lnTo>
                <a:lnTo>
                  <a:pt x="131151" y="1850443"/>
                </a:lnTo>
                <a:lnTo>
                  <a:pt x="131151" y="1877822"/>
                </a:lnTo>
                <a:lnTo>
                  <a:pt x="131151" y="1879335"/>
                </a:lnTo>
                <a:lnTo>
                  <a:pt x="0" y="1803534"/>
                </a:lnTo>
                <a:lnTo>
                  <a:pt x="0" y="1802022"/>
                </a:lnTo>
                <a:lnTo>
                  <a:pt x="0" y="1774804"/>
                </a:lnTo>
                <a:close/>
                <a:moveTo>
                  <a:pt x="85702" y="1758086"/>
                </a:moveTo>
                <a:lnTo>
                  <a:pt x="113458" y="1774155"/>
                </a:lnTo>
                <a:lnTo>
                  <a:pt x="113458" y="1802885"/>
                </a:lnTo>
                <a:lnTo>
                  <a:pt x="85702" y="1786816"/>
                </a:lnTo>
                <a:close/>
                <a:moveTo>
                  <a:pt x="365209" y="1722052"/>
                </a:moveTo>
                <a:lnTo>
                  <a:pt x="430784" y="1759871"/>
                </a:lnTo>
                <a:lnTo>
                  <a:pt x="430784" y="1788764"/>
                </a:lnTo>
                <a:lnTo>
                  <a:pt x="365209" y="1750782"/>
                </a:lnTo>
                <a:close/>
                <a:moveTo>
                  <a:pt x="129527" y="1717508"/>
                </a:moveTo>
                <a:lnTo>
                  <a:pt x="232110" y="1776753"/>
                </a:lnTo>
                <a:lnTo>
                  <a:pt x="232110" y="1805645"/>
                </a:lnTo>
                <a:lnTo>
                  <a:pt x="129527" y="1746400"/>
                </a:lnTo>
                <a:close/>
                <a:moveTo>
                  <a:pt x="0" y="1708581"/>
                </a:moveTo>
                <a:lnTo>
                  <a:pt x="65575" y="1746400"/>
                </a:lnTo>
                <a:lnTo>
                  <a:pt x="65575" y="1775292"/>
                </a:lnTo>
                <a:lnTo>
                  <a:pt x="0" y="1737473"/>
                </a:lnTo>
                <a:close/>
                <a:moveTo>
                  <a:pt x="379168" y="1664268"/>
                </a:moveTo>
                <a:lnTo>
                  <a:pt x="430784" y="1694134"/>
                </a:lnTo>
                <a:lnTo>
                  <a:pt x="430784" y="1722864"/>
                </a:lnTo>
                <a:lnTo>
                  <a:pt x="379168" y="1692998"/>
                </a:lnTo>
                <a:close/>
                <a:moveTo>
                  <a:pt x="123035" y="1648036"/>
                </a:moveTo>
                <a:lnTo>
                  <a:pt x="199161" y="1692024"/>
                </a:lnTo>
                <a:lnTo>
                  <a:pt x="199161" y="1720754"/>
                </a:lnTo>
                <a:lnTo>
                  <a:pt x="123035" y="1676767"/>
                </a:lnTo>
                <a:close/>
                <a:moveTo>
                  <a:pt x="0" y="1642842"/>
                </a:moveTo>
                <a:lnTo>
                  <a:pt x="109563" y="1705984"/>
                </a:lnTo>
                <a:lnTo>
                  <a:pt x="109563" y="1734713"/>
                </a:lnTo>
                <a:lnTo>
                  <a:pt x="0" y="1671573"/>
                </a:lnTo>
                <a:close/>
                <a:moveTo>
                  <a:pt x="222372" y="1639596"/>
                </a:moveTo>
                <a:lnTo>
                  <a:pt x="274151" y="1669463"/>
                </a:lnTo>
                <a:lnTo>
                  <a:pt x="274151" y="1698193"/>
                </a:lnTo>
                <a:lnTo>
                  <a:pt x="222372" y="1668327"/>
                </a:lnTo>
                <a:close/>
                <a:moveTo>
                  <a:pt x="55836" y="1609243"/>
                </a:moveTo>
                <a:lnTo>
                  <a:pt x="103070" y="1636512"/>
                </a:lnTo>
                <a:lnTo>
                  <a:pt x="103070" y="1665242"/>
                </a:lnTo>
                <a:lnTo>
                  <a:pt x="55836" y="1637973"/>
                </a:lnTo>
                <a:close/>
                <a:moveTo>
                  <a:pt x="355632" y="1584895"/>
                </a:moveTo>
                <a:lnTo>
                  <a:pt x="430784" y="1628233"/>
                </a:lnTo>
                <a:lnTo>
                  <a:pt x="430784" y="1657125"/>
                </a:lnTo>
                <a:lnTo>
                  <a:pt x="355632" y="1613625"/>
                </a:lnTo>
                <a:close/>
                <a:moveTo>
                  <a:pt x="125794" y="1583759"/>
                </a:moveTo>
                <a:lnTo>
                  <a:pt x="202407" y="1628071"/>
                </a:lnTo>
                <a:lnTo>
                  <a:pt x="202407" y="1656801"/>
                </a:lnTo>
                <a:lnTo>
                  <a:pt x="125794" y="1612651"/>
                </a:lnTo>
                <a:close/>
                <a:moveTo>
                  <a:pt x="0" y="1576942"/>
                </a:moveTo>
                <a:lnTo>
                  <a:pt x="35709" y="1597556"/>
                </a:lnTo>
                <a:lnTo>
                  <a:pt x="35709" y="1626448"/>
                </a:lnTo>
                <a:lnTo>
                  <a:pt x="0" y="1605834"/>
                </a:lnTo>
                <a:close/>
                <a:moveTo>
                  <a:pt x="193155" y="1556815"/>
                </a:moveTo>
                <a:lnTo>
                  <a:pt x="225293" y="1575481"/>
                </a:lnTo>
                <a:lnTo>
                  <a:pt x="225293" y="1604211"/>
                </a:lnTo>
                <a:lnTo>
                  <a:pt x="193155" y="1585707"/>
                </a:lnTo>
                <a:close/>
                <a:moveTo>
                  <a:pt x="379168" y="1532630"/>
                </a:moveTo>
                <a:lnTo>
                  <a:pt x="430784" y="1562496"/>
                </a:lnTo>
                <a:lnTo>
                  <a:pt x="430784" y="1591388"/>
                </a:lnTo>
                <a:lnTo>
                  <a:pt x="379168" y="1561522"/>
                </a:lnTo>
                <a:close/>
                <a:moveTo>
                  <a:pt x="0" y="1511204"/>
                </a:moveTo>
                <a:lnTo>
                  <a:pt x="105829" y="1572234"/>
                </a:lnTo>
                <a:lnTo>
                  <a:pt x="105829" y="1601127"/>
                </a:lnTo>
                <a:lnTo>
                  <a:pt x="0" y="1539934"/>
                </a:lnTo>
                <a:close/>
                <a:moveTo>
                  <a:pt x="210847" y="1501303"/>
                </a:moveTo>
                <a:lnTo>
                  <a:pt x="258081" y="1528572"/>
                </a:lnTo>
                <a:lnTo>
                  <a:pt x="258081" y="1557464"/>
                </a:lnTo>
                <a:lnTo>
                  <a:pt x="210847" y="1530195"/>
                </a:lnTo>
                <a:close/>
                <a:moveTo>
                  <a:pt x="71743" y="1486857"/>
                </a:moveTo>
                <a:lnTo>
                  <a:pt x="173028" y="1545290"/>
                </a:lnTo>
                <a:lnTo>
                  <a:pt x="173028" y="1574182"/>
                </a:lnTo>
                <a:lnTo>
                  <a:pt x="71743" y="1515587"/>
                </a:lnTo>
                <a:close/>
                <a:moveTo>
                  <a:pt x="359366" y="1455368"/>
                </a:moveTo>
                <a:lnTo>
                  <a:pt x="430785" y="1496758"/>
                </a:lnTo>
                <a:lnTo>
                  <a:pt x="430785" y="1525488"/>
                </a:lnTo>
                <a:lnTo>
                  <a:pt x="359366" y="1484260"/>
                </a:lnTo>
                <a:close/>
                <a:moveTo>
                  <a:pt x="0" y="1445304"/>
                </a:moveTo>
                <a:lnTo>
                  <a:pt x="51779" y="1475170"/>
                </a:lnTo>
                <a:lnTo>
                  <a:pt x="51779" y="1504062"/>
                </a:lnTo>
                <a:lnTo>
                  <a:pt x="0" y="1474196"/>
                </a:lnTo>
                <a:close/>
                <a:moveTo>
                  <a:pt x="248829" y="1391579"/>
                </a:moveTo>
                <a:lnTo>
                  <a:pt x="280805" y="1410083"/>
                </a:lnTo>
                <a:lnTo>
                  <a:pt x="280805" y="1438975"/>
                </a:lnTo>
                <a:lnTo>
                  <a:pt x="248829" y="1420471"/>
                </a:lnTo>
                <a:close/>
                <a:moveTo>
                  <a:pt x="0" y="1379568"/>
                </a:moveTo>
                <a:lnTo>
                  <a:pt x="190883" y="1489779"/>
                </a:lnTo>
                <a:lnTo>
                  <a:pt x="190883" y="1518509"/>
                </a:lnTo>
                <a:lnTo>
                  <a:pt x="0" y="1408459"/>
                </a:lnTo>
                <a:close/>
                <a:moveTo>
                  <a:pt x="339888" y="1378431"/>
                </a:moveTo>
                <a:lnTo>
                  <a:pt x="430784" y="1430859"/>
                </a:lnTo>
                <a:lnTo>
                  <a:pt x="430784" y="1459751"/>
                </a:lnTo>
                <a:lnTo>
                  <a:pt x="339888" y="1407161"/>
                </a:lnTo>
                <a:close/>
                <a:moveTo>
                  <a:pt x="109563" y="1376971"/>
                </a:moveTo>
                <a:lnTo>
                  <a:pt x="141539" y="1395475"/>
                </a:lnTo>
                <a:lnTo>
                  <a:pt x="141539" y="1424367"/>
                </a:lnTo>
                <a:lnTo>
                  <a:pt x="109563" y="1405701"/>
                </a:lnTo>
                <a:close/>
                <a:moveTo>
                  <a:pt x="199161" y="1363012"/>
                </a:moveTo>
                <a:lnTo>
                  <a:pt x="231299" y="1381516"/>
                </a:lnTo>
                <a:lnTo>
                  <a:pt x="231299" y="1410246"/>
                </a:lnTo>
                <a:lnTo>
                  <a:pt x="199161" y="1391742"/>
                </a:lnTo>
                <a:close/>
                <a:moveTo>
                  <a:pt x="71743" y="1355221"/>
                </a:moveTo>
                <a:lnTo>
                  <a:pt x="89435" y="1365447"/>
                </a:lnTo>
                <a:lnTo>
                  <a:pt x="89435" y="1394177"/>
                </a:lnTo>
                <a:lnTo>
                  <a:pt x="71743" y="1383951"/>
                </a:lnTo>
                <a:close/>
                <a:moveTo>
                  <a:pt x="365209" y="1329846"/>
                </a:moveTo>
                <a:lnTo>
                  <a:pt x="430784" y="1367665"/>
                </a:lnTo>
                <a:lnTo>
                  <a:pt x="430784" y="1396558"/>
                </a:lnTo>
                <a:lnTo>
                  <a:pt x="365209" y="1358738"/>
                </a:lnTo>
                <a:close/>
                <a:moveTo>
                  <a:pt x="0" y="1313830"/>
                </a:moveTo>
                <a:lnTo>
                  <a:pt x="51779" y="1343696"/>
                </a:lnTo>
                <a:lnTo>
                  <a:pt x="51779" y="1372426"/>
                </a:lnTo>
                <a:lnTo>
                  <a:pt x="0" y="1342560"/>
                </a:lnTo>
                <a:close/>
                <a:moveTo>
                  <a:pt x="218476" y="1308312"/>
                </a:moveTo>
                <a:lnTo>
                  <a:pt x="250614" y="1326816"/>
                </a:lnTo>
                <a:lnTo>
                  <a:pt x="250614" y="1355708"/>
                </a:lnTo>
                <a:lnTo>
                  <a:pt x="218476" y="1337042"/>
                </a:lnTo>
                <a:close/>
                <a:moveTo>
                  <a:pt x="91546" y="1300845"/>
                </a:moveTo>
                <a:lnTo>
                  <a:pt x="179034" y="1351325"/>
                </a:lnTo>
                <a:lnTo>
                  <a:pt x="179034" y="1380217"/>
                </a:lnTo>
                <a:lnTo>
                  <a:pt x="91546" y="1329575"/>
                </a:lnTo>
                <a:close/>
                <a:moveTo>
                  <a:pt x="151278" y="1269518"/>
                </a:moveTo>
                <a:lnTo>
                  <a:pt x="198512" y="1296787"/>
                </a:lnTo>
                <a:lnTo>
                  <a:pt x="198512" y="1325517"/>
                </a:lnTo>
                <a:lnTo>
                  <a:pt x="151278" y="1298248"/>
                </a:lnTo>
                <a:close/>
                <a:moveTo>
                  <a:pt x="361638" y="1261998"/>
                </a:moveTo>
                <a:lnTo>
                  <a:pt x="430784" y="1301927"/>
                </a:lnTo>
                <a:lnTo>
                  <a:pt x="430784" y="1330657"/>
                </a:lnTo>
                <a:lnTo>
                  <a:pt x="361638" y="1290728"/>
                </a:lnTo>
                <a:close/>
                <a:moveTo>
                  <a:pt x="0" y="1247930"/>
                </a:moveTo>
                <a:lnTo>
                  <a:pt x="71419" y="1289158"/>
                </a:lnTo>
                <a:lnTo>
                  <a:pt x="71419" y="1318050"/>
                </a:lnTo>
                <a:lnTo>
                  <a:pt x="0" y="1276822"/>
                </a:lnTo>
                <a:close/>
                <a:moveTo>
                  <a:pt x="302231" y="1227589"/>
                </a:moveTo>
                <a:lnTo>
                  <a:pt x="334207" y="1246093"/>
                </a:lnTo>
                <a:lnTo>
                  <a:pt x="334207" y="1274985"/>
                </a:lnTo>
                <a:lnTo>
                  <a:pt x="302231" y="1256481"/>
                </a:lnTo>
                <a:close/>
                <a:moveTo>
                  <a:pt x="395075" y="1215576"/>
                </a:moveTo>
                <a:lnTo>
                  <a:pt x="430784" y="1236190"/>
                </a:lnTo>
                <a:lnTo>
                  <a:pt x="430784" y="1264920"/>
                </a:lnTo>
                <a:lnTo>
                  <a:pt x="395075" y="1244306"/>
                </a:lnTo>
                <a:close/>
                <a:moveTo>
                  <a:pt x="252075" y="1198696"/>
                </a:moveTo>
                <a:lnTo>
                  <a:pt x="284213" y="1217200"/>
                </a:lnTo>
                <a:lnTo>
                  <a:pt x="284213" y="1246092"/>
                </a:lnTo>
                <a:lnTo>
                  <a:pt x="252075" y="1227588"/>
                </a:lnTo>
                <a:close/>
                <a:moveTo>
                  <a:pt x="133585" y="1196112"/>
                </a:moveTo>
                <a:lnTo>
                  <a:pt x="196401" y="1232308"/>
                </a:lnTo>
                <a:lnTo>
                  <a:pt x="196401" y="1261200"/>
                </a:lnTo>
                <a:lnTo>
                  <a:pt x="133585" y="1225004"/>
                </a:lnTo>
                <a:close/>
                <a:moveTo>
                  <a:pt x="0" y="1182193"/>
                </a:moveTo>
                <a:lnTo>
                  <a:pt x="131151" y="1257832"/>
                </a:lnTo>
                <a:lnTo>
                  <a:pt x="131151" y="1286724"/>
                </a:lnTo>
                <a:lnTo>
                  <a:pt x="0" y="1210923"/>
                </a:lnTo>
                <a:close/>
                <a:moveTo>
                  <a:pt x="85702" y="1168505"/>
                </a:moveTo>
                <a:lnTo>
                  <a:pt x="113458" y="1184574"/>
                </a:lnTo>
                <a:lnTo>
                  <a:pt x="113458" y="1213304"/>
                </a:lnTo>
                <a:lnTo>
                  <a:pt x="85702" y="1197235"/>
                </a:lnTo>
                <a:close/>
                <a:moveTo>
                  <a:pt x="365209" y="1132472"/>
                </a:moveTo>
                <a:lnTo>
                  <a:pt x="430784" y="1170291"/>
                </a:lnTo>
                <a:lnTo>
                  <a:pt x="430784" y="1199184"/>
                </a:lnTo>
                <a:lnTo>
                  <a:pt x="365209" y="1161202"/>
                </a:lnTo>
                <a:close/>
                <a:moveTo>
                  <a:pt x="129527" y="1127928"/>
                </a:moveTo>
                <a:lnTo>
                  <a:pt x="232110" y="1187173"/>
                </a:lnTo>
                <a:lnTo>
                  <a:pt x="232110" y="1216065"/>
                </a:lnTo>
                <a:lnTo>
                  <a:pt x="129527" y="1156820"/>
                </a:lnTo>
                <a:close/>
                <a:moveTo>
                  <a:pt x="0" y="1119001"/>
                </a:moveTo>
                <a:lnTo>
                  <a:pt x="65575" y="1156820"/>
                </a:lnTo>
                <a:lnTo>
                  <a:pt x="65575" y="1185713"/>
                </a:lnTo>
                <a:lnTo>
                  <a:pt x="0" y="1147731"/>
                </a:lnTo>
                <a:close/>
                <a:moveTo>
                  <a:pt x="379168" y="1074688"/>
                </a:moveTo>
                <a:lnTo>
                  <a:pt x="430784" y="1104554"/>
                </a:lnTo>
                <a:lnTo>
                  <a:pt x="430784" y="1133284"/>
                </a:lnTo>
                <a:lnTo>
                  <a:pt x="379168" y="1103418"/>
                </a:lnTo>
                <a:close/>
                <a:moveTo>
                  <a:pt x="123035" y="1058457"/>
                </a:moveTo>
                <a:lnTo>
                  <a:pt x="199161" y="1102444"/>
                </a:lnTo>
                <a:lnTo>
                  <a:pt x="199161" y="1131174"/>
                </a:lnTo>
                <a:lnTo>
                  <a:pt x="123035" y="1087187"/>
                </a:lnTo>
                <a:close/>
                <a:moveTo>
                  <a:pt x="0" y="1053263"/>
                </a:moveTo>
                <a:lnTo>
                  <a:pt x="109563" y="1116404"/>
                </a:lnTo>
                <a:lnTo>
                  <a:pt x="109563" y="1145133"/>
                </a:lnTo>
                <a:lnTo>
                  <a:pt x="0" y="1081993"/>
                </a:lnTo>
                <a:close/>
                <a:moveTo>
                  <a:pt x="222372" y="1050017"/>
                </a:moveTo>
                <a:lnTo>
                  <a:pt x="274151" y="1079883"/>
                </a:lnTo>
                <a:lnTo>
                  <a:pt x="274151" y="1108613"/>
                </a:lnTo>
                <a:lnTo>
                  <a:pt x="222372" y="1078747"/>
                </a:lnTo>
                <a:close/>
                <a:moveTo>
                  <a:pt x="55836" y="1019664"/>
                </a:moveTo>
                <a:lnTo>
                  <a:pt x="103070" y="1046933"/>
                </a:lnTo>
                <a:lnTo>
                  <a:pt x="103070" y="1075663"/>
                </a:lnTo>
                <a:lnTo>
                  <a:pt x="55836" y="1048394"/>
                </a:lnTo>
                <a:close/>
                <a:moveTo>
                  <a:pt x="355632" y="995316"/>
                </a:moveTo>
                <a:lnTo>
                  <a:pt x="430784" y="1038654"/>
                </a:lnTo>
                <a:lnTo>
                  <a:pt x="430784" y="1067546"/>
                </a:lnTo>
                <a:lnTo>
                  <a:pt x="355632" y="1024046"/>
                </a:lnTo>
                <a:close/>
                <a:moveTo>
                  <a:pt x="125794" y="994180"/>
                </a:moveTo>
                <a:lnTo>
                  <a:pt x="202407" y="1038492"/>
                </a:lnTo>
                <a:lnTo>
                  <a:pt x="202407" y="1067222"/>
                </a:lnTo>
                <a:lnTo>
                  <a:pt x="125794" y="1023072"/>
                </a:lnTo>
                <a:close/>
                <a:moveTo>
                  <a:pt x="0" y="987363"/>
                </a:moveTo>
                <a:lnTo>
                  <a:pt x="35709" y="1007977"/>
                </a:lnTo>
                <a:lnTo>
                  <a:pt x="35709" y="1036869"/>
                </a:lnTo>
                <a:lnTo>
                  <a:pt x="0" y="1016255"/>
                </a:lnTo>
                <a:close/>
                <a:moveTo>
                  <a:pt x="193155" y="967236"/>
                </a:moveTo>
                <a:lnTo>
                  <a:pt x="225293" y="985740"/>
                </a:lnTo>
                <a:lnTo>
                  <a:pt x="225293" y="1014632"/>
                </a:lnTo>
                <a:lnTo>
                  <a:pt x="193155" y="996128"/>
                </a:lnTo>
                <a:close/>
                <a:moveTo>
                  <a:pt x="379168" y="943050"/>
                </a:moveTo>
                <a:lnTo>
                  <a:pt x="430784" y="972917"/>
                </a:lnTo>
                <a:lnTo>
                  <a:pt x="430784" y="1001808"/>
                </a:lnTo>
                <a:lnTo>
                  <a:pt x="379168" y="971942"/>
                </a:lnTo>
                <a:close/>
                <a:moveTo>
                  <a:pt x="0" y="921626"/>
                </a:moveTo>
                <a:lnTo>
                  <a:pt x="105829" y="982656"/>
                </a:lnTo>
                <a:lnTo>
                  <a:pt x="105829" y="1011548"/>
                </a:lnTo>
                <a:lnTo>
                  <a:pt x="0" y="950356"/>
                </a:lnTo>
                <a:close/>
                <a:moveTo>
                  <a:pt x="210847" y="911725"/>
                </a:moveTo>
                <a:lnTo>
                  <a:pt x="258081" y="938994"/>
                </a:lnTo>
                <a:lnTo>
                  <a:pt x="258081" y="967886"/>
                </a:lnTo>
                <a:lnTo>
                  <a:pt x="210847" y="940617"/>
                </a:lnTo>
                <a:close/>
                <a:moveTo>
                  <a:pt x="71743" y="897278"/>
                </a:moveTo>
                <a:lnTo>
                  <a:pt x="173028" y="955712"/>
                </a:lnTo>
                <a:lnTo>
                  <a:pt x="173028" y="984441"/>
                </a:lnTo>
                <a:lnTo>
                  <a:pt x="71743" y="926008"/>
                </a:lnTo>
                <a:close/>
                <a:moveTo>
                  <a:pt x="359366" y="865789"/>
                </a:moveTo>
                <a:lnTo>
                  <a:pt x="430785" y="907179"/>
                </a:lnTo>
                <a:lnTo>
                  <a:pt x="430785" y="935909"/>
                </a:lnTo>
                <a:lnTo>
                  <a:pt x="359366" y="894681"/>
                </a:lnTo>
                <a:close/>
                <a:moveTo>
                  <a:pt x="0" y="855727"/>
                </a:moveTo>
                <a:lnTo>
                  <a:pt x="51779" y="885593"/>
                </a:lnTo>
                <a:lnTo>
                  <a:pt x="51779" y="914485"/>
                </a:lnTo>
                <a:lnTo>
                  <a:pt x="0" y="884619"/>
                </a:lnTo>
                <a:close/>
                <a:moveTo>
                  <a:pt x="248829" y="802000"/>
                </a:moveTo>
                <a:lnTo>
                  <a:pt x="280805" y="820504"/>
                </a:lnTo>
                <a:lnTo>
                  <a:pt x="280805" y="849396"/>
                </a:lnTo>
                <a:lnTo>
                  <a:pt x="248829" y="830730"/>
                </a:lnTo>
                <a:close/>
                <a:moveTo>
                  <a:pt x="0" y="789989"/>
                </a:moveTo>
                <a:lnTo>
                  <a:pt x="190883" y="900201"/>
                </a:lnTo>
                <a:lnTo>
                  <a:pt x="190883" y="928931"/>
                </a:lnTo>
                <a:lnTo>
                  <a:pt x="0" y="818719"/>
                </a:lnTo>
                <a:close/>
                <a:moveTo>
                  <a:pt x="339888" y="788852"/>
                </a:moveTo>
                <a:lnTo>
                  <a:pt x="430784" y="841280"/>
                </a:lnTo>
                <a:lnTo>
                  <a:pt x="430784" y="870172"/>
                </a:lnTo>
                <a:lnTo>
                  <a:pt x="339888" y="817582"/>
                </a:lnTo>
                <a:close/>
                <a:moveTo>
                  <a:pt x="109563" y="787392"/>
                </a:moveTo>
                <a:lnTo>
                  <a:pt x="141539" y="805896"/>
                </a:lnTo>
                <a:lnTo>
                  <a:pt x="141539" y="834788"/>
                </a:lnTo>
                <a:lnTo>
                  <a:pt x="109563" y="816122"/>
                </a:lnTo>
                <a:close/>
                <a:moveTo>
                  <a:pt x="199161" y="773433"/>
                </a:moveTo>
                <a:lnTo>
                  <a:pt x="231299" y="791937"/>
                </a:lnTo>
                <a:lnTo>
                  <a:pt x="231299" y="820667"/>
                </a:lnTo>
                <a:lnTo>
                  <a:pt x="199161" y="802163"/>
                </a:lnTo>
                <a:close/>
                <a:moveTo>
                  <a:pt x="71743" y="765642"/>
                </a:moveTo>
                <a:lnTo>
                  <a:pt x="89435" y="775868"/>
                </a:lnTo>
                <a:lnTo>
                  <a:pt x="89435" y="804598"/>
                </a:lnTo>
                <a:lnTo>
                  <a:pt x="71743" y="794372"/>
                </a:lnTo>
                <a:close/>
                <a:moveTo>
                  <a:pt x="365209" y="737238"/>
                </a:moveTo>
                <a:lnTo>
                  <a:pt x="430784" y="775057"/>
                </a:lnTo>
                <a:lnTo>
                  <a:pt x="430784" y="803950"/>
                </a:lnTo>
                <a:lnTo>
                  <a:pt x="365209" y="766130"/>
                </a:lnTo>
                <a:close/>
                <a:moveTo>
                  <a:pt x="0" y="724252"/>
                </a:moveTo>
                <a:lnTo>
                  <a:pt x="51779" y="754118"/>
                </a:lnTo>
                <a:lnTo>
                  <a:pt x="51779" y="782848"/>
                </a:lnTo>
                <a:lnTo>
                  <a:pt x="0" y="752982"/>
                </a:lnTo>
                <a:close/>
                <a:moveTo>
                  <a:pt x="218476" y="718733"/>
                </a:moveTo>
                <a:lnTo>
                  <a:pt x="250614" y="737237"/>
                </a:lnTo>
                <a:lnTo>
                  <a:pt x="250614" y="766129"/>
                </a:lnTo>
                <a:lnTo>
                  <a:pt x="218476" y="747463"/>
                </a:lnTo>
                <a:close/>
                <a:moveTo>
                  <a:pt x="91546" y="711266"/>
                </a:moveTo>
                <a:lnTo>
                  <a:pt x="179034" y="761746"/>
                </a:lnTo>
                <a:lnTo>
                  <a:pt x="179034" y="790638"/>
                </a:lnTo>
                <a:lnTo>
                  <a:pt x="91546" y="739996"/>
                </a:lnTo>
                <a:close/>
                <a:moveTo>
                  <a:pt x="151278" y="679940"/>
                </a:moveTo>
                <a:lnTo>
                  <a:pt x="198512" y="707209"/>
                </a:lnTo>
                <a:lnTo>
                  <a:pt x="198512" y="735939"/>
                </a:lnTo>
                <a:lnTo>
                  <a:pt x="151278" y="708670"/>
                </a:lnTo>
                <a:close/>
                <a:moveTo>
                  <a:pt x="361638" y="669390"/>
                </a:moveTo>
                <a:lnTo>
                  <a:pt x="430784" y="709320"/>
                </a:lnTo>
                <a:lnTo>
                  <a:pt x="430784" y="738212"/>
                </a:lnTo>
                <a:lnTo>
                  <a:pt x="361638" y="698120"/>
                </a:lnTo>
                <a:close/>
                <a:moveTo>
                  <a:pt x="0" y="658352"/>
                </a:moveTo>
                <a:lnTo>
                  <a:pt x="71419" y="699580"/>
                </a:lnTo>
                <a:lnTo>
                  <a:pt x="71419" y="728472"/>
                </a:lnTo>
                <a:lnTo>
                  <a:pt x="0" y="687244"/>
                </a:lnTo>
                <a:close/>
                <a:moveTo>
                  <a:pt x="302231" y="634979"/>
                </a:moveTo>
                <a:lnTo>
                  <a:pt x="334207" y="653645"/>
                </a:lnTo>
                <a:lnTo>
                  <a:pt x="334207" y="682375"/>
                </a:lnTo>
                <a:lnTo>
                  <a:pt x="302231" y="663871"/>
                </a:lnTo>
                <a:close/>
                <a:moveTo>
                  <a:pt x="395075" y="622968"/>
                </a:moveTo>
                <a:lnTo>
                  <a:pt x="430784" y="643582"/>
                </a:lnTo>
                <a:lnTo>
                  <a:pt x="430784" y="672312"/>
                </a:lnTo>
                <a:lnTo>
                  <a:pt x="395075" y="651698"/>
                </a:lnTo>
                <a:close/>
                <a:moveTo>
                  <a:pt x="252075" y="606087"/>
                </a:moveTo>
                <a:lnTo>
                  <a:pt x="284213" y="624753"/>
                </a:lnTo>
                <a:lnTo>
                  <a:pt x="284213" y="653483"/>
                </a:lnTo>
                <a:lnTo>
                  <a:pt x="252075" y="634979"/>
                </a:lnTo>
                <a:close/>
                <a:moveTo>
                  <a:pt x="133585" y="603489"/>
                </a:moveTo>
                <a:lnTo>
                  <a:pt x="196401" y="639685"/>
                </a:lnTo>
                <a:lnTo>
                  <a:pt x="196401" y="668577"/>
                </a:lnTo>
                <a:lnTo>
                  <a:pt x="133585" y="632381"/>
                </a:lnTo>
                <a:close/>
                <a:moveTo>
                  <a:pt x="0" y="592614"/>
                </a:moveTo>
                <a:lnTo>
                  <a:pt x="131151" y="668253"/>
                </a:lnTo>
                <a:lnTo>
                  <a:pt x="131151" y="697145"/>
                </a:lnTo>
                <a:lnTo>
                  <a:pt x="0" y="621344"/>
                </a:lnTo>
                <a:close/>
                <a:moveTo>
                  <a:pt x="85702" y="575896"/>
                </a:moveTo>
                <a:lnTo>
                  <a:pt x="113458" y="591965"/>
                </a:lnTo>
                <a:lnTo>
                  <a:pt x="113458" y="620695"/>
                </a:lnTo>
                <a:lnTo>
                  <a:pt x="85702" y="604626"/>
                </a:lnTo>
                <a:close/>
                <a:moveTo>
                  <a:pt x="365209" y="539863"/>
                </a:moveTo>
                <a:lnTo>
                  <a:pt x="430784" y="577682"/>
                </a:lnTo>
                <a:lnTo>
                  <a:pt x="430784" y="606575"/>
                </a:lnTo>
                <a:lnTo>
                  <a:pt x="365209" y="568593"/>
                </a:lnTo>
                <a:close/>
                <a:moveTo>
                  <a:pt x="129527" y="535318"/>
                </a:moveTo>
                <a:lnTo>
                  <a:pt x="232110" y="594563"/>
                </a:lnTo>
                <a:lnTo>
                  <a:pt x="232110" y="623455"/>
                </a:lnTo>
                <a:lnTo>
                  <a:pt x="129527" y="564210"/>
                </a:lnTo>
                <a:close/>
                <a:moveTo>
                  <a:pt x="0" y="526391"/>
                </a:moveTo>
                <a:lnTo>
                  <a:pt x="65575" y="564210"/>
                </a:lnTo>
                <a:lnTo>
                  <a:pt x="65575" y="593102"/>
                </a:lnTo>
                <a:lnTo>
                  <a:pt x="0" y="555283"/>
                </a:lnTo>
                <a:close/>
                <a:moveTo>
                  <a:pt x="379168" y="482079"/>
                </a:moveTo>
                <a:lnTo>
                  <a:pt x="430784" y="511945"/>
                </a:lnTo>
                <a:lnTo>
                  <a:pt x="430784" y="540675"/>
                </a:lnTo>
                <a:lnTo>
                  <a:pt x="379168" y="510809"/>
                </a:lnTo>
                <a:close/>
                <a:moveTo>
                  <a:pt x="123035" y="465847"/>
                </a:moveTo>
                <a:lnTo>
                  <a:pt x="199161" y="509834"/>
                </a:lnTo>
                <a:lnTo>
                  <a:pt x="199161" y="538564"/>
                </a:lnTo>
                <a:lnTo>
                  <a:pt x="123035" y="494577"/>
                </a:lnTo>
                <a:close/>
                <a:moveTo>
                  <a:pt x="0" y="460653"/>
                </a:moveTo>
                <a:lnTo>
                  <a:pt x="109563" y="523794"/>
                </a:lnTo>
                <a:lnTo>
                  <a:pt x="109563" y="552523"/>
                </a:lnTo>
                <a:lnTo>
                  <a:pt x="0" y="489383"/>
                </a:lnTo>
                <a:close/>
                <a:moveTo>
                  <a:pt x="222372" y="457408"/>
                </a:moveTo>
                <a:lnTo>
                  <a:pt x="274151" y="487274"/>
                </a:lnTo>
                <a:lnTo>
                  <a:pt x="274151" y="516004"/>
                </a:lnTo>
                <a:lnTo>
                  <a:pt x="222372" y="486138"/>
                </a:lnTo>
                <a:close/>
                <a:moveTo>
                  <a:pt x="55836" y="427054"/>
                </a:moveTo>
                <a:lnTo>
                  <a:pt x="103070" y="454323"/>
                </a:lnTo>
                <a:lnTo>
                  <a:pt x="103070" y="483053"/>
                </a:lnTo>
                <a:lnTo>
                  <a:pt x="55836" y="455784"/>
                </a:lnTo>
                <a:close/>
                <a:moveTo>
                  <a:pt x="355632" y="402706"/>
                </a:moveTo>
                <a:lnTo>
                  <a:pt x="430784" y="446044"/>
                </a:lnTo>
                <a:lnTo>
                  <a:pt x="430784" y="474936"/>
                </a:lnTo>
                <a:lnTo>
                  <a:pt x="355632" y="431436"/>
                </a:lnTo>
                <a:close/>
                <a:moveTo>
                  <a:pt x="125794" y="401571"/>
                </a:moveTo>
                <a:lnTo>
                  <a:pt x="202407" y="445883"/>
                </a:lnTo>
                <a:lnTo>
                  <a:pt x="202407" y="474613"/>
                </a:lnTo>
                <a:lnTo>
                  <a:pt x="125794" y="430463"/>
                </a:lnTo>
                <a:close/>
                <a:moveTo>
                  <a:pt x="0" y="394754"/>
                </a:moveTo>
                <a:lnTo>
                  <a:pt x="35709" y="415368"/>
                </a:lnTo>
                <a:lnTo>
                  <a:pt x="35709" y="444260"/>
                </a:lnTo>
                <a:lnTo>
                  <a:pt x="0" y="423646"/>
                </a:lnTo>
                <a:close/>
                <a:moveTo>
                  <a:pt x="193155" y="374627"/>
                </a:moveTo>
                <a:lnTo>
                  <a:pt x="225293" y="393293"/>
                </a:lnTo>
                <a:lnTo>
                  <a:pt x="225293" y="422023"/>
                </a:lnTo>
                <a:lnTo>
                  <a:pt x="193155" y="403519"/>
                </a:lnTo>
                <a:close/>
                <a:moveTo>
                  <a:pt x="379168" y="350441"/>
                </a:moveTo>
                <a:lnTo>
                  <a:pt x="430784" y="380307"/>
                </a:lnTo>
                <a:lnTo>
                  <a:pt x="430784" y="409199"/>
                </a:lnTo>
                <a:lnTo>
                  <a:pt x="379168" y="379333"/>
                </a:lnTo>
                <a:close/>
                <a:moveTo>
                  <a:pt x="0" y="329016"/>
                </a:moveTo>
                <a:lnTo>
                  <a:pt x="105829" y="390046"/>
                </a:lnTo>
                <a:lnTo>
                  <a:pt x="105829" y="418939"/>
                </a:lnTo>
                <a:lnTo>
                  <a:pt x="0" y="357746"/>
                </a:lnTo>
                <a:close/>
                <a:moveTo>
                  <a:pt x="210847" y="319115"/>
                </a:moveTo>
                <a:lnTo>
                  <a:pt x="258081" y="346384"/>
                </a:lnTo>
                <a:lnTo>
                  <a:pt x="258081" y="375276"/>
                </a:lnTo>
                <a:lnTo>
                  <a:pt x="210847" y="348007"/>
                </a:lnTo>
                <a:close/>
                <a:moveTo>
                  <a:pt x="71743" y="304669"/>
                </a:moveTo>
                <a:lnTo>
                  <a:pt x="173028" y="363102"/>
                </a:lnTo>
                <a:lnTo>
                  <a:pt x="173028" y="391994"/>
                </a:lnTo>
                <a:lnTo>
                  <a:pt x="71743" y="333399"/>
                </a:lnTo>
                <a:close/>
                <a:moveTo>
                  <a:pt x="359366" y="273179"/>
                </a:moveTo>
                <a:lnTo>
                  <a:pt x="430785" y="314569"/>
                </a:lnTo>
                <a:lnTo>
                  <a:pt x="430785" y="343299"/>
                </a:lnTo>
                <a:lnTo>
                  <a:pt x="359366" y="302071"/>
                </a:lnTo>
                <a:close/>
                <a:moveTo>
                  <a:pt x="0" y="263116"/>
                </a:moveTo>
                <a:lnTo>
                  <a:pt x="51779" y="292982"/>
                </a:lnTo>
                <a:lnTo>
                  <a:pt x="51779" y="321874"/>
                </a:lnTo>
                <a:lnTo>
                  <a:pt x="0" y="292008"/>
                </a:lnTo>
                <a:close/>
                <a:moveTo>
                  <a:pt x="248829" y="209390"/>
                </a:moveTo>
                <a:lnTo>
                  <a:pt x="280805" y="227894"/>
                </a:lnTo>
                <a:lnTo>
                  <a:pt x="280805" y="256786"/>
                </a:lnTo>
                <a:lnTo>
                  <a:pt x="248829" y="238282"/>
                </a:lnTo>
                <a:close/>
                <a:moveTo>
                  <a:pt x="0" y="197379"/>
                </a:moveTo>
                <a:lnTo>
                  <a:pt x="190883" y="307591"/>
                </a:lnTo>
                <a:lnTo>
                  <a:pt x="190883" y="336321"/>
                </a:lnTo>
                <a:lnTo>
                  <a:pt x="0" y="226271"/>
                </a:lnTo>
                <a:close/>
                <a:moveTo>
                  <a:pt x="339888" y="196242"/>
                </a:moveTo>
                <a:lnTo>
                  <a:pt x="430784" y="248670"/>
                </a:lnTo>
                <a:lnTo>
                  <a:pt x="430784" y="277562"/>
                </a:lnTo>
                <a:lnTo>
                  <a:pt x="339888" y="224972"/>
                </a:lnTo>
                <a:close/>
                <a:moveTo>
                  <a:pt x="109563" y="194782"/>
                </a:moveTo>
                <a:lnTo>
                  <a:pt x="141539" y="213286"/>
                </a:lnTo>
                <a:lnTo>
                  <a:pt x="141539" y="242178"/>
                </a:lnTo>
                <a:lnTo>
                  <a:pt x="109563" y="223512"/>
                </a:lnTo>
                <a:close/>
                <a:moveTo>
                  <a:pt x="199161" y="180823"/>
                </a:moveTo>
                <a:lnTo>
                  <a:pt x="231299" y="199327"/>
                </a:lnTo>
                <a:lnTo>
                  <a:pt x="231299" y="228057"/>
                </a:lnTo>
                <a:lnTo>
                  <a:pt x="199161" y="209553"/>
                </a:lnTo>
                <a:close/>
                <a:moveTo>
                  <a:pt x="71743" y="173032"/>
                </a:moveTo>
                <a:lnTo>
                  <a:pt x="89435" y="183258"/>
                </a:lnTo>
                <a:lnTo>
                  <a:pt x="89435" y="211988"/>
                </a:lnTo>
                <a:lnTo>
                  <a:pt x="71743" y="201762"/>
                </a:lnTo>
                <a:close/>
                <a:moveTo>
                  <a:pt x="0" y="131641"/>
                </a:moveTo>
                <a:lnTo>
                  <a:pt x="51779" y="161507"/>
                </a:lnTo>
                <a:lnTo>
                  <a:pt x="51779" y="190237"/>
                </a:lnTo>
                <a:lnTo>
                  <a:pt x="0" y="160371"/>
                </a:lnTo>
                <a:close/>
                <a:moveTo>
                  <a:pt x="218476" y="126124"/>
                </a:moveTo>
                <a:lnTo>
                  <a:pt x="250614" y="144628"/>
                </a:lnTo>
                <a:lnTo>
                  <a:pt x="250614" y="173520"/>
                </a:lnTo>
                <a:lnTo>
                  <a:pt x="218476" y="154854"/>
                </a:lnTo>
                <a:close/>
                <a:moveTo>
                  <a:pt x="91546" y="118656"/>
                </a:moveTo>
                <a:lnTo>
                  <a:pt x="179034" y="169136"/>
                </a:lnTo>
                <a:lnTo>
                  <a:pt x="179034" y="198028"/>
                </a:lnTo>
                <a:lnTo>
                  <a:pt x="91546" y="147386"/>
                </a:lnTo>
                <a:close/>
                <a:moveTo>
                  <a:pt x="151278" y="87325"/>
                </a:moveTo>
                <a:lnTo>
                  <a:pt x="198512" y="114599"/>
                </a:lnTo>
                <a:lnTo>
                  <a:pt x="198512" y="143329"/>
                </a:lnTo>
                <a:lnTo>
                  <a:pt x="151278" y="116060"/>
                </a:lnTo>
                <a:close/>
                <a:moveTo>
                  <a:pt x="0" y="65737"/>
                </a:moveTo>
                <a:lnTo>
                  <a:pt x="71419" y="106970"/>
                </a:lnTo>
                <a:lnTo>
                  <a:pt x="71419" y="135862"/>
                </a:lnTo>
                <a:lnTo>
                  <a:pt x="0" y="94633"/>
                </a:lnTo>
                <a:close/>
                <a:moveTo>
                  <a:pt x="0" y="0"/>
                </a:moveTo>
                <a:lnTo>
                  <a:pt x="131151" y="75639"/>
                </a:lnTo>
                <a:lnTo>
                  <a:pt x="131151" y="104536"/>
                </a:lnTo>
                <a:lnTo>
                  <a:pt x="0" y="28731"/>
                </a:lnTo>
                <a:close/>
              </a:path>
            </a:pathLst>
          </a:custGeom>
          <a:gradFill>
            <a:gsLst>
              <a:gs pos="0">
                <a:srgbClr val="A942C7"/>
              </a:gs>
              <a:gs pos="99000">
                <a:schemeClr val="bg2">
                  <a:lumMod val="40000"/>
                  <a:lumOff val="60000"/>
                </a:schemeClr>
              </a:gs>
            </a:gsLst>
            <a:lin ang="18900000" scaled="1"/>
          </a:gradFill>
          <a:ln w="0" cap="flat">
            <a:noFill/>
            <a:prstDash val="solid"/>
            <a:miter/>
          </a:ln>
        </p:spPr>
        <p:txBody>
          <a:bodyPr rtlCol="0" anchor="ctr"/>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lang="en-US" sz="1620" b="0" i="0" u="none" strike="noStrike" kern="1200" cap="none" spc="0" normalizeH="0" baseline="0" noProof="0">
              <a:ln>
                <a:noFill/>
              </a:ln>
              <a:solidFill>
                <a:srgbClr val="FFFFFF"/>
              </a:solidFill>
              <a:effectLst/>
              <a:uLnTx/>
              <a:uFillTx/>
              <a:latin typeface="Segoe UI Regular" panose="020F0502020204030204"/>
              <a:ea typeface="+mn-ea"/>
              <a:cs typeface="+mn-cs"/>
            </a:endParaRPr>
          </a:p>
        </p:txBody>
      </p:sp>
      <p:sp>
        <p:nvSpPr>
          <p:cNvPr id="20" name="Freeform: Shape 19">
            <a:extLst>
              <a:ext uri="{FF2B5EF4-FFF2-40B4-BE49-F238E27FC236}">
                <a16:creationId xmlns:a16="http://schemas.microsoft.com/office/drawing/2014/main" id="{02075300-99B7-B143-0DA5-C4EB4E3988B1}"/>
              </a:ext>
              <a:ext uri="{C183D7F6-B498-43B3-948B-1728B52AA6E4}">
                <adec:decorative xmlns:adec="http://schemas.microsoft.com/office/drawing/2017/decorative" val="1"/>
              </a:ext>
            </a:extLst>
          </p:cNvPr>
          <p:cNvSpPr/>
          <p:nvPr/>
        </p:nvSpPr>
        <p:spPr>
          <a:xfrm>
            <a:off x="8069418" y="673209"/>
            <a:ext cx="387707" cy="3916823"/>
          </a:xfrm>
          <a:custGeom>
            <a:avLst/>
            <a:gdLst>
              <a:gd name="connsiteX0" fmla="*/ 365209 w 430785"/>
              <a:gd name="connsiteY0" fmla="*/ 4285313 h 4352025"/>
              <a:gd name="connsiteX1" fmla="*/ 430784 w 430785"/>
              <a:gd name="connsiteY1" fmla="*/ 4323132 h 4352025"/>
              <a:gd name="connsiteX2" fmla="*/ 430784 w 430785"/>
              <a:gd name="connsiteY2" fmla="*/ 4352025 h 4352025"/>
              <a:gd name="connsiteX3" fmla="*/ 365209 w 430785"/>
              <a:gd name="connsiteY3" fmla="*/ 4314205 h 4352025"/>
              <a:gd name="connsiteX4" fmla="*/ 361638 w 430785"/>
              <a:gd name="connsiteY4" fmla="*/ 4217465 h 4352025"/>
              <a:gd name="connsiteX5" fmla="*/ 430784 w 430785"/>
              <a:gd name="connsiteY5" fmla="*/ 4257394 h 4352025"/>
              <a:gd name="connsiteX6" fmla="*/ 430784 w 430785"/>
              <a:gd name="connsiteY6" fmla="*/ 4286124 h 4352025"/>
              <a:gd name="connsiteX7" fmla="*/ 361638 w 430785"/>
              <a:gd name="connsiteY7" fmla="*/ 4246195 h 4352025"/>
              <a:gd name="connsiteX8" fmla="*/ 302231 w 430785"/>
              <a:gd name="connsiteY8" fmla="*/ 4183055 h 4352025"/>
              <a:gd name="connsiteX9" fmla="*/ 334207 w 430785"/>
              <a:gd name="connsiteY9" fmla="*/ 4201559 h 4352025"/>
              <a:gd name="connsiteX10" fmla="*/ 334207 w 430785"/>
              <a:gd name="connsiteY10" fmla="*/ 4230451 h 4352025"/>
              <a:gd name="connsiteX11" fmla="*/ 302231 w 430785"/>
              <a:gd name="connsiteY11" fmla="*/ 4211947 h 4352025"/>
              <a:gd name="connsiteX12" fmla="*/ 395075 w 430785"/>
              <a:gd name="connsiteY12" fmla="*/ 4171043 h 4352025"/>
              <a:gd name="connsiteX13" fmla="*/ 430784 w 430785"/>
              <a:gd name="connsiteY13" fmla="*/ 4191657 h 4352025"/>
              <a:gd name="connsiteX14" fmla="*/ 430784 w 430785"/>
              <a:gd name="connsiteY14" fmla="*/ 4220387 h 4352025"/>
              <a:gd name="connsiteX15" fmla="*/ 395075 w 430785"/>
              <a:gd name="connsiteY15" fmla="*/ 4199773 h 4352025"/>
              <a:gd name="connsiteX16" fmla="*/ 252075 w 430785"/>
              <a:gd name="connsiteY16" fmla="*/ 4154162 h 4352025"/>
              <a:gd name="connsiteX17" fmla="*/ 284213 w 430785"/>
              <a:gd name="connsiteY17" fmla="*/ 4172666 h 4352025"/>
              <a:gd name="connsiteX18" fmla="*/ 284213 w 430785"/>
              <a:gd name="connsiteY18" fmla="*/ 4201558 h 4352025"/>
              <a:gd name="connsiteX19" fmla="*/ 252075 w 430785"/>
              <a:gd name="connsiteY19" fmla="*/ 4183054 h 4352025"/>
              <a:gd name="connsiteX20" fmla="*/ 133585 w 430785"/>
              <a:gd name="connsiteY20" fmla="*/ 4151565 h 4352025"/>
              <a:gd name="connsiteX21" fmla="*/ 196401 w 430785"/>
              <a:gd name="connsiteY21" fmla="*/ 4187761 h 4352025"/>
              <a:gd name="connsiteX22" fmla="*/ 196401 w 430785"/>
              <a:gd name="connsiteY22" fmla="*/ 4216653 h 4352025"/>
              <a:gd name="connsiteX23" fmla="*/ 133585 w 430785"/>
              <a:gd name="connsiteY23" fmla="*/ 4180457 h 4352025"/>
              <a:gd name="connsiteX24" fmla="*/ 85702 w 430785"/>
              <a:gd name="connsiteY24" fmla="*/ 4123972 h 4352025"/>
              <a:gd name="connsiteX25" fmla="*/ 113458 w 430785"/>
              <a:gd name="connsiteY25" fmla="*/ 4140041 h 4352025"/>
              <a:gd name="connsiteX26" fmla="*/ 113458 w 430785"/>
              <a:gd name="connsiteY26" fmla="*/ 4168771 h 4352025"/>
              <a:gd name="connsiteX27" fmla="*/ 85702 w 430785"/>
              <a:gd name="connsiteY27" fmla="*/ 4152702 h 4352025"/>
              <a:gd name="connsiteX28" fmla="*/ 365209 w 430785"/>
              <a:gd name="connsiteY28" fmla="*/ 4087938 h 4352025"/>
              <a:gd name="connsiteX29" fmla="*/ 430784 w 430785"/>
              <a:gd name="connsiteY29" fmla="*/ 4125757 h 4352025"/>
              <a:gd name="connsiteX30" fmla="*/ 430784 w 430785"/>
              <a:gd name="connsiteY30" fmla="*/ 4154650 h 4352025"/>
              <a:gd name="connsiteX31" fmla="*/ 365209 w 430785"/>
              <a:gd name="connsiteY31" fmla="*/ 4116668 h 4352025"/>
              <a:gd name="connsiteX32" fmla="*/ 129527 w 430785"/>
              <a:gd name="connsiteY32" fmla="*/ 4083393 h 4352025"/>
              <a:gd name="connsiteX33" fmla="*/ 232110 w 430785"/>
              <a:gd name="connsiteY33" fmla="*/ 4142638 h 4352025"/>
              <a:gd name="connsiteX34" fmla="*/ 232110 w 430785"/>
              <a:gd name="connsiteY34" fmla="*/ 4171530 h 4352025"/>
              <a:gd name="connsiteX35" fmla="*/ 129527 w 430785"/>
              <a:gd name="connsiteY35" fmla="*/ 4112285 h 4352025"/>
              <a:gd name="connsiteX36" fmla="*/ 0 w 430785"/>
              <a:gd name="connsiteY36" fmla="*/ 4074466 h 4352025"/>
              <a:gd name="connsiteX37" fmla="*/ 65575 w 430785"/>
              <a:gd name="connsiteY37" fmla="*/ 4112285 h 4352025"/>
              <a:gd name="connsiteX38" fmla="*/ 65575 w 430785"/>
              <a:gd name="connsiteY38" fmla="*/ 4141178 h 4352025"/>
              <a:gd name="connsiteX39" fmla="*/ 0 w 430785"/>
              <a:gd name="connsiteY39" fmla="*/ 4103196 h 4352025"/>
              <a:gd name="connsiteX40" fmla="*/ 379168 w 430785"/>
              <a:gd name="connsiteY40" fmla="*/ 4030154 h 4352025"/>
              <a:gd name="connsiteX41" fmla="*/ 430784 w 430785"/>
              <a:gd name="connsiteY41" fmla="*/ 4060020 h 4352025"/>
              <a:gd name="connsiteX42" fmla="*/ 430784 w 430785"/>
              <a:gd name="connsiteY42" fmla="*/ 4088750 h 4352025"/>
              <a:gd name="connsiteX43" fmla="*/ 379168 w 430785"/>
              <a:gd name="connsiteY43" fmla="*/ 4058884 h 4352025"/>
              <a:gd name="connsiteX44" fmla="*/ 123035 w 430785"/>
              <a:gd name="connsiteY44" fmla="*/ 4013922 h 4352025"/>
              <a:gd name="connsiteX45" fmla="*/ 199161 w 430785"/>
              <a:gd name="connsiteY45" fmla="*/ 4057909 h 4352025"/>
              <a:gd name="connsiteX46" fmla="*/ 199161 w 430785"/>
              <a:gd name="connsiteY46" fmla="*/ 4086639 h 4352025"/>
              <a:gd name="connsiteX47" fmla="*/ 123035 w 430785"/>
              <a:gd name="connsiteY47" fmla="*/ 4042652 h 4352025"/>
              <a:gd name="connsiteX48" fmla="*/ 0 w 430785"/>
              <a:gd name="connsiteY48" fmla="*/ 4008728 h 4352025"/>
              <a:gd name="connsiteX49" fmla="*/ 109563 w 430785"/>
              <a:gd name="connsiteY49" fmla="*/ 4071869 h 4352025"/>
              <a:gd name="connsiteX50" fmla="*/ 109563 w 430785"/>
              <a:gd name="connsiteY50" fmla="*/ 4100598 h 4352025"/>
              <a:gd name="connsiteX51" fmla="*/ 0 w 430785"/>
              <a:gd name="connsiteY51" fmla="*/ 4037458 h 4352025"/>
              <a:gd name="connsiteX52" fmla="*/ 222372 w 430785"/>
              <a:gd name="connsiteY52" fmla="*/ 4005482 h 4352025"/>
              <a:gd name="connsiteX53" fmla="*/ 274151 w 430785"/>
              <a:gd name="connsiteY53" fmla="*/ 4035348 h 4352025"/>
              <a:gd name="connsiteX54" fmla="*/ 274151 w 430785"/>
              <a:gd name="connsiteY54" fmla="*/ 4064078 h 4352025"/>
              <a:gd name="connsiteX55" fmla="*/ 222372 w 430785"/>
              <a:gd name="connsiteY55" fmla="*/ 4034212 h 4352025"/>
              <a:gd name="connsiteX56" fmla="*/ 55836 w 430785"/>
              <a:gd name="connsiteY56" fmla="*/ 3975129 h 4352025"/>
              <a:gd name="connsiteX57" fmla="*/ 103070 w 430785"/>
              <a:gd name="connsiteY57" fmla="*/ 4002398 h 4352025"/>
              <a:gd name="connsiteX58" fmla="*/ 103070 w 430785"/>
              <a:gd name="connsiteY58" fmla="*/ 4031128 h 4352025"/>
              <a:gd name="connsiteX59" fmla="*/ 55836 w 430785"/>
              <a:gd name="connsiteY59" fmla="*/ 4003859 h 4352025"/>
              <a:gd name="connsiteX60" fmla="*/ 355632 w 430785"/>
              <a:gd name="connsiteY60" fmla="*/ 3950782 h 4352025"/>
              <a:gd name="connsiteX61" fmla="*/ 430784 w 430785"/>
              <a:gd name="connsiteY61" fmla="*/ 3994120 h 4352025"/>
              <a:gd name="connsiteX62" fmla="*/ 430784 w 430785"/>
              <a:gd name="connsiteY62" fmla="*/ 4023012 h 4352025"/>
              <a:gd name="connsiteX63" fmla="*/ 355632 w 430785"/>
              <a:gd name="connsiteY63" fmla="*/ 3979512 h 4352025"/>
              <a:gd name="connsiteX64" fmla="*/ 125794 w 430785"/>
              <a:gd name="connsiteY64" fmla="*/ 3949645 h 4352025"/>
              <a:gd name="connsiteX65" fmla="*/ 202407 w 430785"/>
              <a:gd name="connsiteY65" fmla="*/ 3993957 h 4352025"/>
              <a:gd name="connsiteX66" fmla="*/ 202407 w 430785"/>
              <a:gd name="connsiteY66" fmla="*/ 4022687 h 4352025"/>
              <a:gd name="connsiteX67" fmla="*/ 125794 w 430785"/>
              <a:gd name="connsiteY67" fmla="*/ 3978537 h 4352025"/>
              <a:gd name="connsiteX68" fmla="*/ 0 w 430785"/>
              <a:gd name="connsiteY68" fmla="*/ 3942828 h 4352025"/>
              <a:gd name="connsiteX69" fmla="*/ 35709 w 430785"/>
              <a:gd name="connsiteY69" fmla="*/ 3963442 h 4352025"/>
              <a:gd name="connsiteX70" fmla="*/ 35709 w 430785"/>
              <a:gd name="connsiteY70" fmla="*/ 3992334 h 4352025"/>
              <a:gd name="connsiteX71" fmla="*/ 0 w 430785"/>
              <a:gd name="connsiteY71" fmla="*/ 3971720 h 4352025"/>
              <a:gd name="connsiteX72" fmla="*/ 193155 w 430785"/>
              <a:gd name="connsiteY72" fmla="*/ 3922701 h 4352025"/>
              <a:gd name="connsiteX73" fmla="*/ 225293 w 430785"/>
              <a:gd name="connsiteY73" fmla="*/ 3941205 h 4352025"/>
              <a:gd name="connsiteX74" fmla="*/ 225293 w 430785"/>
              <a:gd name="connsiteY74" fmla="*/ 3970097 h 4352025"/>
              <a:gd name="connsiteX75" fmla="*/ 193155 w 430785"/>
              <a:gd name="connsiteY75" fmla="*/ 3951593 h 4352025"/>
              <a:gd name="connsiteX76" fmla="*/ 379168 w 430785"/>
              <a:gd name="connsiteY76" fmla="*/ 3898516 h 4352025"/>
              <a:gd name="connsiteX77" fmla="*/ 430784 w 430785"/>
              <a:gd name="connsiteY77" fmla="*/ 3928382 h 4352025"/>
              <a:gd name="connsiteX78" fmla="*/ 430784 w 430785"/>
              <a:gd name="connsiteY78" fmla="*/ 3957274 h 4352025"/>
              <a:gd name="connsiteX79" fmla="*/ 379168 w 430785"/>
              <a:gd name="connsiteY79" fmla="*/ 3927408 h 4352025"/>
              <a:gd name="connsiteX80" fmla="*/ 0 w 430785"/>
              <a:gd name="connsiteY80" fmla="*/ 3877091 h 4352025"/>
              <a:gd name="connsiteX81" fmla="*/ 105829 w 430785"/>
              <a:gd name="connsiteY81" fmla="*/ 3938121 h 4352025"/>
              <a:gd name="connsiteX82" fmla="*/ 105829 w 430785"/>
              <a:gd name="connsiteY82" fmla="*/ 3967013 h 4352025"/>
              <a:gd name="connsiteX83" fmla="*/ 0 w 430785"/>
              <a:gd name="connsiteY83" fmla="*/ 3905821 h 4352025"/>
              <a:gd name="connsiteX84" fmla="*/ 210847 w 430785"/>
              <a:gd name="connsiteY84" fmla="*/ 3867189 h 4352025"/>
              <a:gd name="connsiteX85" fmla="*/ 258081 w 430785"/>
              <a:gd name="connsiteY85" fmla="*/ 3894458 h 4352025"/>
              <a:gd name="connsiteX86" fmla="*/ 258081 w 430785"/>
              <a:gd name="connsiteY86" fmla="*/ 3923350 h 4352025"/>
              <a:gd name="connsiteX87" fmla="*/ 210847 w 430785"/>
              <a:gd name="connsiteY87" fmla="*/ 3896081 h 4352025"/>
              <a:gd name="connsiteX88" fmla="*/ 71743 w 430785"/>
              <a:gd name="connsiteY88" fmla="*/ 3852743 h 4352025"/>
              <a:gd name="connsiteX89" fmla="*/ 173028 w 430785"/>
              <a:gd name="connsiteY89" fmla="*/ 3911176 h 4352025"/>
              <a:gd name="connsiteX90" fmla="*/ 173028 w 430785"/>
              <a:gd name="connsiteY90" fmla="*/ 3939906 h 4352025"/>
              <a:gd name="connsiteX91" fmla="*/ 71743 w 430785"/>
              <a:gd name="connsiteY91" fmla="*/ 3881473 h 4352025"/>
              <a:gd name="connsiteX92" fmla="*/ 359366 w 430785"/>
              <a:gd name="connsiteY92" fmla="*/ 3821254 h 4352025"/>
              <a:gd name="connsiteX93" fmla="*/ 430785 w 430785"/>
              <a:gd name="connsiteY93" fmla="*/ 3862644 h 4352025"/>
              <a:gd name="connsiteX94" fmla="*/ 430785 w 430785"/>
              <a:gd name="connsiteY94" fmla="*/ 3891374 h 4352025"/>
              <a:gd name="connsiteX95" fmla="*/ 359366 w 430785"/>
              <a:gd name="connsiteY95" fmla="*/ 3850146 h 4352025"/>
              <a:gd name="connsiteX96" fmla="*/ 0 w 430785"/>
              <a:gd name="connsiteY96" fmla="*/ 3811191 h 4352025"/>
              <a:gd name="connsiteX97" fmla="*/ 51779 w 430785"/>
              <a:gd name="connsiteY97" fmla="*/ 3841057 h 4352025"/>
              <a:gd name="connsiteX98" fmla="*/ 51779 w 430785"/>
              <a:gd name="connsiteY98" fmla="*/ 3869949 h 4352025"/>
              <a:gd name="connsiteX99" fmla="*/ 0 w 430785"/>
              <a:gd name="connsiteY99" fmla="*/ 3840083 h 4352025"/>
              <a:gd name="connsiteX100" fmla="*/ 248829 w 430785"/>
              <a:gd name="connsiteY100" fmla="*/ 3757464 h 4352025"/>
              <a:gd name="connsiteX101" fmla="*/ 280805 w 430785"/>
              <a:gd name="connsiteY101" fmla="*/ 3775968 h 4352025"/>
              <a:gd name="connsiteX102" fmla="*/ 280805 w 430785"/>
              <a:gd name="connsiteY102" fmla="*/ 3804860 h 4352025"/>
              <a:gd name="connsiteX103" fmla="*/ 248829 w 430785"/>
              <a:gd name="connsiteY103" fmla="*/ 3786194 h 4352025"/>
              <a:gd name="connsiteX104" fmla="*/ 0 w 430785"/>
              <a:gd name="connsiteY104" fmla="*/ 3745453 h 4352025"/>
              <a:gd name="connsiteX105" fmla="*/ 190883 w 430785"/>
              <a:gd name="connsiteY105" fmla="*/ 3855665 h 4352025"/>
              <a:gd name="connsiteX106" fmla="*/ 190883 w 430785"/>
              <a:gd name="connsiteY106" fmla="*/ 3884395 h 4352025"/>
              <a:gd name="connsiteX107" fmla="*/ 0 w 430785"/>
              <a:gd name="connsiteY107" fmla="*/ 3774183 h 4352025"/>
              <a:gd name="connsiteX108" fmla="*/ 339888 w 430785"/>
              <a:gd name="connsiteY108" fmla="*/ 3744317 h 4352025"/>
              <a:gd name="connsiteX109" fmla="*/ 430784 w 430785"/>
              <a:gd name="connsiteY109" fmla="*/ 3796745 h 4352025"/>
              <a:gd name="connsiteX110" fmla="*/ 430784 w 430785"/>
              <a:gd name="connsiteY110" fmla="*/ 3825637 h 4352025"/>
              <a:gd name="connsiteX111" fmla="*/ 339888 w 430785"/>
              <a:gd name="connsiteY111" fmla="*/ 3773047 h 4352025"/>
              <a:gd name="connsiteX112" fmla="*/ 109563 w 430785"/>
              <a:gd name="connsiteY112" fmla="*/ 3742856 h 4352025"/>
              <a:gd name="connsiteX113" fmla="*/ 141539 w 430785"/>
              <a:gd name="connsiteY113" fmla="*/ 3761360 h 4352025"/>
              <a:gd name="connsiteX114" fmla="*/ 141539 w 430785"/>
              <a:gd name="connsiteY114" fmla="*/ 3790252 h 4352025"/>
              <a:gd name="connsiteX115" fmla="*/ 109563 w 430785"/>
              <a:gd name="connsiteY115" fmla="*/ 3771586 h 4352025"/>
              <a:gd name="connsiteX116" fmla="*/ 199161 w 430785"/>
              <a:gd name="connsiteY116" fmla="*/ 3728897 h 4352025"/>
              <a:gd name="connsiteX117" fmla="*/ 231299 w 430785"/>
              <a:gd name="connsiteY117" fmla="*/ 3747401 h 4352025"/>
              <a:gd name="connsiteX118" fmla="*/ 231299 w 430785"/>
              <a:gd name="connsiteY118" fmla="*/ 3776131 h 4352025"/>
              <a:gd name="connsiteX119" fmla="*/ 199161 w 430785"/>
              <a:gd name="connsiteY119" fmla="*/ 3757627 h 4352025"/>
              <a:gd name="connsiteX120" fmla="*/ 71743 w 430785"/>
              <a:gd name="connsiteY120" fmla="*/ 3721106 h 4352025"/>
              <a:gd name="connsiteX121" fmla="*/ 89435 w 430785"/>
              <a:gd name="connsiteY121" fmla="*/ 3731332 h 4352025"/>
              <a:gd name="connsiteX122" fmla="*/ 89435 w 430785"/>
              <a:gd name="connsiteY122" fmla="*/ 3760062 h 4352025"/>
              <a:gd name="connsiteX123" fmla="*/ 71743 w 430785"/>
              <a:gd name="connsiteY123" fmla="*/ 3749836 h 4352025"/>
              <a:gd name="connsiteX124" fmla="*/ 365209 w 430785"/>
              <a:gd name="connsiteY124" fmla="*/ 3692701 h 4352025"/>
              <a:gd name="connsiteX125" fmla="*/ 430784 w 430785"/>
              <a:gd name="connsiteY125" fmla="*/ 3730520 h 4352025"/>
              <a:gd name="connsiteX126" fmla="*/ 430784 w 430785"/>
              <a:gd name="connsiteY126" fmla="*/ 3759413 h 4352025"/>
              <a:gd name="connsiteX127" fmla="*/ 365209 w 430785"/>
              <a:gd name="connsiteY127" fmla="*/ 3721593 h 4352025"/>
              <a:gd name="connsiteX128" fmla="*/ 0 w 430785"/>
              <a:gd name="connsiteY128" fmla="*/ 3679716 h 4352025"/>
              <a:gd name="connsiteX129" fmla="*/ 51779 w 430785"/>
              <a:gd name="connsiteY129" fmla="*/ 3709582 h 4352025"/>
              <a:gd name="connsiteX130" fmla="*/ 51779 w 430785"/>
              <a:gd name="connsiteY130" fmla="*/ 3738312 h 4352025"/>
              <a:gd name="connsiteX131" fmla="*/ 0 w 430785"/>
              <a:gd name="connsiteY131" fmla="*/ 3708446 h 4352025"/>
              <a:gd name="connsiteX132" fmla="*/ 218476 w 430785"/>
              <a:gd name="connsiteY132" fmla="*/ 3674197 h 4352025"/>
              <a:gd name="connsiteX133" fmla="*/ 250614 w 430785"/>
              <a:gd name="connsiteY133" fmla="*/ 3692701 h 4352025"/>
              <a:gd name="connsiteX134" fmla="*/ 250614 w 430785"/>
              <a:gd name="connsiteY134" fmla="*/ 3721593 h 4352025"/>
              <a:gd name="connsiteX135" fmla="*/ 218476 w 430785"/>
              <a:gd name="connsiteY135" fmla="*/ 3702927 h 4352025"/>
              <a:gd name="connsiteX136" fmla="*/ 91546 w 430785"/>
              <a:gd name="connsiteY136" fmla="*/ 3666730 h 4352025"/>
              <a:gd name="connsiteX137" fmla="*/ 179034 w 430785"/>
              <a:gd name="connsiteY137" fmla="*/ 3717210 h 4352025"/>
              <a:gd name="connsiteX138" fmla="*/ 179034 w 430785"/>
              <a:gd name="connsiteY138" fmla="*/ 3746102 h 4352025"/>
              <a:gd name="connsiteX139" fmla="*/ 91546 w 430785"/>
              <a:gd name="connsiteY139" fmla="*/ 3695460 h 4352025"/>
              <a:gd name="connsiteX140" fmla="*/ 151278 w 430785"/>
              <a:gd name="connsiteY140" fmla="*/ 3635404 h 4352025"/>
              <a:gd name="connsiteX141" fmla="*/ 198512 w 430785"/>
              <a:gd name="connsiteY141" fmla="*/ 3662673 h 4352025"/>
              <a:gd name="connsiteX142" fmla="*/ 198512 w 430785"/>
              <a:gd name="connsiteY142" fmla="*/ 3691403 h 4352025"/>
              <a:gd name="connsiteX143" fmla="*/ 151278 w 430785"/>
              <a:gd name="connsiteY143" fmla="*/ 3664134 h 4352025"/>
              <a:gd name="connsiteX144" fmla="*/ 361638 w 430785"/>
              <a:gd name="connsiteY144" fmla="*/ 3624853 h 4352025"/>
              <a:gd name="connsiteX145" fmla="*/ 430784 w 430785"/>
              <a:gd name="connsiteY145" fmla="*/ 3664783 h 4352025"/>
              <a:gd name="connsiteX146" fmla="*/ 430784 w 430785"/>
              <a:gd name="connsiteY146" fmla="*/ 3693675 h 4352025"/>
              <a:gd name="connsiteX147" fmla="*/ 361638 w 430785"/>
              <a:gd name="connsiteY147" fmla="*/ 3653583 h 4352025"/>
              <a:gd name="connsiteX148" fmla="*/ 0 w 430785"/>
              <a:gd name="connsiteY148" fmla="*/ 3613816 h 4352025"/>
              <a:gd name="connsiteX149" fmla="*/ 71419 w 430785"/>
              <a:gd name="connsiteY149" fmla="*/ 3655044 h 4352025"/>
              <a:gd name="connsiteX150" fmla="*/ 71419 w 430785"/>
              <a:gd name="connsiteY150" fmla="*/ 3683936 h 4352025"/>
              <a:gd name="connsiteX151" fmla="*/ 0 w 430785"/>
              <a:gd name="connsiteY151" fmla="*/ 3642708 h 4352025"/>
              <a:gd name="connsiteX152" fmla="*/ 302231 w 430785"/>
              <a:gd name="connsiteY152" fmla="*/ 3590442 h 4352025"/>
              <a:gd name="connsiteX153" fmla="*/ 334207 w 430785"/>
              <a:gd name="connsiteY153" fmla="*/ 3609108 h 4352025"/>
              <a:gd name="connsiteX154" fmla="*/ 334207 w 430785"/>
              <a:gd name="connsiteY154" fmla="*/ 3637838 h 4352025"/>
              <a:gd name="connsiteX155" fmla="*/ 302231 w 430785"/>
              <a:gd name="connsiteY155" fmla="*/ 3619334 h 4352025"/>
              <a:gd name="connsiteX156" fmla="*/ 395075 w 430785"/>
              <a:gd name="connsiteY156" fmla="*/ 3578431 h 4352025"/>
              <a:gd name="connsiteX157" fmla="*/ 430784 w 430785"/>
              <a:gd name="connsiteY157" fmla="*/ 3599045 h 4352025"/>
              <a:gd name="connsiteX158" fmla="*/ 430784 w 430785"/>
              <a:gd name="connsiteY158" fmla="*/ 3627775 h 4352025"/>
              <a:gd name="connsiteX159" fmla="*/ 395075 w 430785"/>
              <a:gd name="connsiteY159" fmla="*/ 3607161 h 4352025"/>
              <a:gd name="connsiteX160" fmla="*/ 252075 w 430785"/>
              <a:gd name="connsiteY160" fmla="*/ 3561550 h 4352025"/>
              <a:gd name="connsiteX161" fmla="*/ 284213 w 430785"/>
              <a:gd name="connsiteY161" fmla="*/ 3580216 h 4352025"/>
              <a:gd name="connsiteX162" fmla="*/ 284213 w 430785"/>
              <a:gd name="connsiteY162" fmla="*/ 3608946 h 4352025"/>
              <a:gd name="connsiteX163" fmla="*/ 252075 w 430785"/>
              <a:gd name="connsiteY163" fmla="*/ 3590442 h 4352025"/>
              <a:gd name="connsiteX164" fmla="*/ 133585 w 430785"/>
              <a:gd name="connsiteY164" fmla="*/ 3558953 h 4352025"/>
              <a:gd name="connsiteX165" fmla="*/ 196401 w 430785"/>
              <a:gd name="connsiteY165" fmla="*/ 3595149 h 4352025"/>
              <a:gd name="connsiteX166" fmla="*/ 196401 w 430785"/>
              <a:gd name="connsiteY166" fmla="*/ 3624041 h 4352025"/>
              <a:gd name="connsiteX167" fmla="*/ 133585 w 430785"/>
              <a:gd name="connsiteY167" fmla="*/ 3587845 h 4352025"/>
              <a:gd name="connsiteX168" fmla="*/ 0 w 430785"/>
              <a:gd name="connsiteY168" fmla="*/ 3548078 h 4352025"/>
              <a:gd name="connsiteX169" fmla="*/ 131151 w 430785"/>
              <a:gd name="connsiteY169" fmla="*/ 3623717 h 4352025"/>
              <a:gd name="connsiteX170" fmla="*/ 131151 w 430785"/>
              <a:gd name="connsiteY170" fmla="*/ 3652609 h 4352025"/>
              <a:gd name="connsiteX171" fmla="*/ 0 w 430785"/>
              <a:gd name="connsiteY171" fmla="*/ 3576808 h 4352025"/>
              <a:gd name="connsiteX172" fmla="*/ 85702 w 430785"/>
              <a:gd name="connsiteY172" fmla="*/ 3531360 h 4352025"/>
              <a:gd name="connsiteX173" fmla="*/ 113458 w 430785"/>
              <a:gd name="connsiteY173" fmla="*/ 3547429 h 4352025"/>
              <a:gd name="connsiteX174" fmla="*/ 113458 w 430785"/>
              <a:gd name="connsiteY174" fmla="*/ 3576159 h 4352025"/>
              <a:gd name="connsiteX175" fmla="*/ 85702 w 430785"/>
              <a:gd name="connsiteY175" fmla="*/ 3560090 h 4352025"/>
              <a:gd name="connsiteX176" fmla="*/ 365209 w 430785"/>
              <a:gd name="connsiteY176" fmla="*/ 3495326 h 4352025"/>
              <a:gd name="connsiteX177" fmla="*/ 430784 w 430785"/>
              <a:gd name="connsiteY177" fmla="*/ 3533145 h 4352025"/>
              <a:gd name="connsiteX178" fmla="*/ 430784 w 430785"/>
              <a:gd name="connsiteY178" fmla="*/ 3562038 h 4352025"/>
              <a:gd name="connsiteX179" fmla="*/ 365209 w 430785"/>
              <a:gd name="connsiteY179" fmla="*/ 3524056 h 4352025"/>
              <a:gd name="connsiteX180" fmla="*/ 129527 w 430785"/>
              <a:gd name="connsiteY180" fmla="*/ 3490781 h 4352025"/>
              <a:gd name="connsiteX181" fmla="*/ 232110 w 430785"/>
              <a:gd name="connsiteY181" fmla="*/ 3550026 h 4352025"/>
              <a:gd name="connsiteX182" fmla="*/ 232110 w 430785"/>
              <a:gd name="connsiteY182" fmla="*/ 3578918 h 4352025"/>
              <a:gd name="connsiteX183" fmla="*/ 129527 w 430785"/>
              <a:gd name="connsiteY183" fmla="*/ 3519673 h 4352025"/>
              <a:gd name="connsiteX184" fmla="*/ 0 w 430785"/>
              <a:gd name="connsiteY184" fmla="*/ 3481854 h 4352025"/>
              <a:gd name="connsiteX185" fmla="*/ 65575 w 430785"/>
              <a:gd name="connsiteY185" fmla="*/ 3519673 h 4352025"/>
              <a:gd name="connsiteX186" fmla="*/ 65575 w 430785"/>
              <a:gd name="connsiteY186" fmla="*/ 3548565 h 4352025"/>
              <a:gd name="connsiteX187" fmla="*/ 0 w 430785"/>
              <a:gd name="connsiteY187" fmla="*/ 3510746 h 4352025"/>
              <a:gd name="connsiteX188" fmla="*/ 379168 w 430785"/>
              <a:gd name="connsiteY188" fmla="*/ 3437542 h 4352025"/>
              <a:gd name="connsiteX189" fmla="*/ 430784 w 430785"/>
              <a:gd name="connsiteY189" fmla="*/ 3467408 h 4352025"/>
              <a:gd name="connsiteX190" fmla="*/ 430784 w 430785"/>
              <a:gd name="connsiteY190" fmla="*/ 3496138 h 4352025"/>
              <a:gd name="connsiteX191" fmla="*/ 379168 w 430785"/>
              <a:gd name="connsiteY191" fmla="*/ 3466272 h 4352025"/>
              <a:gd name="connsiteX192" fmla="*/ 123035 w 430785"/>
              <a:gd name="connsiteY192" fmla="*/ 3421310 h 4352025"/>
              <a:gd name="connsiteX193" fmla="*/ 199161 w 430785"/>
              <a:gd name="connsiteY193" fmla="*/ 3465297 h 4352025"/>
              <a:gd name="connsiteX194" fmla="*/ 199161 w 430785"/>
              <a:gd name="connsiteY194" fmla="*/ 3494027 h 4352025"/>
              <a:gd name="connsiteX195" fmla="*/ 123035 w 430785"/>
              <a:gd name="connsiteY195" fmla="*/ 3450040 h 4352025"/>
              <a:gd name="connsiteX196" fmla="*/ 0 w 430785"/>
              <a:gd name="connsiteY196" fmla="*/ 3416116 h 4352025"/>
              <a:gd name="connsiteX197" fmla="*/ 109563 w 430785"/>
              <a:gd name="connsiteY197" fmla="*/ 3479257 h 4352025"/>
              <a:gd name="connsiteX198" fmla="*/ 109563 w 430785"/>
              <a:gd name="connsiteY198" fmla="*/ 3507986 h 4352025"/>
              <a:gd name="connsiteX199" fmla="*/ 0 w 430785"/>
              <a:gd name="connsiteY199" fmla="*/ 3444846 h 4352025"/>
              <a:gd name="connsiteX200" fmla="*/ 222372 w 430785"/>
              <a:gd name="connsiteY200" fmla="*/ 3412870 h 4352025"/>
              <a:gd name="connsiteX201" fmla="*/ 274151 w 430785"/>
              <a:gd name="connsiteY201" fmla="*/ 3442736 h 4352025"/>
              <a:gd name="connsiteX202" fmla="*/ 274151 w 430785"/>
              <a:gd name="connsiteY202" fmla="*/ 3471466 h 4352025"/>
              <a:gd name="connsiteX203" fmla="*/ 222372 w 430785"/>
              <a:gd name="connsiteY203" fmla="*/ 3441600 h 4352025"/>
              <a:gd name="connsiteX204" fmla="*/ 55836 w 430785"/>
              <a:gd name="connsiteY204" fmla="*/ 3382517 h 4352025"/>
              <a:gd name="connsiteX205" fmla="*/ 103070 w 430785"/>
              <a:gd name="connsiteY205" fmla="*/ 3409786 h 4352025"/>
              <a:gd name="connsiteX206" fmla="*/ 103070 w 430785"/>
              <a:gd name="connsiteY206" fmla="*/ 3438516 h 4352025"/>
              <a:gd name="connsiteX207" fmla="*/ 55836 w 430785"/>
              <a:gd name="connsiteY207" fmla="*/ 3411247 h 4352025"/>
              <a:gd name="connsiteX208" fmla="*/ 355632 w 430785"/>
              <a:gd name="connsiteY208" fmla="*/ 3358169 h 4352025"/>
              <a:gd name="connsiteX209" fmla="*/ 430784 w 430785"/>
              <a:gd name="connsiteY209" fmla="*/ 3401507 h 4352025"/>
              <a:gd name="connsiteX210" fmla="*/ 430784 w 430785"/>
              <a:gd name="connsiteY210" fmla="*/ 3430399 h 4352025"/>
              <a:gd name="connsiteX211" fmla="*/ 355632 w 430785"/>
              <a:gd name="connsiteY211" fmla="*/ 3386899 h 4352025"/>
              <a:gd name="connsiteX212" fmla="*/ 125794 w 430785"/>
              <a:gd name="connsiteY212" fmla="*/ 3357033 h 4352025"/>
              <a:gd name="connsiteX213" fmla="*/ 202407 w 430785"/>
              <a:gd name="connsiteY213" fmla="*/ 3401345 h 4352025"/>
              <a:gd name="connsiteX214" fmla="*/ 202407 w 430785"/>
              <a:gd name="connsiteY214" fmla="*/ 3430075 h 4352025"/>
              <a:gd name="connsiteX215" fmla="*/ 125794 w 430785"/>
              <a:gd name="connsiteY215" fmla="*/ 3385925 h 4352025"/>
              <a:gd name="connsiteX216" fmla="*/ 0 w 430785"/>
              <a:gd name="connsiteY216" fmla="*/ 3350216 h 4352025"/>
              <a:gd name="connsiteX217" fmla="*/ 35709 w 430785"/>
              <a:gd name="connsiteY217" fmla="*/ 3370830 h 4352025"/>
              <a:gd name="connsiteX218" fmla="*/ 35709 w 430785"/>
              <a:gd name="connsiteY218" fmla="*/ 3399722 h 4352025"/>
              <a:gd name="connsiteX219" fmla="*/ 0 w 430785"/>
              <a:gd name="connsiteY219" fmla="*/ 3379108 h 4352025"/>
              <a:gd name="connsiteX220" fmla="*/ 193155 w 430785"/>
              <a:gd name="connsiteY220" fmla="*/ 3330089 h 4352025"/>
              <a:gd name="connsiteX221" fmla="*/ 225293 w 430785"/>
              <a:gd name="connsiteY221" fmla="*/ 3348755 h 4352025"/>
              <a:gd name="connsiteX222" fmla="*/ 225293 w 430785"/>
              <a:gd name="connsiteY222" fmla="*/ 3377485 h 4352025"/>
              <a:gd name="connsiteX223" fmla="*/ 193155 w 430785"/>
              <a:gd name="connsiteY223" fmla="*/ 3358981 h 4352025"/>
              <a:gd name="connsiteX224" fmla="*/ 379168 w 430785"/>
              <a:gd name="connsiteY224" fmla="*/ 3305904 h 4352025"/>
              <a:gd name="connsiteX225" fmla="*/ 430784 w 430785"/>
              <a:gd name="connsiteY225" fmla="*/ 3335770 h 4352025"/>
              <a:gd name="connsiteX226" fmla="*/ 430784 w 430785"/>
              <a:gd name="connsiteY226" fmla="*/ 3364662 h 4352025"/>
              <a:gd name="connsiteX227" fmla="*/ 379168 w 430785"/>
              <a:gd name="connsiteY227" fmla="*/ 3334796 h 4352025"/>
              <a:gd name="connsiteX228" fmla="*/ 0 w 430785"/>
              <a:gd name="connsiteY228" fmla="*/ 3284478 h 4352025"/>
              <a:gd name="connsiteX229" fmla="*/ 105829 w 430785"/>
              <a:gd name="connsiteY229" fmla="*/ 3345508 h 4352025"/>
              <a:gd name="connsiteX230" fmla="*/ 105829 w 430785"/>
              <a:gd name="connsiteY230" fmla="*/ 3374401 h 4352025"/>
              <a:gd name="connsiteX231" fmla="*/ 0 w 430785"/>
              <a:gd name="connsiteY231" fmla="*/ 3313208 h 4352025"/>
              <a:gd name="connsiteX232" fmla="*/ 210847 w 430785"/>
              <a:gd name="connsiteY232" fmla="*/ 3274577 h 4352025"/>
              <a:gd name="connsiteX233" fmla="*/ 258081 w 430785"/>
              <a:gd name="connsiteY233" fmla="*/ 3301846 h 4352025"/>
              <a:gd name="connsiteX234" fmla="*/ 258081 w 430785"/>
              <a:gd name="connsiteY234" fmla="*/ 3330738 h 4352025"/>
              <a:gd name="connsiteX235" fmla="*/ 210847 w 430785"/>
              <a:gd name="connsiteY235" fmla="*/ 3303469 h 4352025"/>
              <a:gd name="connsiteX236" fmla="*/ 71743 w 430785"/>
              <a:gd name="connsiteY236" fmla="*/ 3260131 h 4352025"/>
              <a:gd name="connsiteX237" fmla="*/ 173028 w 430785"/>
              <a:gd name="connsiteY237" fmla="*/ 3318564 h 4352025"/>
              <a:gd name="connsiteX238" fmla="*/ 173028 w 430785"/>
              <a:gd name="connsiteY238" fmla="*/ 3347456 h 4352025"/>
              <a:gd name="connsiteX239" fmla="*/ 71743 w 430785"/>
              <a:gd name="connsiteY239" fmla="*/ 3288861 h 4352025"/>
              <a:gd name="connsiteX240" fmla="*/ 359366 w 430785"/>
              <a:gd name="connsiteY240" fmla="*/ 3228642 h 4352025"/>
              <a:gd name="connsiteX241" fmla="*/ 430785 w 430785"/>
              <a:gd name="connsiteY241" fmla="*/ 3270032 h 4352025"/>
              <a:gd name="connsiteX242" fmla="*/ 430785 w 430785"/>
              <a:gd name="connsiteY242" fmla="*/ 3298762 h 4352025"/>
              <a:gd name="connsiteX243" fmla="*/ 359366 w 430785"/>
              <a:gd name="connsiteY243" fmla="*/ 3257534 h 4352025"/>
              <a:gd name="connsiteX244" fmla="*/ 0 w 430785"/>
              <a:gd name="connsiteY244" fmla="*/ 3218578 h 4352025"/>
              <a:gd name="connsiteX245" fmla="*/ 51779 w 430785"/>
              <a:gd name="connsiteY245" fmla="*/ 3248444 h 4352025"/>
              <a:gd name="connsiteX246" fmla="*/ 51779 w 430785"/>
              <a:gd name="connsiteY246" fmla="*/ 3277336 h 4352025"/>
              <a:gd name="connsiteX247" fmla="*/ 0 w 430785"/>
              <a:gd name="connsiteY247" fmla="*/ 3247470 h 4352025"/>
              <a:gd name="connsiteX248" fmla="*/ 248829 w 430785"/>
              <a:gd name="connsiteY248" fmla="*/ 3164852 h 4352025"/>
              <a:gd name="connsiteX249" fmla="*/ 280805 w 430785"/>
              <a:gd name="connsiteY249" fmla="*/ 3183356 h 4352025"/>
              <a:gd name="connsiteX250" fmla="*/ 280805 w 430785"/>
              <a:gd name="connsiteY250" fmla="*/ 3212248 h 4352025"/>
              <a:gd name="connsiteX251" fmla="*/ 248829 w 430785"/>
              <a:gd name="connsiteY251" fmla="*/ 3193744 h 4352025"/>
              <a:gd name="connsiteX252" fmla="*/ 0 w 430785"/>
              <a:gd name="connsiteY252" fmla="*/ 3152841 h 4352025"/>
              <a:gd name="connsiteX253" fmla="*/ 190883 w 430785"/>
              <a:gd name="connsiteY253" fmla="*/ 3263053 h 4352025"/>
              <a:gd name="connsiteX254" fmla="*/ 190883 w 430785"/>
              <a:gd name="connsiteY254" fmla="*/ 3291783 h 4352025"/>
              <a:gd name="connsiteX255" fmla="*/ 0 w 430785"/>
              <a:gd name="connsiteY255" fmla="*/ 3181733 h 4352025"/>
              <a:gd name="connsiteX256" fmla="*/ 339888 w 430785"/>
              <a:gd name="connsiteY256" fmla="*/ 3151705 h 4352025"/>
              <a:gd name="connsiteX257" fmla="*/ 430784 w 430785"/>
              <a:gd name="connsiteY257" fmla="*/ 3204133 h 4352025"/>
              <a:gd name="connsiteX258" fmla="*/ 430784 w 430785"/>
              <a:gd name="connsiteY258" fmla="*/ 3233025 h 4352025"/>
              <a:gd name="connsiteX259" fmla="*/ 339888 w 430785"/>
              <a:gd name="connsiteY259" fmla="*/ 3180435 h 4352025"/>
              <a:gd name="connsiteX260" fmla="*/ 109563 w 430785"/>
              <a:gd name="connsiteY260" fmla="*/ 3150244 h 4352025"/>
              <a:gd name="connsiteX261" fmla="*/ 141539 w 430785"/>
              <a:gd name="connsiteY261" fmla="*/ 3168748 h 4352025"/>
              <a:gd name="connsiteX262" fmla="*/ 141539 w 430785"/>
              <a:gd name="connsiteY262" fmla="*/ 3197640 h 4352025"/>
              <a:gd name="connsiteX263" fmla="*/ 109563 w 430785"/>
              <a:gd name="connsiteY263" fmla="*/ 3178974 h 4352025"/>
              <a:gd name="connsiteX264" fmla="*/ 199161 w 430785"/>
              <a:gd name="connsiteY264" fmla="*/ 3136285 h 4352025"/>
              <a:gd name="connsiteX265" fmla="*/ 231299 w 430785"/>
              <a:gd name="connsiteY265" fmla="*/ 3154789 h 4352025"/>
              <a:gd name="connsiteX266" fmla="*/ 231299 w 430785"/>
              <a:gd name="connsiteY266" fmla="*/ 3183519 h 4352025"/>
              <a:gd name="connsiteX267" fmla="*/ 199161 w 430785"/>
              <a:gd name="connsiteY267" fmla="*/ 3165015 h 4352025"/>
              <a:gd name="connsiteX268" fmla="*/ 71743 w 430785"/>
              <a:gd name="connsiteY268" fmla="*/ 3128494 h 4352025"/>
              <a:gd name="connsiteX269" fmla="*/ 89435 w 430785"/>
              <a:gd name="connsiteY269" fmla="*/ 3138720 h 4352025"/>
              <a:gd name="connsiteX270" fmla="*/ 89435 w 430785"/>
              <a:gd name="connsiteY270" fmla="*/ 3167450 h 4352025"/>
              <a:gd name="connsiteX271" fmla="*/ 71743 w 430785"/>
              <a:gd name="connsiteY271" fmla="*/ 3157224 h 4352025"/>
              <a:gd name="connsiteX272" fmla="*/ 365209 w 430785"/>
              <a:gd name="connsiteY272" fmla="*/ 3103126 h 4352025"/>
              <a:gd name="connsiteX273" fmla="*/ 430784 w 430785"/>
              <a:gd name="connsiteY273" fmla="*/ 3140945 h 4352025"/>
              <a:gd name="connsiteX274" fmla="*/ 430784 w 430785"/>
              <a:gd name="connsiteY274" fmla="*/ 3169838 h 4352025"/>
              <a:gd name="connsiteX275" fmla="*/ 365209 w 430785"/>
              <a:gd name="connsiteY275" fmla="*/ 3132018 h 4352025"/>
              <a:gd name="connsiteX276" fmla="*/ 0 w 430785"/>
              <a:gd name="connsiteY276" fmla="*/ 3087103 h 4352025"/>
              <a:gd name="connsiteX277" fmla="*/ 51779 w 430785"/>
              <a:gd name="connsiteY277" fmla="*/ 3116969 h 4352025"/>
              <a:gd name="connsiteX278" fmla="*/ 51779 w 430785"/>
              <a:gd name="connsiteY278" fmla="*/ 3145699 h 4352025"/>
              <a:gd name="connsiteX279" fmla="*/ 0 w 430785"/>
              <a:gd name="connsiteY279" fmla="*/ 3115833 h 4352025"/>
              <a:gd name="connsiteX280" fmla="*/ 218476 w 430785"/>
              <a:gd name="connsiteY280" fmla="*/ 3081585 h 4352025"/>
              <a:gd name="connsiteX281" fmla="*/ 250614 w 430785"/>
              <a:gd name="connsiteY281" fmla="*/ 3100089 h 4352025"/>
              <a:gd name="connsiteX282" fmla="*/ 250614 w 430785"/>
              <a:gd name="connsiteY282" fmla="*/ 3128981 h 4352025"/>
              <a:gd name="connsiteX283" fmla="*/ 218476 w 430785"/>
              <a:gd name="connsiteY283" fmla="*/ 3110315 h 4352025"/>
              <a:gd name="connsiteX284" fmla="*/ 91546 w 430785"/>
              <a:gd name="connsiteY284" fmla="*/ 3074118 h 4352025"/>
              <a:gd name="connsiteX285" fmla="*/ 179034 w 430785"/>
              <a:gd name="connsiteY285" fmla="*/ 3124598 h 4352025"/>
              <a:gd name="connsiteX286" fmla="*/ 179034 w 430785"/>
              <a:gd name="connsiteY286" fmla="*/ 3153490 h 4352025"/>
              <a:gd name="connsiteX287" fmla="*/ 91546 w 430785"/>
              <a:gd name="connsiteY287" fmla="*/ 3102848 h 4352025"/>
              <a:gd name="connsiteX288" fmla="*/ 151278 w 430785"/>
              <a:gd name="connsiteY288" fmla="*/ 3042791 h 4352025"/>
              <a:gd name="connsiteX289" fmla="*/ 198512 w 430785"/>
              <a:gd name="connsiteY289" fmla="*/ 3070060 h 4352025"/>
              <a:gd name="connsiteX290" fmla="*/ 198512 w 430785"/>
              <a:gd name="connsiteY290" fmla="*/ 3098790 h 4352025"/>
              <a:gd name="connsiteX291" fmla="*/ 151278 w 430785"/>
              <a:gd name="connsiteY291" fmla="*/ 3071521 h 4352025"/>
              <a:gd name="connsiteX292" fmla="*/ 361638 w 430785"/>
              <a:gd name="connsiteY292" fmla="*/ 3035278 h 4352025"/>
              <a:gd name="connsiteX293" fmla="*/ 430784 w 430785"/>
              <a:gd name="connsiteY293" fmla="*/ 3075207 h 4352025"/>
              <a:gd name="connsiteX294" fmla="*/ 430784 w 430785"/>
              <a:gd name="connsiteY294" fmla="*/ 3103937 h 4352025"/>
              <a:gd name="connsiteX295" fmla="*/ 361638 w 430785"/>
              <a:gd name="connsiteY295" fmla="*/ 3064008 h 4352025"/>
              <a:gd name="connsiteX296" fmla="*/ 0 w 430785"/>
              <a:gd name="connsiteY296" fmla="*/ 3021203 h 4352025"/>
              <a:gd name="connsiteX297" fmla="*/ 71419 w 430785"/>
              <a:gd name="connsiteY297" fmla="*/ 3062431 h 4352025"/>
              <a:gd name="connsiteX298" fmla="*/ 71419 w 430785"/>
              <a:gd name="connsiteY298" fmla="*/ 3091323 h 4352025"/>
              <a:gd name="connsiteX299" fmla="*/ 0 w 430785"/>
              <a:gd name="connsiteY299" fmla="*/ 3050095 h 4352025"/>
              <a:gd name="connsiteX300" fmla="*/ 302231 w 430785"/>
              <a:gd name="connsiteY300" fmla="*/ 3000868 h 4352025"/>
              <a:gd name="connsiteX301" fmla="*/ 334207 w 430785"/>
              <a:gd name="connsiteY301" fmla="*/ 3019372 h 4352025"/>
              <a:gd name="connsiteX302" fmla="*/ 334207 w 430785"/>
              <a:gd name="connsiteY302" fmla="*/ 3048264 h 4352025"/>
              <a:gd name="connsiteX303" fmla="*/ 302231 w 430785"/>
              <a:gd name="connsiteY303" fmla="*/ 3029760 h 4352025"/>
              <a:gd name="connsiteX304" fmla="*/ 395075 w 430785"/>
              <a:gd name="connsiteY304" fmla="*/ 2988856 h 4352025"/>
              <a:gd name="connsiteX305" fmla="*/ 430784 w 430785"/>
              <a:gd name="connsiteY305" fmla="*/ 3009470 h 4352025"/>
              <a:gd name="connsiteX306" fmla="*/ 430784 w 430785"/>
              <a:gd name="connsiteY306" fmla="*/ 3038200 h 4352025"/>
              <a:gd name="connsiteX307" fmla="*/ 395075 w 430785"/>
              <a:gd name="connsiteY307" fmla="*/ 3017586 h 4352025"/>
              <a:gd name="connsiteX308" fmla="*/ 252075 w 430785"/>
              <a:gd name="connsiteY308" fmla="*/ 2971975 h 4352025"/>
              <a:gd name="connsiteX309" fmla="*/ 284213 w 430785"/>
              <a:gd name="connsiteY309" fmla="*/ 2990479 h 4352025"/>
              <a:gd name="connsiteX310" fmla="*/ 284213 w 430785"/>
              <a:gd name="connsiteY310" fmla="*/ 3019371 h 4352025"/>
              <a:gd name="connsiteX311" fmla="*/ 252075 w 430785"/>
              <a:gd name="connsiteY311" fmla="*/ 3000867 h 4352025"/>
              <a:gd name="connsiteX312" fmla="*/ 133585 w 430785"/>
              <a:gd name="connsiteY312" fmla="*/ 2969378 h 4352025"/>
              <a:gd name="connsiteX313" fmla="*/ 196401 w 430785"/>
              <a:gd name="connsiteY313" fmla="*/ 3005574 h 4352025"/>
              <a:gd name="connsiteX314" fmla="*/ 196401 w 430785"/>
              <a:gd name="connsiteY314" fmla="*/ 3034466 h 4352025"/>
              <a:gd name="connsiteX315" fmla="*/ 133585 w 430785"/>
              <a:gd name="connsiteY315" fmla="*/ 2998270 h 4352025"/>
              <a:gd name="connsiteX316" fmla="*/ 0 w 430785"/>
              <a:gd name="connsiteY316" fmla="*/ 2955466 h 4352025"/>
              <a:gd name="connsiteX317" fmla="*/ 131151 w 430785"/>
              <a:gd name="connsiteY317" fmla="*/ 3031105 h 4352025"/>
              <a:gd name="connsiteX318" fmla="*/ 131151 w 430785"/>
              <a:gd name="connsiteY318" fmla="*/ 3059997 h 4352025"/>
              <a:gd name="connsiteX319" fmla="*/ 0 w 430785"/>
              <a:gd name="connsiteY319" fmla="*/ 2984196 h 4352025"/>
              <a:gd name="connsiteX320" fmla="*/ 85702 w 430785"/>
              <a:gd name="connsiteY320" fmla="*/ 2941785 h 4352025"/>
              <a:gd name="connsiteX321" fmla="*/ 113458 w 430785"/>
              <a:gd name="connsiteY321" fmla="*/ 2957854 h 4352025"/>
              <a:gd name="connsiteX322" fmla="*/ 113458 w 430785"/>
              <a:gd name="connsiteY322" fmla="*/ 2986584 h 4352025"/>
              <a:gd name="connsiteX323" fmla="*/ 85702 w 430785"/>
              <a:gd name="connsiteY323" fmla="*/ 2970515 h 4352025"/>
              <a:gd name="connsiteX324" fmla="*/ 365209 w 430785"/>
              <a:gd name="connsiteY324" fmla="*/ 2905751 h 4352025"/>
              <a:gd name="connsiteX325" fmla="*/ 430784 w 430785"/>
              <a:gd name="connsiteY325" fmla="*/ 2943570 h 4352025"/>
              <a:gd name="connsiteX326" fmla="*/ 430784 w 430785"/>
              <a:gd name="connsiteY326" fmla="*/ 2972463 h 4352025"/>
              <a:gd name="connsiteX327" fmla="*/ 365209 w 430785"/>
              <a:gd name="connsiteY327" fmla="*/ 2934481 h 4352025"/>
              <a:gd name="connsiteX328" fmla="*/ 129527 w 430785"/>
              <a:gd name="connsiteY328" fmla="*/ 2901206 h 4352025"/>
              <a:gd name="connsiteX329" fmla="*/ 232110 w 430785"/>
              <a:gd name="connsiteY329" fmla="*/ 2960451 h 4352025"/>
              <a:gd name="connsiteX330" fmla="*/ 232110 w 430785"/>
              <a:gd name="connsiteY330" fmla="*/ 2989343 h 4352025"/>
              <a:gd name="connsiteX331" fmla="*/ 129527 w 430785"/>
              <a:gd name="connsiteY331" fmla="*/ 2930098 h 4352025"/>
              <a:gd name="connsiteX332" fmla="*/ 0 w 430785"/>
              <a:gd name="connsiteY332" fmla="*/ 2892279 h 4352025"/>
              <a:gd name="connsiteX333" fmla="*/ 65575 w 430785"/>
              <a:gd name="connsiteY333" fmla="*/ 2930098 h 4352025"/>
              <a:gd name="connsiteX334" fmla="*/ 65575 w 430785"/>
              <a:gd name="connsiteY334" fmla="*/ 2958991 h 4352025"/>
              <a:gd name="connsiteX335" fmla="*/ 0 w 430785"/>
              <a:gd name="connsiteY335" fmla="*/ 2921009 h 4352025"/>
              <a:gd name="connsiteX336" fmla="*/ 379168 w 430785"/>
              <a:gd name="connsiteY336" fmla="*/ 2847967 h 4352025"/>
              <a:gd name="connsiteX337" fmla="*/ 430784 w 430785"/>
              <a:gd name="connsiteY337" fmla="*/ 2877833 h 4352025"/>
              <a:gd name="connsiteX338" fmla="*/ 430784 w 430785"/>
              <a:gd name="connsiteY338" fmla="*/ 2906563 h 4352025"/>
              <a:gd name="connsiteX339" fmla="*/ 379168 w 430785"/>
              <a:gd name="connsiteY339" fmla="*/ 2876697 h 4352025"/>
              <a:gd name="connsiteX340" fmla="*/ 123035 w 430785"/>
              <a:gd name="connsiteY340" fmla="*/ 2831735 h 4352025"/>
              <a:gd name="connsiteX341" fmla="*/ 199161 w 430785"/>
              <a:gd name="connsiteY341" fmla="*/ 2875722 h 4352025"/>
              <a:gd name="connsiteX342" fmla="*/ 199161 w 430785"/>
              <a:gd name="connsiteY342" fmla="*/ 2904452 h 4352025"/>
              <a:gd name="connsiteX343" fmla="*/ 123035 w 430785"/>
              <a:gd name="connsiteY343" fmla="*/ 2860465 h 4352025"/>
              <a:gd name="connsiteX344" fmla="*/ 0 w 430785"/>
              <a:gd name="connsiteY344" fmla="*/ 2826541 h 4352025"/>
              <a:gd name="connsiteX345" fmla="*/ 109563 w 430785"/>
              <a:gd name="connsiteY345" fmla="*/ 2889682 h 4352025"/>
              <a:gd name="connsiteX346" fmla="*/ 109563 w 430785"/>
              <a:gd name="connsiteY346" fmla="*/ 2918411 h 4352025"/>
              <a:gd name="connsiteX347" fmla="*/ 0 w 430785"/>
              <a:gd name="connsiteY347" fmla="*/ 2855271 h 4352025"/>
              <a:gd name="connsiteX348" fmla="*/ 222372 w 430785"/>
              <a:gd name="connsiteY348" fmla="*/ 2823295 h 4352025"/>
              <a:gd name="connsiteX349" fmla="*/ 274151 w 430785"/>
              <a:gd name="connsiteY349" fmla="*/ 2853161 h 4352025"/>
              <a:gd name="connsiteX350" fmla="*/ 274151 w 430785"/>
              <a:gd name="connsiteY350" fmla="*/ 2881891 h 4352025"/>
              <a:gd name="connsiteX351" fmla="*/ 222372 w 430785"/>
              <a:gd name="connsiteY351" fmla="*/ 2852025 h 4352025"/>
              <a:gd name="connsiteX352" fmla="*/ 55836 w 430785"/>
              <a:gd name="connsiteY352" fmla="*/ 2792942 h 4352025"/>
              <a:gd name="connsiteX353" fmla="*/ 103070 w 430785"/>
              <a:gd name="connsiteY353" fmla="*/ 2820211 h 4352025"/>
              <a:gd name="connsiteX354" fmla="*/ 103070 w 430785"/>
              <a:gd name="connsiteY354" fmla="*/ 2848941 h 4352025"/>
              <a:gd name="connsiteX355" fmla="*/ 55836 w 430785"/>
              <a:gd name="connsiteY355" fmla="*/ 2821672 h 4352025"/>
              <a:gd name="connsiteX356" fmla="*/ 355632 w 430785"/>
              <a:gd name="connsiteY356" fmla="*/ 2768595 h 4352025"/>
              <a:gd name="connsiteX357" fmla="*/ 430784 w 430785"/>
              <a:gd name="connsiteY357" fmla="*/ 2811933 h 4352025"/>
              <a:gd name="connsiteX358" fmla="*/ 430784 w 430785"/>
              <a:gd name="connsiteY358" fmla="*/ 2840825 h 4352025"/>
              <a:gd name="connsiteX359" fmla="*/ 355632 w 430785"/>
              <a:gd name="connsiteY359" fmla="*/ 2797325 h 4352025"/>
              <a:gd name="connsiteX360" fmla="*/ 125794 w 430785"/>
              <a:gd name="connsiteY360" fmla="*/ 2767458 h 4352025"/>
              <a:gd name="connsiteX361" fmla="*/ 202407 w 430785"/>
              <a:gd name="connsiteY361" fmla="*/ 2811770 h 4352025"/>
              <a:gd name="connsiteX362" fmla="*/ 202407 w 430785"/>
              <a:gd name="connsiteY362" fmla="*/ 2840500 h 4352025"/>
              <a:gd name="connsiteX363" fmla="*/ 125794 w 430785"/>
              <a:gd name="connsiteY363" fmla="*/ 2796350 h 4352025"/>
              <a:gd name="connsiteX364" fmla="*/ 0 w 430785"/>
              <a:gd name="connsiteY364" fmla="*/ 2760641 h 4352025"/>
              <a:gd name="connsiteX365" fmla="*/ 35709 w 430785"/>
              <a:gd name="connsiteY365" fmla="*/ 2781255 h 4352025"/>
              <a:gd name="connsiteX366" fmla="*/ 35709 w 430785"/>
              <a:gd name="connsiteY366" fmla="*/ 2810147 h 4352025"/>
              <a:gd name="connsiteX367" fmla="*/ 0 w 430785"/>
              <a:gd name="connsiteY367" fmla="*/ 2789533 h 4352025"/>
              <a:gd name="connsiteX368" fmla="*/ 193155 w 430785"/>
              <a:gd name="connsiteY368" fmla="*/ 2740514 h 4352025"/>
              <a:gd name="connsiteX369" fmla="*/ 225293 w 430785"/>
              <a:gd name="connsiteY369" fmla="*/ 2759018 h 4352025"/>
              <a:gd name="connsiteX370" fmla="*/ 225293 w 430785"/>
              <a:gd name="connsiteY370" fmla="*/ 2787910 h 4352025"/>
              <a:gd name="connsiteX371" fmla="*/ 193155 w 430785"/>
              <a:gd name="connsiteY371" fmla="*/ 2769406 h 4352025"/>
              <a:gd name="connsiteX372" fmla="*/ 379168 w 430785"/>
              <a:gd name="connsiteY372" fmla="*/ 2716330 h 4352025"/>
              <a:gd name="connsiteX373" fmla="*/ 430784 w 430785"/>
              <a:gd name="connsiteY373" fmla="*/ 2746195 h 4352025"/>
              <a:gd name="connsiteX374" fmla="*/ 430784 w 430785"/>
              <a:gd name="connsiteY374" fmla="*/ 2775087 h 4352025"/>
              <a:gd name="connsiteX375" fmla="*/ 379168 w 430785"/>
              <a:gd name="connsiteY375" fmla="*/ 2745221 h 4352025"/>
              <a:gd name="connsiteX376" fmla="*/ 0 w 430785"/>
              <a:gd name="connsiteY376" fmla="*/ 2694905 h 4352025"/>
              <a:gd name="connsiteX377" fmla="*/ 105829 w 430785"/>
              <a:gd name="connsiteY377" fmla="*/ 2755934 h 4352025"/>
              <a:gd name="connsiteX378" fmla="*/ 105829 w 430785"/>
              <a:gd name="connsiteY378" fmla="*/ 2784826 h 4352025"/>
              <a:gd name="connsiteX379" fmla="*/ 0 w 430785"/>
              <a:gd name="connsiteY379" fmla="*/ 2723635 h 4352025"/>
              <a:gd name="connsiteX380" fmla="*/ 210847 w 430785"/>
              <a:gd name="connsiteY380" fmla="*/ 2685004 h 4352025"/>
              <a:gd name="connsiteX381" fmla="*/ 258081 w 430785"/>
              <a:gd name="connsiteY381" fmla="*/ 2712272 h 4352025"/>
              <a:gd name="connsiteX382" fmla="*/ 258081 w 430785"/>
              <a:gd name="connsiteY382" fmla="*/ 2741163 h 4352025"/>
              <a:gd name="connsiteX383" fmla="*/ 210847 w 430785"/>
              <a:gd name="connsiteY383" fmla="*/ 2713894 h 4352025"/>
              <a:gd name="connsiteX384" fmla="*/ 71743 w 430785"/>
              <a:gd name="connsiteY384" fmla="*/ 2670558 h 4352025"/>
              <a:gd name="connsiteX385" fmla="*/ 173028 w 430785"/>
              <a:gd name="connsiteY385" fmla="*/ 2728990 h 4352025"/>
              <a:gd name="connsiteX386" fmla="*/ 173028 w 430785"/>
              <a:gd name="connsiteY386" fmla="*/ 2757719 h 4352025"/>
              <a:gd name="connsiteX387" fmla="*/ 71743 w 430785"/>
              <a:gd name="connsiteY387" fmla="*/ 2699287 h 4352025"/>
              <a:gd name="connsiteX388" fmla="*/ 359366 w 430785"/>
              <a:gd name="connsiteY388" fmla="*/ 2639069 h 4352025"/>
              <a:gd name="connsiteX389" fmla="*/ 430785 w 430785"/>
              <a:gd name="connsiteY389" fmla="*/ 2680459 h 4352025"/>
              <a:gd name="connsiteX390" fmla="*/ 430785 w 430785"/>
              <a:gd name="connsiteY390" fmla="*/ 2709188 h 4352025"/>
              <a:gd name="connsiteX391" fmla="*/ 359366 w 430785"/>
              <a:gd name="connsiteY391" fmla="*/ 2667961 h 4352025"/>
              <a:gd name="connsiteX392" fmla="*/ 0 w 430785"/>
              <a:gd name="connsiteY392" fmla="*/ 2629007 h 4352025"/>
              <a:gd name="connsiteX393" fmla="*/ 51779 w 430785"/>
              <a:gd name="connsiteY393" fmla="*/ 2658872 h 4352025"/>
              <a:gd name="connsiteX394" fmla="*/ 51779 w 430785"/>
              <a:gd name="connsiteY394" fmla="*/ 2687764 h 4352025"/>
              <a:gd name="connsiteX395" fmla="*/ 0 w 430785"/>
              <a:gd name="connsiteY395" fmla="*/ 2657898 h 4352025"/>
              <a:gd name="connsiteX396" fmla="*/ 248829 w 430785"/>
              <a:gd name="connsiteY396" fmla="*/ 2575282 h 4352025"/>
              <a:gd name="connsiteX397" fmla="*/ 280805 w 430785"/>
              <a:gd name="connsiteY397" fmla="*/ 2593785 h 4352025"/>
              <a:gd name="connsiteX398" fmla="*/ 280805 w 430785"/>
              <a:gd name="connsiteY398" fmla="*/ 2622677 h 4352025"/>
              <a:gd name="connsiteX399" fmla="*/ 248829 w 430785"/>
              <a:gd name="connsiteY399" fmla="*/ 2604011 h 4352025"/>
              <a:gd name="connsiteX400" fmla="*/ 0 w 430785"/>
              <a:gd name="connsiteY400" fmla="*/ 2563271 h 4352025"/>
              <a:gd name="connsiteX401" fmla="*/ 190883 w 430785"/>
              <a:gd name="connsiteY401" fmla="*/ 2673480 h 4352025"/>
              <a:gd name="connsiteX402" fmla="*/ 190883 w 430785"/>
              <a:gd name="connsiteY402" fmla="*/ 2702209 h 4352025"/>
              <a:gd name="connsiteX403" fmla="*/ 0 w 430785"/>
              <a:gd name="connsiteY403" fmla="*/ 2592000 h 4352025"/>
              <a:gd name="connsiteX404" fmla="*/ 339888 w 430785"/>
              <a:gd name="connsiteY404" fmla="*/ 2562134 h 4352025"/>
              <a:gd name="connsiteX405" fmla="*/ 430784 w 430785"/>
              <a:gd name="connsiteY405" fmla="*/ 2614561 h 4352025"/>
              <a:gd name="connsiteX406" fmla="*/ 430784 w 430785"/>
              <a:gd name="connsiteY406" fmla="*/ 2643452 h 4352025"/>
              <a:gd name="connsiteX407" fmla="*/ 339888 w 430785"/>
              <a:gd name="connsiteY407" fmla="*/ 2590864 h 4352025"/>
              <a:gd name="connsiteX408" fmla="*/ 109563 w 430785"/>
              <a:gd name="connsiteY408" fmla="*/ 2560674 h 4352025"/>
              <a:gd name="connsiteX409" fmla="*/ 141539 w 430785"/>
              <a:gd name="connsiteY409" fmla="*/ 2579178 h 4352025"/>
              <a:gd name="connsiteX410" fmla="*/ 141539 w 430785"/>
              <a:gd name="connsiteY410" fmla="*/ 2608069 h 4352025"/>
              <a:gd name="connsiteX411" fmla="*/ 109563 w 430785"/>
              <a:gd name="connsiteY411" fmla="*/ 2589403 h 4352025"/>
              <a:gd name="connsiteX412" fmla="*/ 199161 w 430785"/>
              <a:gd name="connsiteY412" fmla="*/ 2546715 h 4352025"/>
              <a:gd name="connsiteX413" fmla="*/ 231299 w 430785"/>
              <a:gd name="connsiteY413" fmla="*/ 2565219 h 4352025"/>
              <a:gd name="connsiteX414" fmla="*/ 231299 w 430785"/>
              <a:gd name="connsiteY414" fmla="*/ 2593948 h 4352025"/>
              <a:gd name="connsiteX415" fmla="*/ 199161 w 430785"/>
              <a:gd name="connsiteY415" fmla="*/ 2575445 h 4352025"/>
              <a:gd name="connsiteX416" fmla="*/ 71743 w 430785"/>
              <a:gd name="connsiteY416" fmla="*/ 2538924 h 4352025"/>
              <a:gd name="connsiteX417" fmla="*/ 89435 w 430785"/>
              <a:gd name="connsiteY417" fmla="*/ 2549150 h 4352025"/>
              <a:gd name="connsiteX418" fmla="*/ 89435 w 430785"/>
              <a:gd name="connsiteY418" fmla="*/ 2577879 h 4352025"/>
              <a:gd name="connsiteX419" fmla="*/ 71743 w 430785"/>
              <a:gd name="connsiteY419" fmla="*/ 2567654 h 4352025"/>
              <a:gd name="connsiteX420" fmla="*/ 365209 w 430785"/>
              <a:gd name="connsiteY420" fmla="*/ 2510521 h 4352025"/>
              <a:gd name="connsiteX421" fmla="*/ 430784 w 430785"/>
              <a:gd name="connsiteY421" fmla="*/ 2548339 h 4352025"/>
              <a:gd name="connsiteX422" fmla="*/ 430784 w 430785"/>
              <a:gd name="connsiteY422" fmla="*/ 2549851 h 4352025"/>
              <a:gd name="connsiteX423" fmla="*/ 430784 w 430785"/>
              <a:gd name="connsiteY423" fmla="*/ 2577231 h 4352025"/>
              <a:gd name="connsiteX424" fmla="*/ 430784 w 430785"/>
              <a:gd name="connsiteY424" fmla="*/ 2578744 h 4352025"/>
              <a:gd name="connsiteX425" fmla="*/ 365209 w 430785"/>
              <a:gd name="connsiteY425" fmla="*/ 2540924 h 4352025"/>
              <a:gd name="connsiteX426" fmla="*/ 365209 w 430785"/>
              <a:gd name="connsiteY426" fmla="*/ 2539411 h 4352025"/>
              <a:gd name="connsiteX427" fmla="*/ 365209 w 430785"/>
              <a:gd name="connsiteY427" fmla="*/ 2512032 h 4352025"/>
              <a:gd name="connsiteX428" fmla="*/ 0 w 430785"/>
              <a:gd name="connsiteY428" fmla="*/ 2497536 h 4352025"/>
              <a:gd name="connsiteX429" fmla="*/ 51779 w 430785"/>
              <a:gd name="connsiteY429" fmla="*/ 2527401 h 4352025"/>
              <a:gd name="connsiteX430" fmla="*/ 51779 w 430785"/>
              <a:gd name="connsiteY430" fmla="*/ 2556130 h 4352025"/>
              <a:gd name="connsiteX431" fmla="*/ 0 w 430785"/>
              <a:gd name="connsiteY431" fmla="*/ 2526265 h 4352025"/>
              <a:gd name="connsiteX432" fmla="*/ 218476 w 430785"/>
              <a:gd name="connsiteY432" fmla="*/ 2492017 h 4352025"/>
              <a:gd name="connsiteX433" fmla="*/ 250614 w 430785"/>
              <a:gd name="connsiteY433" fmla="*/ 2510521 h 4352025"/>
              <a:gd name="connsiteX434" fmla="*/ 250614 w 430785"/>
              <a:gd name="connsiteY434" fmla="*/ 2539411 h 4352025"/>
              <a:gd name="connsiteX435" fmla="*/ 218476 w 430785"/>
              <a:gd name="connsiteY435" fmla="*/ 2520746 h 4352025"/>
              <a:gd name="connsiteX436" fmla="*/ 91546 w 430785"/>
              <a:gd name="connsiteY436" fmla="*/ 2484549 h 4352025"/>
              <a:gd name="connsiteX437" fmla="*/ 179034 w 430785"/>
              <a:gd name="connsiteY437" fmla="*/ 2535029 h 4352025"/>
              <a:gd name="connsiteX438" fmla="*/ 179034 w 430785"/>
              <a:gd name="connsiteY438" fmla="*/ 2563920 h 4352025"/>
              <a:gd name="connsiteX439" fmla="*/ 91546 w 430785"/>
              <a:gd name="connsiteY439" fmla="*/ 2513279 h 4352025"/>
              <a:gd name="connsiteX440" fmla="*/ 151278 w 430785"/>
              <a:gd name="connsiteY440" fmla="*/ 2453225 h 4352025"/>
              <a:gd name="connsiteX441" fmla="*/ 198512 w 430785"/>
              <a:gd name="connsiteY441" fmla="*/ 2480494 h 4352025"/>
              <a:gd name="connsiteX442" fmla="*/ 198512 w 430785"/>
              <a:gd name="connsiteY442" fmla="*/ 2509222 h 4352025"/>
              <a:gd name="connsiteX443" fmla="*/ 151278 w 430785"/>
              <a:gd name="connsiteY443" fmla="*/ 2481954 h 4352025"/>
              <a:gd name="connsiteX444" fmla="*/ 361638 w 430785"/>
              <a:gd name="connsiteY444" fmla="*/ 2442673 h 4352025"/>
              <a:gd name="connsiteX445" fmla="*/ 430784 w 430785"/>
              <a:gd name="connsiteY445" fmla="*/ 2482603 h 4352025"/>
              <a:gd name="connsiteX446" fmla="*/ 430784 w 430785"/>
              <a:gd name="connsiteY446" fmla="*/ 2484113 h 4352025"/>
              <a:gd name="connsiteX447" fmla="*/ 430784 w 430785"/>
              <a:gd name="connsiteY447" fmla="*/ 2511495 h 4352025"/>
              <a:gd name="connsiteX448" fmla="*/ 430784 w 430785"/>
              <a:gd name="connsiteY448" fmla="*/ 2512843 h 4352025"/>
              <a:gd name="connsiteX449" fmla="*/ 361638 w 430785"/>
              <a:gd name="connsiteY449" fmla="*/ 2472914 h 4352025"/>
              <a:gd name="connsiteX450" fmla="*/ 361638 w 430785"/>
              <a:gd name="connsiteY450" fmla="*/ 2471404 h 4352025"/>
              <a:gd name="connsiteX451" fmla="*/ 361638 w 430785"/>
              <a:gd name="connsiteY451" fmla="*/ 2444184 h 4352025"/>
              <a:gd name="connsiteX452" fmla="*/ 0 w 430785"/>
              <a:gd name="connsiteY452" fmla="*/ 2431635 h 4352025"/>
              <a:gd name="connsiteX453" fmla="*/ 71419 w 430785"/>
              <a:gd name="connsiteY453" fmla="*/ 2472864 h 4352025"/>
              <a:gd name="connsiteX454" fmla="*/ 71419 w 430785"/>
              <a:gd name="connsiteY454" fmla="*/ 2501756 h 4352025"/>
              <a:gd name="connsiteX455" fmla="*/ 0 w 430785"/>
              <a:gd name="connsiteY455" fmla="*/ 2460528 h 4352025"/>
              <a:gd name="connsiteX456" fmla="*/ 302231 w 430785"/>
              <a:gd name="connsiteY456" fmla="*/ 2408259 h 4352025"/>
              <a:gd name="connsiteX457" fmla="*/ 334207 w 430785"/>
              <a:gd name="connsiteY457" fmla="*/ 2426926 h 4352025"/>
              <a:gd name="connsiteX458" fmla="*/ 334207 w 430785"/>
              <a:gd name="connsiteY458" fmla="*/ 2428279 h 4352025"/>
              <a:gd name="connsiteX459" fmla="*/ 334207 w 430785"/>
              <a:gd name="connsiteY459" fmla="*/ 2455660 h 4352025"/>
              <a:gd name="connsiteX460" fmla="*/ 334207 w 430785"/>
              <a:gd name="connsiteY460" fmla="*/ 2457171 h 4352025"/>
              <a:gd name="connsiteX461" fmla="*/ 302231 w 430785"/>
              <a:gd name="connsiteY461" fmla="*/ 2438667 h 4352025"/>
              <a:gd name="connsiteX462" fmla="*/ 302231 w 430785"/>
              <a:gd name="connsiteY462" fmla="*/ 2437153 h 4352025"/>
              <a:gd name="connsiteX463" fmla="*/ 302231 w 430785"/>
              <a:gd name="connsiteY463" fmla="*/ 2409775 h 4352025"/>
              <a:gd name="connsiteX464" fmla="*/ 395075 w 430785"/>
              <a:gd name="connsiteY464" fmla="*/ 2396248 h 4352025"/>
              <a:gd name="connsiteX465" fmla="*/ 430784 w 430785"/>
              <a:gd name="connsiteY465" fmla="*/ 2416860 h 4352025"/>
              <a:gd name="connsiteX466" fmla="*/ 430784 w 430785"/>
              <a:gd name="connsiteY466" fmla="*/ 2418376 h 4352025"/>
              <a:gd name="connsiteX467" fmla="*/ 430784 w 430785"/>
              <a:gd name="connsiteY467" fmla="*/ 2445595 h 4352025"/>
              <a:gd name="connsiteX468" fmla="*/ 430784 w 430785"/>
              <a:gd name="connsiteY468" fmla="*/ 2447106 h 4352025"/>
              <a:gd name="connsiteX469" fmla="*/ 395075 w 430785"/>
              <a:gd name="connsiteY469" fmla="*/ 2426492 h 4352025"/>
              <a:gd name="connsiteX470" fmla="*/ 395075 w 430785"/>
              <a:gd name="connsiteY470" fmla="*/ 2424979 h 4352025"/>
              <a:gd name="connsiteX471" fmla="*/ 395075 w 430785"/>
              <a:gd name="connsiteY471" fmla="*/ 2397762 h 4352025"/>
              <a:gd name="connsiteX472" fmla="*/ 252075 w 430785"/>
              <a:gd name="connsiteY472" fmla="*/ 2379368 h 4352025"/>
              <a:gd name="connsiteX473" fmla="*/ 284213 w 430785"/>
              <a:gd name="connsiteY473" fmla="*/ 2398033 h 4352025"/>
              <a:gd name="connsiteX474" fmla="*/ 284213 w 430785"/>
              <a:gd name="connsiteY474" fmla="*/ 2399385 h 4352025"/>
              <a:gd name="connsiteX475" fmla="*/ 284213 w 430785"/>
              <a:gd name="connsiteY475" fmla="*/ 2426766 h 4352025"/>
              <a:gd name="connsiteX476" fmla="*/ 284213 w 430785"/>
              <a:gd name="connsiteY476" fmla="*/ 2428278 h 4352025"/>
              <a:gd name="connsiteX477" fmla="*/ 252075 w 430785"/>
              <a:gd name="connsiteY477" fmla="*/ 2409774 h 4352025"/>
              <a:gd name="connsiteX478" fmla="*/ 252075 w 430785"/>
              <a:gd name="connsiteY478" fmla="*/ 2408259 h 4352025"/>
              <a:gd name="connsiteX479" fmla="*/ 252075 w 430785"/>
              <a:gd name="connsiteY479" fmla="*/ 2380881 h 4352025"/>
              <a:gd name="connsiteX480" fmla="*/ 133585 w 430785"/>
              <a:gd name="connsiteY480" fmla="*/ 2376770 h 4352025"/>
              <a:gd name="connsiteX481" fmla="*/ 196401 w 430785"/>
              <a:gd name="connsiteY481" fmla="*/ 2412967 h 4352025"/>
              <a:gd name="connsiteX482" fmla="*/ 196401 w 430785"/>
              <a:gd name="connsiteY482" fmla="*/ 2414480 h 4352025"/>
              <a:gd name="connsiteX483" fmla="*/ 196401 w 430785"/>
              <a:gd name="connsiteY483" fmla="*/ 2441861 h 4352025"/>
              <a:gd name="connsiteX484" fmla="*/ 196401 w 430785"/>
              <a:gd name="connsiteY484" fmla="*/ 2443372 h 4352025"/>
              <a:gd name="connsiteX485" fmla="*/ 133585 w 430785"/>
              <a:gd name="connsiteY485" fmla="*/ 2407176 h 4352025"/>
              <a:gd name="connsiteX486" fmla="*/ 133585 w 430785"/>
              <a:gd name="connsiteY486" fmla="*/ 2405663 h 4352025"/>
              <a:gd name="connsiteX487" fmla="*/ 133585 w 430785"/>
              <a:gd name="connsiteY487" fmla="*/ 2378284 h 4352025"/>
              <a:gd name="connsiteX488" fmla="*/ 0 w 430785"/>
              <a:gd name="connsiteY488" fmla="*/ 2365896 h 4352025"/>
              <a:gd name="connsiteX489" fmla="*/ 131151 w 430785"/>
              <a:gd name="connsiteY489" fmla="*/ 2441537 h 4352025"/>
              <a:gd name="connsiteX490" fmla="*/ 131151 w 430785"/>
              <a:gd name="connsiteY490" fmla="*/ 2470429 h 4352025"/>
              <a:gd name="connsiteX491" fmla="*/ 0 w 430785"/>
              <a:gd name="connsiteY491" fmla="*/ 2394624 h 4352025"/>
              <a:gd name="connsiteX492" fmla="*/ 85702 w 430785"/>
              <a:gd name="connsiteY492" fmla="*/ 2349180 h 4352025"/>
              <a:gd name="connsiteX493" fmla="*/ 113458 w 430785"/>
              <a:gd name="connsiteY493" fmla="*/ 2365247 h 4352025"/>
              <a:gd name="connsiteX494" fmla="*/ 113458 w 430785"/>
              <a:gd name="connsiteY494" fmla="*/ 2366760 h 4352025"/>
              <a:gd name="connsiteX495" fmla="*/ 113458 w 430785"/>
              <a:gd name="connsiteY495" fmla="*/ 2393975 h 4352025"/>
              <a:gd name="connsiteX496" fmla="*/ 113458 w 430785"/>
              <a:gd name="connsiteY496" fmla="*/ 2395490 h 4352025"/>
              <a:gd name="connsiteX497" fmla="*/ 85702 w 430785"/>
              <a:gd name="connsiteY497" fmla="*/ 2379421 h 4352025"/>
              <a:gd name="connsiteX498" fmla="*/ 85702 w 430785"/>
              <a:gd name="connsiteY498" fmla="*/ 2377908 h 4352025"/>
              <a:gd name="connsiteX499" fmla="*/ 85702 w 430785"/>
              <a:gd name="connsiteY499" fmla="*/ 2350691 h 4352025"/>
              <a:gd name="connsiteX500" fmla="*/ 365209 w 430785"/>
              <a:gd name="connsiteY500" fmla="*/ 2313147 h 4352025"/>
              <a:gd name="connsiteX501" fmla="*/ 430784 w 430785"/>
              <a:gd name="connsiteY501" fmla="*/ 2350965 h 4352025"/>
              <a:gd name="connsiteX502" fmla="*/ 430784 w 430785"/>
              <a:gd name="connsiteY502" fmla="*/ 2352476 h 4352025"/>
              <a:gd name="connsiteX503" fmla="*/ 430784 w 430785"/>
              <a:gd name="connsiteY503" fmla="*/ 2379855 h 4352025"/>
              <a:gd name="connsiteX504" fmla="*/ 430784 w 430785"/>
              <a:gd name="connsiteY504" fmla="*/ 2381369 h 4352025"/>
              <a:gd name="connsiteX505" fmla="*/ 365209 w 430785"/>
              <a:gd name="connsiteY505" fmla="*/ 2343388 h 4352025"/>
              <a:gd name="connsiteX506" fmla="*/ 365209 w 430785"/>
              <a:gd name="connsiteY506" fmla="*/ 2341876 h 4352025"/>
              <a:gd name="connsiteX507" fmla="*/ 365209 w 430785"/>
              <a:gd name="connsiteY507" fmla="*/ 2314657 h 4352025"/>
              <a:gd name="connsiteX508" fmla="*/ 129527 w 430785"/>
              <a:gd name="connsiteY508" fmla="*/ 2308603 h 4352025"/>
              <a:gd name="connsiteX509" fmla="*/ 232110 w 430785"/>
              <a:gd name="connsiteY509" fmla="*/ 2367845 h 4352025"/>
              <a:gd name="connsiteX510" fmla="*/ 232110 w 430785"/>
              <a:gd name="connsiteY510" fmla="*/ 2369358 h 4352025"/>
              <a:gd name="connsiteX511" fmla="*/ 232110 w 430785"/>
              <a:gd name="connsiteY511" fmla="*/ 2396735 h 4352025"/>
              <a:gd name="connsiteX512" fmla="*/ 232110 w 430785"/>
              <a:gd name="connsiteY512" fmla="*/ 2398250 h 4352025"/>
              <a:gd name="connsiteX513" fmla="*/ 129527 w 430785"/>
              <a:gd name="connsiteY513" fmla="*/ 2339005 h 4352025"/>
              <a:gd name="connsiteX514" fmla="*/ 129527 w 430785"/>
              <a:gd name="connsiteY514" fmla="*/ 2337494 h 4352025"/>
              <a:gd name="connsiteX515" fmla="*/ 129527 w 430785"/>
              <a:gd name="connsiteY515" fmla="*/ 2310113 h 4352025"/>
              <a:gd name="connsiteX516" fmla="*/ 0 w 430785"/>
              <a:gd name="connsiteY516" fmla="*/ 2299676 h 4352025"/>
              <a:gd name="connsiteX517" fmla="*/ 65575 w 430785"/>
              <a:gd name="connsiteY517" fmla="*/ 2337494 h 4352025"/>
              <a:gd name="connsiteX518" fmla="*/ 65575 w 430785"/>
              <a:gd name="connsiteY518" fmla="*/ 2339005 h 4352025"/>
              <a:gd name="connsiteX519" fmla="*/ 65575 w 430785"/>
              <a:gd name="connsiteY519" fmla="*/ 2366384 h 4352025"/>
              <a:gd name="connsiteX520" fmla="*/ 65575 w 430785"/>
              <a:gd name="connsiteY520" fmla="*/ 2367898 h 4352025"/>
              <a:gd name="connsiteX521" fmla="*/ 0 w 430785"/>
              <a:gd name="connsiteY521" fmla="*/ 2329916 h 4352025"/>
              <a:gd name="connsiteX522" fmla="*/ 0 w 430785"/>
              <a:gd name="connsiteY522" fmla="*/ 2328568 h 4352025"/>
              <a:gd name="connsiteX523" fmla="*/ 0 w 430785"/>
              <a:gd name="connsiteY523" fmla="*/ 2301187 h 4352025"/>
              <a:gd name="connsiteX524" fmla="*/ 379168 w 430785"/>
              <a:gd name="connsiteY524" fmla="*/ 2255364 h 4352025"/>
              <a:gd name="connsiteX525" fmla="*/ 430784 w 430785"/>
              <a:gd name="connsiteY525" fmla="*/ 2285232 h 4352025"/>
              <a:gd name="connsiteX526" fmla="*/ 430784 w 430785"/>
              <a:gd name="connsiteY526" fmla="*/ 2286739 h 4352025"/>
              <a:gd name="connsiteX527" fmla="*/ 430784 w 430785"/>
              <a:gd name="connsiteY527" fmla="*/ 2313959 h 4352025"/>
              <a:gd name="connsiteX528" fmla="*/ 430784 w 430785"/>
              <a:gd name="connsiteY528" fmla="*/ 2315469 h 4352025"/>
              <a:gd name="connsiteX529" fmla="*/ 379168 w 430785"/>
              <a:gd name="connsiteY529" fmla="*/ 2285604 h 4352025"/>
              <a:gd name="connsiteX530" fmla="*/ 379168 w 430785"/>
              <a:gd name="connsiteY530" fmla="*/ 2284096 h 4352025"/>
              <a:gd name="connsiteX531" fmla="*/ 379168 w 430785"/>
              <a:gd name="connsiteY531" fmla="*/ 2256874 h 4352025"/>
              <a:gd name="connsiteX532" fmla="*/ 123035 w 430785"/>
              <a:gd name="connsiteY532" fmla="*/ 2239134 h 4352025"/>
              <a:gd name="connsiteX533" fmla="*/ 199161 w 430785"/>
              <a:gd name="connsiteY533" fmla="*/ 2283122 h 4352025"/>
              <a:gd name="connsiteX534" fmla="*/ 199161 w 430785"/>
              <a:gd name="connsiteY534" fmla="*/ 2284630 h 4352025"/>
              <a:gd name="connsiteX535" fmla="*/ 199161 w 430785"/>
              <a:gd name="connsiteY535" fmla="*/ 2311849 h 4352025"/>
              <a:gd name="connsiteX536" fmla="*/ 199161 w 430785"/>
              <a:gd name="connsiteY536" fmla="*/ 2313359 h 4352025"/>
              <a:gd name="connsiteX537" fmla="*/ 123035 w 430785"/>
              <a:gd name="connsiteY537" fmla="*/ 2269373 h 4352025"/>
              <a:gd name="connsiteX538" fmla="*/ 123035 w 430785"/>
              <a:gd name="connsiteY538" fmla="*/ 2267865 h 4352025"/>
              <a:gd name="connsiteX539" fmla="*/ 123035 w 430785"/>
              <a:gd name="connsiteY539" fmla="*/ 2240642 h 4352025"/>
              <a:gd name="connsiteX540" fmla="*/ 0 w 430785"/>
              <a:gd name="connsiteY540" fmla="*/ 2233939 h 4352025"/>
              <a:gd name="connsiteX541" fmla="*/ 109563 w 430785"/>
              <a:gd name="connsiteY541" fmla="*/ 2297080 h 4352025"/>
              <a:gd name="connsiteX542" fmla="*/ 109563 w 430785"/>
              <a:gd name="connsiteY542" fmla="*/ 2298590 h 4352025"/>
              <a:gd name="connsiteX543" fmla="*/ 109563 w 430785"/>
              <a:gd name="connsiteY543" fmla="*/ 2325808 h 4352025"/>
              <a:gd name="connsiteX544" fmla="*/ 109563 w 430785"/>
              <a:gd name="connsiteY544" fmla="*/ 2327318 h 4352025"/>
              <a:gd name="connsiteX545" fmla="*/ 0 w 430785"/>
              <a:gd name="connsiteY545" fmla="*/ 2264179 h 4352025"/>
              <a:gd name="connsiteX546" fmla="*/ 0 w 430785"/>
              <a:gd name="connsiteY546" fmla="*/ 2262671 h 4352025"/>
              <a:gd name="connsiteX547" fmla="*/ 0 w 430785"/>
              <a:gd name="connsiteY547" fmla="*/ 2235449 h 4352025"/>
              <a:gd name="connsiteX548" fmla="*/ 222372 w 430785"/>
              <a:gd name="connsiteY548" fmla="*/ 2230691 h 4352025"/>
              <a:gd name="connsiteX549" fmla="*/ 274151 w 430785"/>
              <a:gd name="connsiteY549" fmla="*/ 2260562 h 4352025"/>
              <a:gd name="connsiteX550" fmla="*/ 274151 w 430785"/>
              <a:gd name="connsiteY550" fmla="*/ 2262070 h 4352025"/>
              <a:gd name="connsiteX551" fmla="*/ 274151 w 430785"/>
              <a:gd name="connsiteY551" fmla="*/ 2289290 h 4352025"/>
              <a:gd name="connsiteX552" fmla="*/ 274151 w 430785"/>
              <a:gd name="connsiteY552" fmla="*/ 2290800 h 4352025"/>
              <a:gd name="connsiteX553" fmla="*/ 222372 w 430785"/>
              <a:gd name="connsiteY553" fmla="*/ 2260933 h 4352025"/>
              <a:gd name="connsiteX554" fmla="*/ 222372 w 430785"/>
              <a:gd name="connsiteY554" fmla="*/ 2259425 h 4352025"/>
              <a:gd name="connsiteX555" fmla="*/ 222372 w 430785"/>
              <a:gd name="connsiteY555" fmla="*/ 2232203 h 4352025"/>
              <a:gd name="connsiteX556" fmla="*/ 55836 w 430785"/>
              <a:gd name="connsiteY556" fmla="*/ 2200333 h 4352025"/>
              <a:gd name="connsiteX557" fmla="*/ 103070 w 430785"/>
              <a:gd name="connsiteY557" fmla="*/ 2227605 h 4352025"/>
              <a:gd name="connsiteX558" fmla="*/ 103070 w 430785"/>
              <a:gd name="connsiteY558" fmla="*/ 2229117 h 4352025"/>
              <a:gd name="connsiteX559" fmla="*/ 103070 w 430785"/>
              <a:gd name="connsiteY559" fmla="*/ 2256340 h 4352025"/>
              <a:gd name="connsiteX560" fmla="*/ 103070 w 430785"/>
              <a:gd name="connsiteY560" fmla="*/ 2257848 h 4352025"/>
              <a:gd name="connsiteX561" fmla="*/ 55836 w 430785"/>
              <a:gd name="connsiteY561" fmla="*/ 2230580 h 4352025"/>
              <a:gd name="connsiteX562" fmla="*/ 55836 w 430785"/>
              <a:gd name="connsiteY562" fmla="*/ 2229066 h 4352025"/>
              <a:gd name="connsiteX563" fmla="*/ 55836 w 430785"/>
              <a:gd name="connsiteY563" fmla="*/ 2201849 h 4352025"/>
              <a:gd name="connsiteX564" fmla="*/ 355632 w 430785"/>
              <a:gd name="connsiteY564" fmla="*/ 2175992 h 4352025"/>
              <a:gd name="connsiteX565" fmla="*/ 430784 w 430785"/>
              <a:gd name="connsiteY565" fmla="*/ 2219322 h 4352025"/>
              <a:gd name="connsiteX566" fmla="*/ 430784 w 430785"/>
              <a:gd name="connsiteY566" fmla="*/ 2220840 h 4352025"/>
              <a:gd name="connsiteX567" fmla="*/ 430784 w 430785"/>
              <a:gd name="connsiteY567" fmla="*/ 2248221 h 4352025"/>
              <a:gd name="connsiteX568" fmla="*/ 430784 w 430785"/>
              <a:gd name="connsiteY568" fmla="*/ 2249731 h 4352025"/>
              <a:gd name="connsiteX569" fmla="*/ 355632 w 430785"/>
              <a:gd name="connsiteY569" fmla="*/ 2206231 h 4352025"/>
              <a:gd name="connsiteX570" fmla="*/ 355632 w 430785"/>
              <a:gd name="connsiteY570" fmla="*/ 2204714 h 4352025"/>
              <a:gd name="connsiteX571" fmla="*/ 355632 w 430785"/>
              <a:gd name="connsiteY571" fmla="*/ 2177501 h 4352025"/>
              <a:gd name="connsiteX572" fmla="*/ 125794 w 430785"/>
              <a:gd name="connsiteY572" fmla="*/ 2174857 h 4352025"/>
              <a:gd name="connsiteX573" fmla="*/ 202407 w 430785"/>
              <a:gd name="connsiteY573" fmla="*/ 2219161 h 4352025"/>
              <a:gd name="connsiteX574" fmla="*/ 202407 w 430785"/>
              <a:gd name="connsiteY574" fmla="*/ 2220677 h 4352025"/>
              <a:gd name="connsiteX575" fmla="*/ 202407 w 430785"/>
              <a:gd name="connsiteY575" fmla="*/ 2247898 h 4352025"/>
              <a:gd name="connsiteX576" fmla="*/ 202407 w 430785"/>
              <a:gd name="connsiteY576" fmla="*/ 2249408 h 4352025"/>
              <a:gd name="connsiteX577" fmla="*/ 125794 w 430785"/>
              <a:gd name="connsiteY577" fmla="*/ 2205256 h 4352025"/>
              <a:gd name="connsiteX578" fmla="*/ 125794 w 430785"/>
              <a:gd name="connsiteY578" fmla="*/ 2203741 h 4352025"/>
              <a:gd name="connsiteX579" fmla="*/ 125794 w 430785"/>
              <a:gd name="connsiteY579" fmla="*/ 2176365 h 4352025"/>
              <a:gd name="connsiteX580" fmla="*/ 0 w 430785"/>
              <a:gd name="connsiteY580" fmla="*/ 2168040 h 4352025"/>
              <a:gd name="connsiteX581" fmla="*/ 35709 w 430785"/>
              <a:gd name="connsiteY581" fmla="*/ 2188649 h 4352025"/>
              <a:gd name="connsiteX582" fmla="*/ 35709 w 430785"/>
              <a:gd name="connsiteY582" fmla="*/ 2190162 h 4352025"/>
              <a:gd name="connsiteX583" fmla="*/ 35709 w 430785"/>
              <a:gd name="connsiteY583" fmla="*/ 2217536 h 4352025"/>
              <a:gd name="connsiteX584" fmla="*/ 35709 w 430785"/>
              <a:gd name="connsiteY584" fmla="*/ 2219053 h 4352025"/>
              <a:gd name="connsiteX585" fmla="*/ 0 w 430785"/>
              <a:gd name="connsiteY585" fmla="*/ 2198439 h 4352025"/>
              <a:gd name="connsiteX586" fmla="*/ 0 w 430785"/>
              <a:gd name="connsiteY586" fmla="*/ 2196925 h 4352025"/>
              <a:gd name="connsiteX587" fmla="*/ 0 w 430785"/>
              <a:gd name="connsiteY587" fmla="*/ 2169553 h 4352025"/>
              <a:gd name="connsiteX588" fmla="*/ 193155 w 430785"/>
              <a:gd name="connsiteY588" fmla="*/ 2147913 h 4352025"/>
              <a:gd name="connsiteX589" fmla="*/ 225293 w 430785"/>
              <a:gd name="connsiteY589" fmla="*/ 2166579 h 4352025"/>
              <a:gd name="connsiteX590" fmla="*/ 225293 w 430785"/>
              <a:gd name="connsiteY590" fmla="*/ 2167930 h 4352025"/>
              <a:gd name="connsiteX591" fmla="*/ 225293 w 430785"/>
              <a:gd name="connsiteY591" fmla="*/ 2195303 h 4352025"/>
              <a:gd name="connsiteX592" fmla="*/ 225293 w 430785"/>
              <a:gd name="connsiteY592" fmla="*/ 2196816 h 4352025"/>
              <a:gd name="connsiteX593" fmla="*/ 193155 w 430785"/>
              <a:gd name="connsiteY593" fmla="*/ 2178313 h 4352025"/>
              <a:gd name="connsiteX594" fmla="*/ 193155 w 430785"/>
              <a:gd name="connsiteY594" fmla="*/ 2176800 h 4352025"/>
              <a:gd name="connsiteX595" fmla="*/ 193155 w 430785"/>
              <a:gd name="connsiteY595" fmla="*/ 2149426 h 4352025"/>
              <a:gd name="connsiteX596" fmla="*/ 379168 w 430785"/>
              <a:gd name="connsiteY596" fmla="*/ 2123728 h 4352025"/>
              <a:gd name="connsiteX597" fmla="*/ 430784 w 430785"/>
              <a:gd name="connsiteY597" fmla="*/ 2153594 h 4352025"/>
              <a:gd name="connsiteX598" fmla="*/ 430784 w 430785"/>
              <a:gd name="connsiteY598" fmla="*/ 2155106 h 4352025"/>
              <a:gd name="connsiteX599" fmla="*/ 430784 w 430785"/>
              <a:gd name="connsiteY599" fmla="*/ 2182481 h 4352025"/>
              <a:gd name="connsiteX600" fmla="*/ 430784 w 430785"/>
              <a:gd name="connsiteY600" fmla="*/ 2183993 h 4352025"/>
              <a:gd name="connsiteX601" fmla="*/ 379168 w 430785"/>
              <a:gd name="connsiteY601" fmla="*/ 2154132 h 4352025"/>
              <a:gd name="connsiteX602" fmla="*/ 379168 w 430785"/>
              <a:gd name="connsiteY602" fmla="*/ 2152619 h 4352025"/>
              <a:gd name="connsiteX603" fmla="*/ 379168 w 430785"/>
              <a:gd name="connsiteY603" fmla="*/ 2125240 h 4352025"/>
              <a:gd name="connsiteX604" fmla="*/ 0 w 430785"/>
              <a:gd name="connsiteY604" fmla="*/ 2102302 h 4352025"/>
              <a:gd name="connsiteX605" fmla="*/ 105829 w 430785"/>
              <a:gd name="connsiteY605" fmla="*/ 2163332 h 4352025"/>
              <a:gd name="connsiteX606" fmla="*/ 105829 w 430785"/>
              <a:gd name="connsiteY606" fmla="*/ 2164846 h 4352025"/>
              <a:gd name="connsiteX607" fmla="*/ 105829 w 430785"/>
              <a:gd name="connsiteY607" fmla="*/ 2192218 h 4352025"/>
              <a:gd name="connsiteX608" fmla="*/ 105829 w 430785"/>
              <a:gd name="connsiteY608" fmla="*/ 2193733 h 4352025"/>
              <a:gd name="connsiteX609" fmla="*/ 0 w 430785"/>
              <a:gd name="connsiteY609" fmla="*/ 2132546 h 4352025"/>
              <a:gd name="connsiteX610" fmla="*/ 0 w 430785"/>
              <a:gd name="connsiteY610" fmla="*/ 2131032 h 4352025"/>
              <a:gd name="connsiteX611" fmla="*/ 0 w 430785"/>
              <a:gd name="connsiteY611" fmla="*/ 2103816 h 4352025"/>
              <a:gd name="connsiteX612" fmla="*/ 210847 w 430785"/>
              <a:gd name="connsiteY612" fmla="*/ 2092402 h 4352025"/>
              <a:gd name="connsiteX613" fmla="*/ 258081 w 430785"/>
              <a:gd name="connsiteY613" fmla="*/ 2119670 h 4352025"/>
              <a:gd name="connsiteX614" fmla="*/ 258081 w 430785"/>
              <a:gd name="connsiteY614" fmla="*/ 2121183 h 4352025"/>
              <a:gd name="connsiteX615" fmla="*/ 258081 w 430785"/>
              <a:gd name="connsiteY615" fmla="*/ 2148562 h 4352025"/>
              <a:gd name="connsiteX616" fmla="*/ 258081 w 430785"/>
              <a:gd name="connsiteY616" fmla="*/ 2150075 h 4352025"/>
              <a:gd name="connsiteX617" fmla="*/ 210847 w 430785"/>
              <a:gd name="connsiteY617" fmla="*/ 2122806 h 4352025"/>
              <a:gd name="connsiteX618" fmla="*/ 210847 w 430785"/>
              <a:gd name="connsiteY618" fmla="*/ 2121294 h 4352025"/>
              <a:gd name="connsiteX619" fmla="*/ 210847 w 430785"/>
              <a:gd name="connsiteY619" fmla="*/ 2093914 h 4352025"/>
              <a:gd name="connsiteX620" fmla="*/ 71743 w 430785"/>
              <a:gd name="connsiteY620" fmla="*/ 2077956 h 4352025"/>
              <a:gd name="connsiteX621" fmla="*/ 173028 w 430785"/>
              <a:gd name="connsiteY621" fmla="*/ 2136388 h 4352025"/>
              <a:gd name="connsiteX622" fmla="*/ 173028 w 430785"/>
              <a:gd name="connsiteY622" fmla="*/ 2137901 h 4352025"/>
              <a:gd name="connsiteX623" fmla="*/ 173028 w 430785"/>
              <a:gd name="connsiteY623" fmla="*/ 2165280 h 4352025"/>
              <a:gd name="connsiteX624" fmla="*/ 173028 w 430785"/>
              <a:gd name="connsiteY624" fmla="*/ 2166631 h 4352025"/>
              <a:gd name="connsiteX625" fmla="*/ 71743 w 430785"/>
              <a:gd name="connsiteY625" fmla="*/ 2108198 h 4352025"/>
              <a:gd name="connsiteX626" fmla="*/ 71743 w 430785"/>
              <a:gd name="connsiteY626" fmla="*/ 2106685 h 4352025"/>
              <a:gd name="connsiteX627" fmla="*/ 71743 w 430785"/>
              <a:gd name="connsiteY627" fmla="*/ 2079468 h 4352025"/>
              <a:gd name="connsiteX628" fmla="*/ 359366 w 430785"/>
              <a:gd name="connsiteY628" fmla="*/ 2046466 h 4352025"/>
              <a:gd name="connsiteX629" fmla="*/ 430785 w 430785"/>
              <a:gd name="connsiteY629" fmla="*/ 2087856 h 4352025"/>
              <a:gd name="connsiteX630" fmla="*/ 430785 w 430785"/>
              <a:gd name="connsiteY630" fmla="*/ 2089368 h 4352025"/>
              <a:gd name="connsiteX631" fmla="*/ 430785 w 430785"/>
              <a:gd name="connsiteY631" fmla="*/ 2116586 h 4352025"/>
              <a:gd name="connsiteX632" fmla="*/ 430785 w 430785"/>
              <a:gd name="connsiteY632" fmla="*/ 2118098 h 4352025"/>
              <a:gd name="connsiteX633" fmla="*/ 359366 w 430785"/>
              <a:gd name="connsiteY633" fmla="*/ 2076870 h 4352025"/>
              <a:gd name="connsiteX634" fmla="*/ 359366 w 430785"/>
              <a:gd name="connsiteY634" fmla="*/ 2075358 h 4352025"/>
              <a:gd name="connsiteX635" fmla="*/ 359366 w 430785"/>
              <a:gd name="connsiteY635" fmla="*/ 2047978 h 4352025"/>
              <a:gd name="connsiteX636" fmla="*/ 0 w 430785"/>
              <a:gd name="connsiteY636" fmla="*/ 2036403 h 4352025"/>
              <a:gd name="connsiteX637" fmla="*/ 51779 w 430785"/>
              <a:gd name="connsiteY637" fmla="*/ 2066268 h 4352025"/>
              <a:gd name="connsiteX638" fmla="*/ 51779 w 430785"/>
              <a:gd name="connsiteY638" fmla="*/ 2067782 h 4352025"/>
              <a:gd name="connsiteX639" fmla="*/ 51779 w 430785"/>
              <a:gd name="connsiteY639" fmla="*/ 2095161 h 4352025"/>
              <a:gd name="connsiteX640" fmla="*/ 51779 w 430785"/>
              <a:gd name="connsiteY640" fmla="*/ 2096674 h 4352025"/>
              <a:gd name="connsiteX641" fmla="*/ 0 w 430785"/>
              <a:gd name="connsiteY641" fmla="*/ 2066808 h 4352025"/>
              <a:gd name="connsiteX642" fmla="*/ 0 w 430785"/>
              <a:gd name="connsiteY642" fmla="*/ 2065295 h 4352025"/>
              <a:gd name="connsiteX643" fmla="*/ 0 w 430785"/>
              <a:gd name="connsiteY643" fmla="*/ 2037916 h 4352025"/>
              <a:gd name="connsiteX644" fmla="*/ 248829 w 430785"/>
              <a:gd name="connsiteY644" fmla="*/ 1982676 h 4352025"/>
              <a:gd name="connsiteX645" fmla="*/ 280805 w 430785"/>
              <a:gd name="connsiteY645" fmla="*/ 2001181 h 4352025"/>
              <a:gd name="connsiteX646" fmla="*/ 280805 w 430785"/>
              <a:gd name="connsiteY646" fmla="*/ 2002693 h 4352025"/>
              <a:gd name="connsiteX647" fmla="*/ 280805 w 430785"/>
              <a:gd name="connsiteY647" fmla="*/ 2030074 h 4352025"/>
              <a:gd name="connsiteX648" fmla="*/ 280805 w 430785"/>
              <a:gd name="connsiteY648" fmla="*/ 2031585 h 4352025"/>
              <a:gd name="connsiteX649" fmla="*/ 248829 w 430785"/>
              <a:gd name="connsiteY649" fmla="*/ 2012920 h 4352025"/>
              <a:gd name="connsiteX650" fmla="*/ 248829 w 430785"/>
              <a:gd name="connsiteY650" fmla="*/ 2011569 h 4352025"/>
              <a:gd name="connsiteX651" fmla="*/ 248829 w 430785"/>
              <a:gd name="connsiteY651" fmla="*/ 1984189 h 4352025"/>
              <a:gd name="connsiteX652" fmla="*/ 0 w 430785"/>
              <a:gd name="connsiteY652" fmla="*/ 1970665 h 4352025"/>
              <a:gd name="connsiteX653" fmla="*/ 190883 w 430785"/>
              <a:gd name="connsiteY653" fmla="*/ 2080878 h 4352025"/>
              <a:gd name="connsiteX654" fmla="*/ 190883 w 430785"/>
              <a:gd name="connsiteY654" fmla="*/ 2082390 h 4352025"/>
              <a:gd name="connsiteX655" fmla="*/ 190883 w 430785"/>
              <a:gd name="connsiteY655" fmla="*/ 2109608 h 4352025"/>
              <a:gd name="connsiteX656" fmla="*/ 190883 w 430785"/>
              <a:gd name="connsiteY656" fmla="*/ 2111120 h 4352025"/>
              <a:gd name="connsiteX657" fmla="*/ 0 w 430785"/>
              <a:gd name="connsiteY657" fmla="*/ 2000908 h 4352025"/>
              <a:gd name="connsiteX658" fmla="*/ 0 w 430785"/>
              <a:gd name="connsiteY658" fmla="*/ 1999558 h 4352025"/>
              <a:gd name="connsiteX659" fmla="*/ 0 w 430785"/>
              <a:gd name="connsiteY659" fmla="*/ 1972178 h 4352025"/>
              <a:gd name="connsiteX660" fmla="*/ 339888 w 430785"/>
              <a:gd name="connsiteY660" fmla="*/ 1969528 h 4352025"/>
              <a:gd name="connsiteX661" fmla="*/ 430784 w 430785"/>
              <a:gd name="connsiteY661" fmla="*/ 2021957 h 4352025"/>
              <a:gd name="connsiteX662" fmla="*/ 430784 w 430785"/>
              <a:gd name="connsiteY662" fmla="*/ 2023469 h 4352025"/>
              <a:gd name="connsiteX663" fmla="*/ 430784 w 430785"/>
              <a:gd name="connsiteY663" fmla="*/ 2050848 h 4352025"/>
              <a:gd name="connsiteX664" fmla="*/ 430784 w 430785"/>
              <a:gd name="connsiteY664" fmla="*/ 2052361 h 4352025"/>
              <a:gd name="connsiteX665" fmla="*/ 339888 w 430785"/>
              <a:gd name="connsiteY665" fmla="*/ 1999771 h 4352025"/>
              <a:gd name="connsiteX666" fmla="*/ 339888 w 430785"/>
              <a:gd name="connsiteY666" fmla="*/ 1998259 h 4352025"/>
              <a:gd name="connsiteX667" fmla="*/ 339888 w 430785"/>
              <a:gd name="connsiteY667" fmla="*/ 1971041 h 4352025"/>
              <a:gd name="connsiteX668" fmla="*/ 109563 w 430785"/>
              <a:gd name="connsiteY668" fmla="*/ 1968068 h 4352025"/>
              <a:gd name="connsiteX669" fmla="*/ 141539 w 430785"/>
              <a:gd name="connsiteY669" fmla="*/ 1986573 h 4352025"/>
              <a:gd name="connsiteX670" fmla="*/ 141539 w 430785"/>
              <a:gd name="connsiteY670" fmla="*/ 1988085 h 4352025"/>
              <a:gd name="connsiteX671" fmla="*/ 141539 w 430785"/>
              <a:gd name="connsiteY671" fmla="*/ 2015465 h 4352025"/>
              <a:gd name="connsiteX672" fmla="*/ 141539 w 430785"/>
              <a:gd name="connsiteY672" fmla="*/ 2016977 h 4352025"/>
              <a:gd name="connsiteX673" fmla="*/ 109563 w 430785"/>
              <a:gd name="connsiteY673" fmla="*/ 1998311 h 4352025"/>
              <a:gd name="connsiteX674" fmla="*/ 109563 w 430785"/>
              <a:gd name="connsiteY674" fmla="*/ 1996799 h 4352025"/>
              <a:gd name="connsiteX675" fmla="*/ 109563 w 430785"/>
              <a:gd name="connsiteY675" fmla="*/ 1969581 h 4352025"/>
              <a:gd name="connsiteX676" fmla="*/ 199161 w 430785"/>
              <a:gd name="connsiteY676" fmla="*/ 1954110 h 4352025"/>
              <a:gd name="connsiteX677" fmla="*/ 231299 w 430785"/>
              <a:gd name="connsiteY677" fmla="*/ 1972614 h 4352025"/>
              <a:gd name="connsiteX678" fmla="*/ 231299 w 430785"/>
              <a:gd name="connsiteY678" fmla="*/ 1974126 h 4352025"/>
              <a:gd name="connsiteX679" fmla="*/ 231299 w 430785"/>
              <a:gd name="connsiteY679" fmla="*/ 2001344 h 4352025"/>
              <a:gd name="connsiteX680" fmla="*/ 231299 w 430785"/>
              <a:gd name="connsiteY680" fmla="*/ 2002856 h 4352025"/>
              <a:gd name="connsiteX681" fmla="*/ 199161 w 430785"/>
              <a:gd name="connsiteY681" fmla="*/ 1984352 h 4352025"/>
              <a:gd name="connsiteX682" fmla="*/ 199161 w 430785"/>
              <a:gd name="connsiteY682" fmla="*/ 1982839 h 4352025"/>
              <a:gd name="connsiteX683" fmla="*/ 199161 w 430785"/>
              <a:gd name="connsiteY683" fmla="*/ 1955622 h 4352025"/>
              <a:gd name="connsiteX684" fmla="*/ 71743 w 430785"/>
              <a:gd name="connsiteY684" fmla="*/ 1946319 h 4352025"/>
              <a:gd name="connsiteX685" fmla="*/ 89435 w 430785"/>
              <a:gd name="connsiteY685" fmla="*/ 1956544 h 4352025"/>
              <a:gd name="connsiteX686" fmla="*/ 89435 w 430785"/>
              <a:gd name="connsiteY686" fmla="*/ 1958057 h 4352025"/>
              <a:gd name="connsiteX687" fmla="*/ 89435 w 430785"/>
              <a:gd name="connsiteY687" fmla="*/ 1985275 h 4352025"/>
              <a:gd name="connsiteX688" fmla="*/ 89435 w 430785"/>
              <a:gd name="connsiteY688" fmla="*/ 1986787 h 4352025"/>
              <a:gd name="connsiteX689" fmla="*/ 71743 w 430785"/>
              <a:gd name="connsiteY689" fmla="*/ 1976561 h 4352025"/>
              <a:gd name="connsiteX690" fmla="*/ 71743 w 430785"/>
              <a:gd name="connsiteY690" fmla="*/ 1975049 h 4352025"/>
              <a:gd name="connsiteX691" fmla="*/ 71743 w 430785"/>
              <a:gd name="connsiteY691" fmla="*/ 1947831 h 4352025"/>
              <a:gd name="connsiteX692" fmla="*/ 365209 w 430785"/>
              <a:gd name="connsiteY692" fmla="*/ 1919427 h 4352025"/>
              <a:gd name="connsiteX693" fmla="*/ 430784 w 430785"/>
              <a:gd name="connsiteY693" fmla="*/ 1957246 h 4352025"/>
              <a:gd name="connsiteX694" fmla="*/ 430784 w 430785"/>
              <a:gd name="connsiteY694" fmla="*/ 1986139 h 4352025"/>
              <a:gd name="connsiteX695" fmla="*/ 365209 w 430785"/>
              <a:gd name="connsiteY695" fmla="*/ 1948319 h 4352025"/>
              <a:gd name="connsiteX696" fmla="*/ 0 w 430785"/>
              <a:gd name="connsiteY696" fmla="*/ 1904928 h 4352025"/>
              <a:gd name="connsiteX697" fmla="*/ 51779 w 430785"/>
              <a:gd name="connsiteY697" fmla="*/ 1934794 h 4352025"/>
              <a:gd name="connsiteX698" fmla="*/ 51779 w 430785"/>
              <a:gd name="connsiteY698" fmla="*/ 1936307 h 4352025"/>
              <a:gd name="connsiteX699" fmla="*/ 51779 w 430785"/>
              <a:gd name="connsiteY699" fmla="*/ 1963523 h 4352025"/>
              <a:gd name="connsiteX700" fmla="*/ 51779 w 430785"/>
              <a:gd name="connsiteY700" fmla="*/ 1965037 h 4352025"/>
              <a:gd name="connsiteX701" fmla="*/ 0 w 430785"/>
              <a:gd name="connsiteY701" fmla="*/ 1935171 h 4352025"/>
              <a:gd name="connsiteX702" fmla="*/ 0 w 430785"/>
              <a:gd name="connsiteY702" fmla="*/ 1933658 h 4352025"/>
              <a:gd name="connsiteX703" fmla="*/ 0 w 430785"/>
              <a:gd name="connsiteY703" fmla="*/ 1906441 h 4352025"/>
              <a:gd name="connsiteX704" fmla="*/ 218476 w 430785"/>
              <a:gd name="connsiteY704" fmla="*/ 1899410 h 4352025"/>
              <a:gd name="connsiteX705" fmla="*/ 250614 w 430785"/>
              <a:gd name="connsiteY705" fmla="*/ 1917914 h 4352025"/>
              <a:gd name="connsiteX706" fmla="*/ 250614 w 430785"/>
              <a:gd name="connsiteY706" fmla="*/ 1919427 h 4352025"/>
              <a:gd name="connsiteX707" fmla="*/ 250614 w 430785"/>
              <a:gd name="connsiteY707" fmla="*/ 1946806 h 4352025"/>
              <a:gd name="connsiteX708" fmla="*/ 250614 w 430785"/>
              <a:gd name="connsiteY708" fmla="*/ 1948319 h 4352025"/>
              <a:gd name="connsiteX709" fmla="*/ 218476 w 430785"/>
              <a:gd name="connsiteY709" fmla="*/ 1929652 h 4352025"/>
              <a:gd name="connsiteX710" fmla="*/ 218476 w 430785"/>
              <a:gd name="connsiteY710" fmla="*/ 1928140 h 4352025"/>
              <a:gd name="connsiteX711" fmla="*/ 218476 w 430785"/>
              <a:gd name="connsiteY711" fmla="*/ 1900923 h 4352025"/>
              <a:gd name="connsiteX712" fmla="*/ 91546 w 430785"/>
              <a:gd name="connsiteY712" fmla="*/ 1891943 h 4352025"/>
              <a:gd name="connsiteX713" fmla="*/ 179034 w 430785"/>
              <a:gd name="connsiteY713" fmla="*/ 1942423 h 4352025"/>
              <a:gd name="connsiteX714" fmla="*/ 179034 w 430785"/>
              <a:gd name="connsiteY714" fmla="*/ 1943935 h 4352025"/>
              <a:gd name="connsiteX715" fmla="*/ 179034 w 430785"/>
              <a:gd name="connsiteY715" fmla="*/ 1971315 h 4352025"/>
              <a:gd name="connsiteX716" fmla="*/ 179034 w 430785"/>
              <a:gd name="connsiteY716" fmla="*/ 1972827 h 4352025"/>
              <a:gd name="connsiteX717" fmla="*/ 91546 w 430785"/>
              <a:gd name="connsiteY717" fmla="*/ 1922185 h 4352025"/>
              <a:gd name="connsiteX718" fmla="*/ 91546 w 430785"/>
              <a:gd name="connsiteY718" fmla="*/ 1920673 h 4352025"/>
              <a:gd name="connsiteX719" fmla="*/ 91546 w 430785"/>
              <a:gd name="connsiteY719" fmla="*/ 1893455 h 4352025"/>
              <a:gd name="connsiteX720" fmla="*/ 151278 w 430785"/>
              <a:gd name="connsiteY720" fmla="*/ 1860617 h 4352025"/>
              <a:gd name="connsiteX721" fmla="*/ 198512 w 430785"/>
              <a:gd name="connsiteY721" fmla="*/ 1887885 h 4352025"/>
              <a:gd name="connsiteX722" fmla="*/ 198512 w 430785"/>
              <a:gd name="connsiteY722" fmla="*/ 1889399 h 4352025"/>
              <a:gd name="connsiteX723" fmla="*/ 198512 w 430785"/>
              <a:gd name="connsiteY723" fmla="*/ 1916615 h 4352025"/>
              <a:gd name="connsiteX724" fmla="*/ 198512 w 430785"/>
              <a:gd name="connsiteY724" fmla="*/ 1918129 h 4352025"/>
              <a:gd name="connsiteX725" fmla="*/ 151278 w 430785"/>
              <a:gd name="connsiteY725" fmla="*/ 1890860 h 4352025"/>
              <a:gd name="connsiteX726" fmla="*/ 151278 w 430785"/>
              <a:gd name="connsiteY726" fmla="*/ 1889346 h 4352025"/>
              <a:gd name="connsiteX727" fmla="*/ 151278 w 430785"/>
              <a:gd name="connsiteY727" fmla="*/ 1862130 h 4352025"/>
              <a:gd name="connsiteX728" fmla="*/ 361638 w 430785"/>
              <a:gd name="connsiteY728" fmla="*/ 1851579 h 4352025"/>
              <a:gd name="connsiteX729" fmla="*/ 430784 w 430785"/>
              <a:gd name="connsiteY729" fmla="*/ 1891509 h 4352025"/>
              <a:gd name="connsiteX730" fmla="*/ 430784 w 430785"/>
              <a:gd name="connsiteY730" fmla="*/ 1920401 h 4352025"/>
              <a:gd name="connsiteX731" fmla="*/ 361638 w 430785"/>
              <a:gd name="connsiteY731" fmla="*/ 1880309 h 4352025"/>
              <a:gd name="connsiteX732" fmla="*/ 0 w 430785"/>
              <a:gd name="connsiteY732" fmla="*/ 1839029 h 4352025"/>
              <a:gd name="connsiteX733" fmla="*/ 71419 w 430785"/>
              <a:gd name="connsiteY733" fmla="*/ 1880256 h 4352025"/>
              <a:gd name="connsiteX734" fmla="*/ 71419 w 430785"/>
              <a:gd name="connsiteY734" fmla="*/ 1881770 h 4352025"/>
              <a:gd name="connsiteX735" fmla="*/ 71419 w 430785"/>
              <a:gd name="connsiteY735" fmla="*/ 1909148 h 4352025"/>
              <a:gd name="connsiteX736" fmla="*/ 71419 w 430785"/>
              <a:gd name="connsiteY736" fmla="*/ 1910661 h 4352025"/>
              <a:gd name="connsiteX737" fmla="*/ 0 w 430785"/>
              <a:gd name="connsiteY737" fmla="*/ 1869434 h 4352025"/>
              <a:gd name="connsiteX738" fmla="*/ 0 w 430785"/>
              <a:gd name="connsiteY738" fmla="*/ 1867920 h 4352025"/>
              <a:gd name="connsiteX739" fmla="*/ 0 w 430785"/>
              <a:gd name="connsiteY739" fmla="*/ 1840542 h 4352025"/>
              <a:gd name="connsiteX740" fmla="*/ 302231 w 430785"/>
              <a:gd name="connsiteY740" fmla="*/ 1817169 h 4352025"/>
              <a:gd name="connsiteX741" fmla="*/ 334207 w 430785"/>
              <a:gd name="connsiteY741" fmla="*/ 1835835 h 4352025"/>
              <a:gd name="connsiteX742" fmla="*/ 334207 w 430785"/>
              <a:gd name="connsiteY742" fmla="*/ 1864564 h 4352025"/>
              <a:gd name="connsiteX743" fmla="*/ 302231 w 430785"/>
              <a:gd name="connsiteY743" fmla="*/ 1846060 h 4352025"/>
              <a:gd name="connsiteX744" fmla="*/ 395075 w 430785"/>
              <a:gd name="connsiteY744" fmla="*/ 1805157 h 4352025"/>
              <a:gd name="connsiteX745" fmla="*/ 430784 w 430785"/>
              <a:gd name="connsiteY745" fmla="*/ 1825771 h 4352025"/>
              <a:gd name="connsiteX746" fmla="*/ 430784 w 430785"/>
              <a:gd name="connsiteY746" fmla="*/ 1854501 h 4352025"/>
              <a:gd name="connsiteX747" fmla="*/ 395075 w 430785"/>
              <a:gd name="connsiteY747" fmla="*/ 1833887 h 4352025"/>
              <a:gd name="connsiteX748" fmla="*/ 252075 w 430785"/>
              <a:gd name="connsiteY748" fmla="*/ 1788277 h 4352025"/>
              <a:gd name="connsiteX749" fmla="*/ 284213 w 430785"/>
              <a:gd name="connsiteY749" fmla="*/ 1806943 h 4352025"/>
              <a:gd name="connsiteX750" fmla="*/ 284213 w 430785"/>
              <a:gd name="connsiteY750" fmla="*/ 1835673 h 4352025"/>
              <a:gd name="connsiteX751" fmla="*/ 252075 w 430785"/>
              <a:gd name="connsiteY751" fmla="*/ 1817169 h 4352025"/>
              <a:gd name="connsiteX752" fmla="*/ 133585 w 430785"/>
              <a:gd name="connsiteY752" fmla="*/ 1785679 h 4352025"/>
              <a:gd name="connsiteX753" fmla="*/ 196401 w 430785"/>
              <a:gd name="connsiteY753" fmla="*/ 1821875 h 4352025"/>
              <a:gd name="connsiteX754" fmla="*/ 196401 w 430785"/>
              <a:gd name="connsiteY754" fmla="*/ 1850767 h 4352025"/>
              <a:gd name="connsiteX755" fmla="*/ 133585 w 430785"/>
              <a:gd name="connsiteY755" fmla="*/ 1814571 h 4352025"/>
              <a:gd name="connsiteX756" fmla="*/ 0 w 430785"/>
              <a:gd name="connsiteY756" fmla="*/ 1773292 h 4352025"/>
              <a:gd name="connsiteX757" fmla="*/ 131151 w 430785"/>
              <a:gd name="connsiteY757" fmla="*/ 1848931 h 4352025"/>
              <a:gd name="connsiteX758" fmla="*/ 131151 w 430785"/>
              <a:gd name="connsiteY758" fmla="*/ 1850443 h 4352025"/>
              <a:gd name="connsiteX759" fmla="*/ 131151 w 430785"/>
              <a:gd name="connsiteY759" fmla="*/ 1877822 h 4352025"/>
              <a:gd name="connsiteX760" fmla="*/ 131151 w 430785"/>
              <a:gd name="connsiteY760" fmla="*/ 1879335 h 4352025"/>
              <a:gd name="connsiteX761" fmla="*/ 0 w 430785"/>
              <a:gd name="connsiteY761" fmla="*/ 1803534 h 4352025"/>
              <a:gd name="connsiteX762" fmla="*/ 0 w 430785"/>
              <a:gd name="connsiteY762" fmla="*/ 1802022 h 4352025"/>
              <a:gd name="connsiteX763" fmla="*/ 0 w 430785"/>
              <a:gd name="connsiteY763" fmla="*/ 1774804 h 4352025"/>
              <a:gd name="connsiteX764" fmla="*/ 85702 w 430785"/>
              <a:gd name="connsiteY764" fmla="*/ 1758086 h 4352025"/>
              <a:gd name="connsiteX765" fmla="*/ 113458 w 430785"/>
              <a:gd name="connsiteY765" fmla="*/ 1774155 h 4352025"/>
              <a:gd name="connsiteX766" fmla="*/ 113458 w 430785"/>
              <a:gd name="connsiteY766" fmla="*/ 1802885 h 4352025"/>
              <a:gd name="connsiteX767" fmla="*/ 85702 w 430785"/>
              <a:gd name="connsiteY767" fmla="*/ 1786816 h 4352025"/>
              <a:gd name="connsiteX768" fmla="*/ 365209 w 430785"/>
              <a:gd name="connsiteY768" fmla="*/ 1722052 h 4352025"/>
              <a:gd name="connsiteX769" fmla="*/ 430784 w 430785"/>
              <a:gd name="connsiteY769" fmla="*/ 1759871 h 4352025"/>
              <a:gd name="connsiteX770" fmla="*/ 430784 w 430785"/>
              <a:gd name="connsiteY770" fmla="*/ 1788764 h 4352025"/>
              <a:gd name="connsiteX771" fmla="*/ 365209 w 430785"/>
              <a:gd name="connsiteY771" fmla="*/ 1750782 h 4352025"/>
              <a:gd name="connsiteX772" fmla="*/ 129527 w 430785"/>
              <a:gd name="connsiteY772" fmla="*/ 1717508 h 4352025"/>
              <a:gd name="connsiteX773" fmla="*/ 232110 w 430785"/>
              <a:gd name="connsiteY773" fmla="*/ 1776753 h 4352025"/>
              <a:gd name="connsiteX774" fmla="*/ 232110 w 430785"/>
              <a:gd name="connsiteY774" fmla="*/ 1805645 h 4352025"/>
              <a:gd name="connsiteX775" fmla="*/ 129527 w 430785"/>
              <a:gd name="connsiteY775" fmla="*/ 1746400 h 4352025"/>
              <a:gd name="connsiteX776" fmla="*/ 0 w 430785"/>
              <a:gd name="connsiteY776" fmla="*/ 1708581 h 4352025"/>
              <a:gd name="connsiteX777" fmla="*/ 65575 w 430785"/>
              <a:gd name="connsiteY777" fmla="*/ 1746400 h 4352025"/>
              <a:gd name="connsiteX778" fmla="*/ 65575 w 430785"/>
              <a:gd name="connsiteY778" fmla="*/ 1775292 h 4352025"/>
              <a:gd name="connsiteX779" fmla="*/ 0 w 430785"/>
              <a:gd name="connsiteY779" fmla="*/ 1737473 h 4352025"/>
              <a:gd name="connsiteX780" fmla="*/ 379168 w 430785"/>
              <a:gd name="connsiteY780" fmla="*/ 1664268 h 4352025"/>
              <a:gd name="connsiteX781" fmla="*/ 430784 w 430785"/>
              <a:gd name="connsiteY781" fmla="*/ 1694134 h 4352025"/>
              <a:gd name="connsiteX782" fmla="*/ 430784 w 430785"/>
              <a:gd name="connsiteY782" fmla="*/ 1722864 h 4352025"/>
              <a:gd name="connsiteX783" fmla="*/ 379168 w 430785"/>
              <a:gd name="connsiteY783" fmla="*/ 1692998 h 4352025"/>
              <a:gd name="connsiteX784" fmla="*/ 123035 w 430785"/>
              <a:gd name="connsiteY784" fmla="*/ 1648036 h 4352025"/>
              <a:gd name="connsiteX785" fmla="*/ 199161 w 430785"/>
              <a:gd name="connsiteY785" fmla="*/ 1692024 h 4352025"/>
              <a:gd name="connsiteX786" fmla="*/ 199161 w 430785"/>
              <a:gd name="connsiteY786" fmla="*/ 1720754 h 4352025"/>
              <a:gd name="connsiteX787" fmla="*/ 123035 w 430785"/>
              <a:gd name="connsiteY787" fmla="*/ 1676767 h 4352025"/>
              <a:gd name="connsiteX788" fmla="*/ 0 w 430785"/>
              <a:gd name="connsiteY788" fmla="*/ 1642842 h 4352025"/>
              <a:gd name="connsiteX789" fmla="*/ 109563 w 430785"/>
              <a:gd name="connsiteY789" fmla="*/ 1705984 h 4352025"/>
              <a:gd name="connsiteX790" fmla="*/ 109563 w 430785"/>
              <a:gd name="connsiteY790" fmla="*/ 1734713 h 4352025"/>
              <a:gd name="connsiteX791" fmla="*/ 0 w 430785"/>
              <a:gd name="connsiteY791" fmla="*/ 1671573 h 4352025"/>
              <a:gd name="connsiteX792" fmla="*/ 222372 w 430785"/>
              <a:gd name="connsiteY792" fmla="*/ 1639596 h 4352025"/>
              <a:gd name="connsiteX793" fmla="*/ 274151 w 430785"/>
              <a:gd name="connsiteY793" fmla="*/ 1669463 h 4352025"/>
              <a:gd name="connsiteX794" fmla="*/ 274151 w 430785"/>
              <a:gd name="connsiteY794" fmla="*/ 1698193 h 4352025"/>
              <a:gd name="connsiteX795" fmla="*/ 222372 w 430785"/>
              <a:gd name="connsiteY795" fmla="*/ 1668327 h 4352025"/>
              <a:gd name="connsiteX796" fmla="*/ 55836 w 430785"/>
              <a:gd name="connsiteY796" fmla="*/ 1609243 h 4352025"/>
              <a:gd name="connsiteX797" fmla="*/ 103070 w 430785"/>
              <a:gd name="connsiteY797" fmla="*/ 1636512 h 4352025"/>
              <a:gd name="connsiteX798" fmla="*/ 103070 w 430785"/>
              <a:gd name="connsiteY798" fmla="*/ 1665242 h 4352025"/>
              <a:gd name="connsiteX799" fmla="*/ 55836 w 430785"/>
              <a:gd name="connsiteY799" fmla="*/ 1637973 h 4352025"/>
              <a:gd name="connsiteX800" fmla="*/ 355632 w 430785"/>
              <a:gd name="connsiteY800" fmla="*/ 1584895 h 4352025"/>
              <a:gd name="connsiteX801" fmla="*/ 430784 w 430785"/>
              <a:gd name="connsiteY801" fmla="*/ 1628233 h 4352025"/>
              <a:gd name="connsiteX802" fmla="*/ 430784 w 430785"/>
              <a:gd name="connsiteY802" fmla="*/ 1657125 h 4352025"/>
              <a:gd name="connsiteX803" fmla="*/ 355632 w 430785"/>
              <a:gd name="connsiteY803" fmla="*/ 1613625 h 4352025"/>
              <a:gd name="connsiteX804" fmla="*/ 125794 w 430785"/>
              <a:gd name="connsiteY804" fmla="*/ 1583759 h 4352025"/>
              <a:gd name="connsiteX805" fmla="*/ 202407 w 430785"/>
              <a:gd name="connsiteY805" fmla="*/ 1628071 h 4352025"/>
              <a:gd name="connsiteX806" fmla="*/ 202407 w 430785"/>
              <a:gd name="connsiteY806" fmla="*/ 1656801 h 4352025"/>
              <a:gd name="connsiteX807" fmla="*/ 125794 w 430785"/>
              <a:gd name="connsiteY807" fmla="*/ 1612651 h 4352025"/>
              <a:gd name="connsiteX808" fmla="*/ 0 w 430785"/>
              <a:gd name="connsiteY808" fmla="*/ 1576942 h 4352025"/>
              <a:gd name="connsiteX809" fmla="*/ 35709 w 430785"/>
              <a:gd name="connsiteY809" fmla="*/ 1597556 h 4352025"/>
              <a:gd name="connsiteX810" fmla="*/ 35709 w 430785"/>
              <a:gd name="connsiteY810" fmla="*/ 1626448 h 4352025"/>
              <a:gd name="connsiteX811" fmla="*/ 0 w 430785"/>
              <a:gd name="connsiteY811" fmla="*/ 1605834 h 4352025"/>
              <a:gd name="connsiteX812" fmla="*/ 193155 w 430785"/>
              <a:gd name="connsiteY812" fmla="*/ 1556815 h 4352025"/>
              <a:gd name="connsiteX813" fmla="*/ 225293 w 430785"/>
              <a:gd name="connsiteY813" fmla="*/ 1575481 h 4352025"/>
              <a:gd name="connsiteX814" fmla="*/ 225293 w 430785"/>
              <a:gd name="connsiteY814" fmla="*/ 1604211 h 4352025"/>
              <a:gd name="connsiteX815" fmla="*/ 193155 w 430785"/>
              <a:gd name="connsiteY815" fmla="*/ 1585707 h 4352025"/>
              <a:gd name="connsiteX816" fmla="*/ 379168 w 430785"/>
              <a:gd name="connsiteY816" fmla="*/ 1532630 h 4352025"/>
              <a:gd name="connsiteX817" fmla="*/ 430784 w 430785"/>
              <a:gd name="connsiteY817" fmla="*/ 1562496 h 4352025"/>
              <a:gd name="connsiteX818" fmla="*/ 430784 w 430785"/>
              <a:gd name="connsiteY818" fmla="*/ 1591388 h 4352025"/>
              <a:gd name="connsiteX819" fmla="*/ 379168 w 430785"/>
              <a:gd name="connsiteY819" fmla="*/ 1561522 h 4352025"/>
              <a:gd name="connsiteX820" fmla="*/ 0 w 430785"/>
              <a:gd name="connsiteY820" fmla="*/ 1511204 h 4352025"/>
              <a:gd name="connsiteX821" fmla="*/ 105829 w 430785"/>
              <a:gd name="connsiteY821" fmla="*/ 1572234 h 4352025"/>
              <a:gd name="connsiteX822" fmla="*/ 105829 w 430785"/>
              <a:gd name="connsiteY822" fmla="*/ 1601127 h 4352025"/>
              <a:gd name="connsiteX823" fmla="*/ 0 w 430785"/>
              <a:gd name="connsiteY823" fmla="*/ 1539934 h 4352025"/>
              <a:gd name="connsiteX824" fmla="*/ 210847 w 430785"/>
              <a:gd name="connsiteY824" fmla="*/ 1501303 h 4352025"/>
              <a:gd name="connsiteX825" fmla="*/ 258081 w 430785"/>
              <a:gd name="connsiteY825" fmla="*/ 1528572 h 4352025"/>
              <a:gd name="connsiteX826" fmla="*/ 258081 w 430785"/>
              <a:gd name="connsiteY826" fmla="*/ 1557464 h 4352025"/>
              <a:gd name="connsiteX827" fmla="*/ 210847 w 430785"/>
              <a:gd name="connsiteY827" fmla="*/ 1530195 h 4352025"/>
              <a:gd name="connsiteX828" fmla="*/ 71743 w 430785"/>
              <a:gd name="connsiteY828" fmla="*/ 1486857 h 4352025"/>
              <a:gd name="connsiteX829" fmla="*/ 173028 w 430785"/>
              <a:gd name="connsiteY829" fmla="*/ 1545290 h 4352025"/>
              <a:gd name="connsiteX830" fmla="*/ 173028 w 430785"/>
              <a:gd name="connsiteY830" fmla="*/ 1574182 h 4352025"/>
              <a:gd name="connsiteX831" fmla="*/ 71743 w 430785"/>
              <a:gd name="connsiteY831" fmla="*/ 1515587 h 4352025"/>
              <a:gd name="connsiteX832" fmla="*/ 359366 w 430785"/>
              <a:gd name="connsiteY832" fmla="*/ 1455368 h 4352025"/>
              <a:gd name="connsiteX833" fmla="*/ 430785 w 430785"/>
              <a:gd name="connsiteY833" fmla="*/ 1496758 h 4352025"/>
              <a:gd name="connsiteX834" fmla="*/ 430785 w 430785"/>
              <a:gd name="connsiteY834" fmla="*/ 1525488 h 4352025"/>
              <a:gd name="connsiteX835" fmla="*/ 359366 w 430785"/>
              <a:gd name="connsiteY835" fmla="*/ 1484260 h 4352025"/>
              <a:gd name="connsiteX836" fmla="*/ 0 w 430785"/>
              <a:gd name="connsiteY836" fmla="*/ 1445304 h 4352025"/>
              <a:gd name="connsiteX837" fmla="*/ 51779 w 430785"/>
              <a:gd name="connsiteY837" fmla="*/ 1475170 h 4352025"/>
              <a:gd name="connsiteX838" fmla="*/ 51779 w 430785"/>
              <a:gd name="connsiteY838" fmla="*/ 1504062 h 4352025"/>
              <a:gd name="connsiteX839" fmla="*/ 0 w 430785"/>
              <a:gd name="connsiteY839" fmla="*/ 1474196 h 4352025"/>
              <a:gd name="connsiteX840" fmla="*/ 248829 w 430785"/>
              <a:gd name="connsiteY840" fmla="*/ 1391579 h 4352025"/>
              <a:gd name="connsiteX841" fmla="*/ 280805 w 430785"/>
              <a:gd name="connsiteY841" fmla="*/ 1410083 h 4352025"/>
              <a:gd name="connsiteX842" fmla="*/ 280805 w 430785"/>
              <a:gd name="connsiteY842" fmla="*/ 1438975 h 4352025"/>
              <a:gd name="connsiteX843" fmla="*/ 248829 w 430785"/>
              <a:gd name="connsiteY843" fmla="*/ 1420471 h 4352025"/>
              <a:gd name="connsiteX844" fmla="*/ 0 w 430785"/>
              <a:gd name="connsiteY844" fmla="*/ 1379568 h 4352025"/>
              <a:gd name="connsiteX845" fmla="*/ 190883 w 430785"/>
              <a:gd name="connsiteY845" fmla="*/ 1489779 h 4352025"/>
              <a:gd name="connsiteX846" fmla="*/ 190883 w 430785"/>
              <a:gd name="connsiteY846" fmla="*/ 1518509 h 4352025"/>
              <a:gd name="connsiteX847" fmla="*/ 0 w 430785"/>
              <a:gd name="connsiteY847" fmla="*/ 1408459 h 4352025"/>
              <a:gd name="connsiteX848" fmla="*/ 339888 w 430785"/>
              <a:gd name="connsiteY848" fmla="*/ 1378431 h 4352025"/>
              <a:gd name="connsiteX849" fmla="*/ 430784 w 430785"/>
              <a:gd name="connsiteY849" fmla="*/ 1430859 h 4352025"/>
              <a:gd name="connsiteX850" fmla="*/ 430784 w 430785"/>
              <a:gd name="connsiteY850" fmla="*/ 1459751 h 4352025"/>
              <a:gd name="connsiteX851" fmla="*/ 339888 w 430785"/>
              <a:gd name="connsiteY851" fmla="*/ 1407161 h 4352025"/>
              <a:gd name="connsiteX852" fmla="*/ 109563 w 430785"/>
              <a:gd name="connsiteY852" fmla="*/ 1376971 h 4352025"/>
              <a:gd name="connsiteX853" fmla="*/ 141539 w 430785"/>
              <a:gd name="connsiteY853" fmla="*/ 1395475 h 4352025"/>
              <a:gd name="connsiteX854" fmla="*/ 141539 w 430785"/>
              <a:gd name="connsiteY854" fmla="*/ 1424367 h 4352025"/>
              <a:gd name="connsiteX855" fmla="*/ 109563 w 430785"/>
              <a:gd name="connsiteY855" fmla="*/ 1405701 h 4352025"/>
              <a:gd name="connsiteX856" fmla="*/ 199161 w 430785"/>
              <a:gd name="connsiteY856" fmla="*/ 1363012 h 4352025"/>
              <a:gd name="connsiteX857" fmla="*/ 231299 w 430785"/>
              <a:gd name="connsiteY857" fmla="*/ 1381516 h 4352025"/>
              <a:gd name="connsiteX858" fmla="*/ 231299 w 430785"/>
              <a:gd name="connsiteY858" fmla="*/ 1410246 h 4352025"/>
              <a:gd name="connsiteX859" fmla="*/ 199161 w 430785"/>
              <a:gd name="connsiteY859" fmla="*/ 1391742 h 4352025"/>
              <a:gd name="connsiteX860" fmla="*/ 71743 w 430785"/>
              <a:gd name="connsiteY860" fmla="*/ 1355221 h 4352025"/>
              <a:gd name="connsiteX861" fmla="*/ 89435 w 430785"/>
              <a:gd name="connsiteY861" fmla="*/ 1365447 h 4352025"/>
              <a:gd name="connsiteX862" fmla="*/ 89435 w 430785"/>
              <a:gd name="connsiteY862" fmla="*/ 1394177 h 4352025"/>
              <a:gd name="connsiteX863" fmla="*/ 71743 w 430785"/>
              <a:gd name="connsiteY863" fmla="*/ 1383951 h 4352025"/>
              <a:gd name="connsiteX864" fmla="*/ 365209 w 430785"/>
              <a:gd name="connsiteY864" fmla="*/ 1329846 h 4352025"/>
              <a:gd name="connsiteX865" fmla="*/ 430784 w 430785"/>
              <a:gd name="connsiteY865" fmla="*/ 1367665 h 4352025"/>
              <a:gd name="connsiteX866" fmla="*/ 430784 w 430785"/>
              <a:gd name="connsiteY866" fmla="*/ 1396558 h 4352025"/>
              <a:gd name="connsiteX867" fmla="*/ 365209 w 430785"/>
              <a:gd name="connsiteY867" fmla="*/ 1358738 h 4352025"/>
              <a:gd name="connsiteX868" fmla="*/ 0 w 430785"/>
              <a:gd name="connsiteY868" fmla="*/ 1313830 h 4352025"/>
              <a:gd name="connsiteX869" fmla="*/ 51779 w 430785"/>
              <a:gd name="connsiteY869" fmla="*/ 1343696 h 4352025"/>
              <a:gd name="connsiteX870" fmla="*/ 51779 w 430785"/>
              <a:gd name="connsiteY870" fmla="*/ 1372426 h 4352025"/>
              <a:gd name="connsiteX871" fmla="*/ 0 w 430785"/>
              <a:gd name="connsiteY871" fmla="*/ 1342560 h 4352025"/>
              <a:gd name="connsiteX872" fmla="*/ 218476 w 430785"/>
              <a:gd name="connsiteY872" fmla="*/ 1308312 h 4352025"/>
              <a:gd name="connsiteX873" fmla="*/ 250614 w 430785"/>
              <a:gd name="connsiteY873" fmla="*/ 1326816 h 4352025"/>
              <a:gd name="connsiteX874" fmla="*/ 250614 w 430785"/>
              <a:gd name="connsiteY874" fmla="*/ 1355708 h 4352025"/>
              <a:gd name="connsiteX875" fmla="*/ 218476 w 430785"/>
              <a:gd name="connsiteY875" fmla="*/ 1337042 h 4352025"/>
              <a:gd name="connsiteX876" fmla="*/ 91546 w 430785"/>
              <a:gd name="connsiteY876" fmla="*/ 1300845 h 4352025"/>
              <a:gd name="connsiteX877" fmla="*/ 179034 w 430785"/>
              <a:gd name="connsiteY877" fmla="*/ 1351325 h 4352025"/>
              <a:gd name="connsiteX878" fmla="*/ 179034 w 430785"/>
              <a:gd name="connsiteY878" fmla="*/ 1380217 h 4352025"/>
              <a:gd name="connsiteX879" fmla="*/ 91546 w 430785"/>
              <a:gd name="connsiteY879" fmla="*/ 1329575 h 4352025"/>
              <a:gd name="connsiteX880" fmla="*/ 151278 w 430785"/>
              <a:gd name="connsiteY880" fmla="*/ 1269518 h 4352025"/>
              <a:gd name="connsiteX881" fmla="*/ 198512 w 430785"/>
              <a:gd name="connsiteY881" fmla="*/ 1296787 h 4352025"/>
              <a:gd name="connsiteX882" fmla="*/ 198512 w 430785"/>
              <a:gd name="connsiteY882" fmla="*/ 1325517 h 4352025"/>
              <a:gd name="connsiteX883" fmla="*/ 151278 w 430785"/>
              <a:gd name="connsiteY883" fmla="*/ 1298248 h 4352025"/>
              <a:gd name="connsiteX884" fmla="*/ 361638 w 430785"/>
              <a:gd name="connsiteY884" fmla="*/ 1261998 h 4352025"/>
              <a:gd name="connsiteX885" fmla="*/ 430784 w 430785"/>
              <a:gd name="connsiteY885" fmla="*/ 1301927 h 4352025"/>
              <a:gd name="connsiteX886" fmla="*/ 430784 w 430785"/>
              <a:gd name="connsiteY886" fmla="*/ 1330657 h 4352025"/>
              <a:gd name="connsiteX887" fmla="*/ 361638 w 430785"/>
              <a:gd name="connsiteY887" fmla="*/ 1290728 h 4352025"/>
              <a:gd name="connsiteX888" fmla="*/ 0 w 430785"/>
              <a:gd name="connsiteY888" fmla="*/ 1247930 h 4352025"/>
              <a:gd name="connsiteX889" fmla="*/ 71419 w 430785"/>
              <a:gd name="connsiteY889" fmla="*/ 1289158 h 4352025"/>
              <a:gd name="connsiteX890" fmla="*/ 71419 w 430785"/>
              <a:gd name="connsiteY890" fmla="*/ 1318050 h 4352025"/>
              <a:gd name="connsiteX891" fmla="*/ 0 w 430785"/>
              <a:gd name="connsiteY891" fmla="*/ 1276822 h 4352025"/>
              <a:gd name="connsiteX892" fmla="*/ 302231 w 430785"/>
              <a:gd name="connsiteY892" fmla="*/ 1227589 h 4352025"/>
              <a:gd name="connsiteX893" fmla="*/ 334207 w 430785"/>
              <a:gd name="connsiteY893" fmla="*/ 1246093 h 4352025"/>
              <a:gd name="connsiteX894" fmla="*/ 334207 w 430785"/>
              <a:gd name="connsiteY894" fmla="*/ 1274985 h 4352025"/>
              <a:gd name="connsiteX895" fmla="*/ 302231 w 430785"/>
              <a:gd name="connsiteY895" fmla="*/ 1256481 h 4352025"/>
              <a:gd name="connsiteX896" fmla="*/ 395075 w 430785"/>
              <a:gd name="connsiteY896" fmla="*/ 1215576 h 4352025"/>
              <a:gd name="connsiteX897" fmla="*/ 430784 w 430785"/>
              <a:gd name="connsiteY897" fmla="*/ 1236190 h 4352025"/>
              <a:gd name="connsiteX898" fmla="*/ 430784 w 430785"/>
              <a:gd name="connsiteY898" fmla="*/ 1264920 h 4352025"/>
              <a:gd name="connsiteX899" fmla="*/ 395075 w 430785"/>
              <a:gd name="connsiteY899" fmla="*/ 1244306 h 4352025"/>
              <a:gd name="connsiteX900" fmla="*/ 252075 w 430785"/>
              <a:gd name="connsiteY900" fmla="*/ 1198696 h 4352025"/>
              <a:gd name="connsiteX901" fmla="*/ 284213 w 430785"/>
              <a:gd name="connsiteY901" fmla="*/ 1217200 h 4352025"/>
              <a:gd name="connsiteX902" fmla="*/ 284213 w 430785"/>
              <a:gd name="connsiteY902" fmla="*/ 1246092 h 4352025"/>
              <a:gd name="connsiteX903" fmla="*/ 252075 w 430785"/>
              <a:gd name="connsiteY903" fmla="*/ 1227588 h 4352025"/>
              <a:gd name="connsiteX904" fmla="*/ 133585 w 430785"/>
              <a:gd name="connsiteY904" fmla="*/ 1196112 h 4352025"/>
              <a:gd name="connsiteX905" fmla="*/ 196401 w 430785"/>
              <a:gd name="connsiteY905" fmla="*/ 1232308 h 4352025"/>
              <a:gd name="connsiteX906" fmla="*/ 196401 w 430785"/>
              <a:gd name="connsiteY906" fmla="*/ 1261200 h 4352025"/>
              <a:gd name="connsiteX907" fmla="*/ 133585 w 430785"/>
              <a:gd name="connsiteY907" fmla="*/ 1225004 h 4352025"/>
              <a:gd name="connsiteX908" fmla="*/ 0 w 430785"/>
              <a:gd name="connsiteY908" fmla="*/ 1182193 h 4352025"/>
              <a:gd name="connsiteX909" fmla="*/ 131151 w 430785"/>
              <a:gd name="connsiteY909" fmla="*/ 1257832 h 4352025"/>
              <a:gd name="connsiteX910" fmla="*/ 131151 w 430785"/>
              <a:gd name="connsiteY910" fmla="*/ 1286724 h 4352025"/>
              <a:gd name="connsiteX911" fmla="*/ 0 w 430785"/>
              <a:gd name="connsiteY911" fmla="*/ 1210923 h 4352025"/>
              <a:gd name="connsiteX912" fmla="*/ 85702 w 430785"/>
              <a:gd name="connsiteY912" fmla="*/ 1168505 h 4352025"/>
              <a:gd name="connsiteX913" fmla="*/ 113458 w 430785"/>
              <a:gd name="connsiteY913" fmla="*/ 1184574 h 4352025"/>
              <a:gd name="connsiteX914" fmla="*/ 113458 w 430785"/>
              <a:gd name="connsiteY914" fmla="*/ 1213304 h 4352025"/>
              <a:gd name="connsiteX915" fmla="*/ 85702 w 430785"/>
              <a:gd name="connsiteY915" fmla="*/ 1197235 h 4352025"/>
              <a:gd name="connsiteX916" fmla="*/ 365209 w 430785"/>
              <a:gd name="connsiteY916" fmla="*/ 1132472 h 4352025"/>
              <a:gd name="connsiteX917" fmla="*/ 430784 w 430785"/>
              <a:gd name="connsiteY917" fmla="*/ 1170291 h 4352025"/>
              <a:gd name="connsiteX918" fmla="*/ 430784 w 430785"/>
              <a:gd name="connsiteY918" fmla="*/ 1199184 h 4352025"/>
              <a:gd name="connsiteX919" fmla="*/ 365209 w 430785"/>
              <a:gd name="connsiteY919" fmla="*/ 1161202 h 4352025"/>
              <a:gd name="connsiteX920" fmla="*/ 129527 w 430785"/>
              <a:gd name="connsiteY920" fmla="*/ 1127928 h 4352025"/>
              <a:gd name="connsiteX921" fmla="*/ 232110 w 430785"/>
              <a:gd name="connsiteY921" fmla="*/ 1187173 h 4352025"/>
              <a:gd name="connsiteX922" fmla="*/ 232110 w 430785"/>
              <a:gd name="connsiteY922" fmla="*/ 1216065 h 4352025"/>
              <a:gd name="connsiteX923" fmla="*/ 129527 w 430785"/>
              <a:gd name="connsiteY923" fmla="*/ 1156820 h 4352025"/>
              <a:gd name="connsiteX924" fmla="*/ 0 w 430785"/>
              <a:gd name="connsiteY924" fmla="*/ 1119001 h 4352025"/>
              <a:gd name="connsiteX925" fmla="*/ 65575 w 430785"/>
              <a:gd name="connsiteY925" fmla="*/ 1156820 h 4352025"/>
              <a:gd name="connsiteX926" fmla="*/ 65575 w 430785"/>
              <a:gd name="connsiteY926" fmla="*/ 1185713 h 4352025"/>
              <a:gd name="connsiteX927" fmla="*/ 0 w 430785"/>
              <a:gd name="connsiteY927" fmla="*/ 1147731 h 4352025"/>
              <a:gd name="connsiteX928" fmla="*/ 379168 w 430785"/>
              <a:gd name="connsiteY928" fmla="*/ 1074688 h 4352025"/>
              <a:gd name="connsiteX929" fmla="*/ 430784 w 430785"/>
              <a:gd name="connsiteY929" fmla="*/ 1104554 h 4352025"/>
              <a:gd name="connsiteX930" fmla="*/ 430784 w 430785"/>
              <a:gd name="connsiteY930" fmla="*/ 1133284 h 4352025"/>
              <a:gd name="connsiteX931" fmla="*/ 379168 w 430785"/>
              <a:gd name="connsiteY931" fmla="*/ 1103418 h 4352025"/>
              <a:gd name="connsiteX932" fmla="*/ 123035 w 430785"/>
              <a:gd name="connsiteY932" fmla="*/ 1058457 h 4352025"/>
              <a:gd name="connsiteX933" fmla="*/ 199161 w 430785"/>
              <a:gd name="connsiteY933" fmla="*/ 1102444 h 4352025"/>
              <a:gd name="connsiteX934" fmla="*/ 199161 w 430785"/>
              <a:gd name="connsiteY934" fmla="*/ 1131174 h 4352025"/>
              <a:gd name="connsiteX935" fmla="*/ 123035 w 430785"/>
              <a:gd name="connsiteY935" fmla="*/ 1087187 h 4352025"/>
              <a:gd name="connsiteX936" fmla="*/ 0 w 430785"/>
              <a:gd name="connsiteY936" fmla="*/ 1053263 h 4352025"/>
              <a:gd name="connsiteX937" fmla="*/ 109563 w 430785"/>
              <a:gd name="connsiteY937" fmla="*/ 1116404 h 4352025"/>
              <a:gd name="connsiteX938" fmla="*/ 109563 w 430785"/>
              <a:gd name="connsiteY938" fmla="*/ 1145133 h 4352025"/>
              <a:gd name="connsiteX939" fmla="*/ 0 w 430785"/>
              <a:gd name="connsiteY939" fmla="*/ 1081993 h 4352025"/>
              <a:gd name="connsiteX940" fmla="*/ 222372 w 430785"/>
              <a:gd name="connsiteY940" fmla="*/ 1050017 h 4352025"/>
              <a:gd name="connsiteX941" fmla="*/ 274151 w 430785"/>
              <a:gd name="connsiteY941" fmla="*/ 1079883 h 4352025"/>
              <a:gd name="connsiteX942" fmla="*/ 274151 w 430785"/>
              <a:gd name="connsiteY942" fmla="*/ 1108613 h 4352025"/>
              <a:gd name="connsiteX943" fmla="*/ 222372 w 430785"/>
              <a:gd name="connsiteY943" fmla="*/ 1078747 h 4352025"/>
              <a:gd name="connsiteX944" fmla="*/ 55836 w 430785"/>
              <a:gd name="connsiteY944" fmla="*/ 1019664 h 4352025"/>
              <a:gd name="connsiteX945" fmla="*/ 103070 w 430785"/>
              <a:gd name="connsiteY945" fmla="*/ 1046933 h 4352025"/>
              <a:gd name="connsiteX946" fmla="*/ 103070 w 430785"/>
              <a:gd name="connsiteY946" fmla="*/ 1075663 h 4352025"/>
              <a:gd name="connsiteX947" fmla="*/ 55836 w 430785"/>
              <a:gd name="connsiteY947" fmla="*/ 1048394 h 4352025"/>
              <a:gd name="connsiteX948" fmla="*/ 355632 w 430785"/>
              <a:gd name="connsiteY948" fmla="*/ 995316 h 4352025"/>
              <a:gd name="connsiteX949" fmla="*/ 430784 w 430785"/>
              <a:gd name="connsiteY949" fmla="*/ 1038654 h 4352025"/>
              <a:gd name="connsiteX950" fmla="*/ 430784 w 430785"/>
              <a:gd name="connsiteY950" fmla="*/ 1067546 h 4352025"/>
              <a:gd name="connsiteX951" fmla="*/ 355632 w 430785"/>
              <a:gd name="connsiteY951" fmla="*/ 1024046 h 4352025"/>
              <a:gd name="connsiteX952" fmla="*/ 125794 w 430785"/>
              <a:gd name="connsiteY952" fmla="*/ 994180 h 4352025"/>
              <a:gd name="connsiteX953" fmla="*/ 202407 w 430785"/>
              <a:gd name="connsiteY953" fmla="*/ 1038492 h 4352025"/>
              <a:gd name="connsiteX954" fmla="*/ 202407 w 430785"/>
              <a:gd name="connsiteY954" fmla="*/ 1067222 h 4352025"/>
              <a:gd name="connsiteX955" fmla="*/ 125794 w 430785"/>
              <a:gd name="connsiteY955" fmla="*/ 1023072 h 4352025"/>
              <a:gd name="connsiteX956" fmla="*/ 0 w 430785"/>
              <a:gd name="connsiteY956" fmla="*/ 987363 h 4352025"/>
              <a:gd name="connsiteX957" fmla="*/ 35709 w 430785"/>
              <a:gd name="connsiteY957" fmla="*/ 1007977 h 4352025"/>
              <a:gd name="connsiteX958" fmla="*/ 35709 w 430785"/>
              <a:gd name="connsiteY958" fmla="*/ 1036869 h 4352025"/>
              <a:gd name="connsiteX959" fmla="*/ 0 w 430785"/>
              <a:gd name="connsiteY959" fmla="*/ 1016255 h 4352025"/>
              <a:gd name="connsiteX960" fmla="*/ 193155 w 430785"/>
              <a:gd name="connsiteY960" fmla="*/ 967236 h 4352025"/>
              <a:gd name="connsiteX961" fmla="*/ 225293 w 430785"/>
              <a:gd name="connsiteY961" fmla="*/ 985740 h 4352025"/>
              <a:gd name="connsiteX962" fmla="*/ 225293 w 430785"/>
              <a:gd name="connsiteY962" fmla="*/ 1014632 h 4352025"/>
              <a:gd name="connsiteX963" fmla="*/ 193155 w 430785"/>
              <a:gd name="connsiteY963" fmla="*/ 996128 h 4352025"/>
              <a:gd name="connsiteX964" fmla="*/ 379168 w 430785"/>
              <a:gd name="connsiteY964" fmla="*/ 943050 h 4352025"/>
              <a:gd name="connsiteX965" fmla="*/ 430784 w 430785"/>
              <a:gd name="connsiteY965" fmla="*/ 972917 h 4352025"/>
              <a:gd name="connsiteX966" fmla="*/ 430784 w 430785"/>
              <a:gd name="connsiteY966" fmla="*/ 1001808 h 4352025"/>
              <a:gd name="connsiteX967" fmla="*/ 379168 w 430785"/>
              <a:gd name="connsiteY967" fmla="*/ 971942 h 4352025"/>
              <a:gd name="connsiteX968" fmla="*/ 0 w 430785"/>
              <a:gd name="connsiteY968" fmla="*/ 921626 h 4352025"/>
              <a:gd name="connsiteX969" fmla="*/ 105829 w 430785"/>
              <a:gd name="connsiteY969" fmla="*/ 982656 h 4352025"/>
              <a:gd name="connsiteX970" fmla="*/ 105829 w 430785"/>
              <a:gd name="connsiteY970" fmla="*/ 1011548 h 4352025"/>
              <a:gd name="connsiteX971" fmla="*/ 0 w 430785"/>
              <a:gd name="connsiteY971" fmla="*/ 950356 h 4352025"/>
              <a:gd name="connsiteX972" fmla="*/ 210847 w 430785"/>
              <a:gd name="connsiteY972" fmla="*/ 911725 h 4352025"/>
              <a:gd name="connsiteX973" fmla="*/ 258081 w 430785"/>
              <a:gd name="connsiteY973" fmla="*/ 938994 h 4352025"/>
              <a:gd name="connsiteX974" fmla="*/ 258081 w 430785"/>
              <a:gd name="connsiteY974" fmla="*/ 967886 h 4352025"/>
              <a:gd name="connsiteX975" fmla="*/ 210847 w 430785"/>
              <a:gd name="connsiteY975" fmla="*/ 940617 h 4352025"/>
              <a:gd name="connsiteX976" fmla="*/ 71743 w 430785"/>
              <a:gd name="connsiteY976" fmla="*/ 897278 h 4352025"/>
              <a:gd name="connsiteX977" fmla="*/ 173028 w 430785"/>
              <a:gd name="connsiteY977" fmla="*/ 955712 h 4352025"/>
              <a:gd name="connsiteX978" fmla="*/ 173028 w 430785"/>
              <a:gd name="connsiteY978" fmla="*/ 984441 h 4352025"/>
              <a:gd name="connsiteX979" fmla="*/ 71743 w 430785"/>
              <a:gd name="connsiteY979" fmla="*/ 926008 h 4352025"/>
              <a:gd name="connsiteX980" fmla="*/ 359366 w 430785"/>
              <a:gd name="connsiteY980" fmla="*/ 865789 h 4352025"/>
              <a:gd name="connsiteX981" fmla="*/ 430785 w 430785"/>
              <a:gd name="connsiteY981" fmla="*/ 907179 h 4352025"/>
              <a:gd name="connsiteX982" fmla="*/ 430785 w 430785"/>
              <a:gd name="connsiteY982" fmla="*/ 935909 h 4352025"/>
              <a:gd name="connsiteX983" fmla="*/ 359366 w 430785"/>
              <a:gd name="connsiteY983" fmla="*/ 894681 h 4352025"/>
              <a:gd name="connsiteX984" fmla="*/ 0 w 430785"/>
              <a:gd name="connsiteY984" fmla="*/ 855727 h 4352025"/>
              <a:gd name="connsiteX985" fmla="*/ 51779 w 430785"/>
              <a:gd name="connsiteY985" fmla="*/ 885593 h 4352025"/>
              <a:gd name="connsiteX986" fmla="*/ 51779 w 430785"/>
              <a:gd name="connsiteY986" fmla="*/ 914485 h 4352025"/>
              <a:gd name="connsiteX987" fmla="*/ 0 w 430785"/>
              <a:gd name="connsiteY987" fmla="*/ 884619 h 4352025"/>
              <a:gd name="connsiteX988" fmla="*/ 248829 w 430785"/>
              <a:gd name="connsiteY988" fmla="*/ 802000 h 4352025"/>
              <a:gd name="connsiteX989" fmla="*/ 280805 w 430785"/>
              <a:gd name="connsiteY989" fmla="*/ 820504 h 4352025"/>
              <a:gd name="connsiteX990" fmla="*/ 280805 w 430785"/>
              <a:gd name="connsiteY990" fmla="*/ 849396 h 4352025"/>
              <a:gd name="connsiteX991" fmla="*/ 248829 w 430785"/>
              <a:gd name="connsiteY991" fmla="*/ 830730 h 4352025"/>
              <a:gd name="connsiteX992" fmla="*/ 0 w 430785"/>
              <a:gd name="connsiteY992" fmla="*/ 789989 h 4352025"/>
              <a:gd name="connsiteX993" fmla="*/ 190883 w 430785"/>
              <a:gd name="connsiteY993" fmla="*/ 900201 h 4352025"/>
              <a:gd name="connsiteX994" fmla="*/ 190883 w 430785"/>
              <a:gd name="connsiteY994" fmla="*/ 928931 h 4352025"/>
              <a:gd name="connsiteX995" fmla="*/ 0 w 430785"/>
              <a:gd name="connsiteY995" fmla="*/ 818719 h 4352025"/>
              <a:gd name="connsiteX996" fmla="*/ 339888 w 430785"/>
              <a:gd name="connsiteY996" fmla="*/ 788852 h 4352025"/>
              <a:gd name="connsiteX997" fmla="*/ 430784 w 430785"/>
              <a:gd name="connsiteY997" fmla="*/ 841280 h 4352025"/>
              <a:gd name="connsiteX998" fmla="*/ 430784 w 430785"/>
              <a:gd name="connsiteY998" fmla="*/ 870172 h 4352025"/>
              <a:gd name="connsiteX999" fmla="*/ 339888 w 430785"/>
              <a:gd name="connsiteY999" fmla="*/ 817582 h 4352025"/>
              <a:gd name="connsiteX1000" fmla="*/ 109563 w 430785"/>
              <a:gd name="connsiteY1000" fmla="*/ 787392 h 4352025"/>
              <a:gd name="connsiteX1001" fmla="*/ 141539 w 430785"/>
              <a:gd name="connsiteY1001" fmla="*/ 805896 h 4352025"/>
              <a:gd name="connsiteX1002" fmla="*/ 141539 w 430785"/>
              <a:gd name="connsiteY1002" fmla="*/ 834788 h 4352025"/>
              <a:gd name="connsiteX1003" fmla="*/ 109563 w 430785"/>
              <a:gd name="connsiteY1003" fmla="*/ 816122 h 4352025"/>
              <a:gd name="connsiteX1004" fmla="*/ 199161 w 430785"/>
              <a:gd name="connsiteY1004" fmla="*/ 773433 h 4352025"/>
              <a:gd name="connsiteX1005" fmla="*/ 231299 w 430785"/>
              <a:gd name="connsiteY1005" fmla="*/ 791937 h 4352025"/>
              <a:gd name="connsiteX1006" fmla="*/ 231299 w 430785"/>
              <a:gd name="connsiteY1006" fmla="*/ 820667 h 4352025"/>
              <a:gd name="connsiteX1007" fmla="*/ 199161 w 430785"/>
              <a:gd name="connsiteY1007" fmla="*/ 802163 h 4352025"/>
              <a:gd name="connsiteX1008" fmla="*/ 71743 w 430785"/>
              <a:gd name="connsiteY1008" fmla="*/ 765642 h 4352025"/>
              <a:gd name="connsiteX1009" fmla="*/ 89435 w 430785"/>
              <a:gd name="connsiteY1009" fmla="*/ 775868 h 4352025"/>
              <a:gd name="connsiteX1010" fmla="*/ 89435 w 430785"/>
              <a:gd name="connsiteY1010" fmla="*/ 804598 h 4352025"/>
              <a:gd name="connsiteX1011" fmla="*/ 71743 w 430785"/>
              <a:gd name="connsiteY1011" fmla="*/ 794372 h 4352025"/>
              <a:gd name="connsiteX1012" fmla="*/ 365209 w 430785"/>
              <a:gd name="connsiteY1012" fmla="*/ 737238 h 4352025"/>
              <a:gd name="connsiteX1013" fmla="*/ 430784 w 430785"/>
              <a:gd name="connsiteY1013" fmla="*/ 775057 h 4352025"/>
              <a:gd name="connsiteX1014" fmla="*/ 430784 w 430785"/>
              <a:gd name="connsiteY1014" fmla="*/ 803950 h 4352025"/>
              <a:gd name="connsiteX1015" fmla="*/ 365209 w 430785"/>
              <a:gd name="connsiteY1015" fmla="*/ 766130 h 4352025"/>
              <a:gd name="connsiteX1016" fmla="*/ 0 w 430785"/>
              <a:gd name="connsiteY1016" fmla="*/ 724252 h 4352025"/>
              <a:gd name="connsiteX1017" fmla="*/ 51779 w 430785"/>
              <a:gd name="connsiteY1017" fmla="*/ 754118 h 4352025"/>
              <a:gd name="connsiteX1018" fmla="*/ 51779 w 430785"/>
              <a:gd name="connsiteY1018" fmla="*/ 782848 h 4352025"/>
              <a:gd name="connsiteX1019" fmla="*/ 0 w 430785"/>
              <a:gd name="connsiteY1019" fmla="*/ 752982 h 4352025"/>
              <a:gd name="connsiteX1020" fmla="*/ 218476 w 430785"/>
              <a:gd name="connsiteY1020" fmla="*/ 718733 h 4352025"/>
              <a:gd name="connsiteX1021" fmla="*/ 250614 w 430785"/>
              <a:gd name="connsiteY1021" fmla="*/ 737237 h 4352025"/>
              <a:gd name="connsiteX1022" fmla="*/ 250614 w 430785"/>
              <a:gd name="connsiteY1022" fmla="*/ 766129 h 4352025"/>
              <a:gd name="connsiteX1023" fmla="*/ 218476 w 430785"/>
              <a:gd name="connsiteY1023" fmla="*/ 747463 h 4352025"/>
              <a:gd name="connsiteX1024" fmla="*/ 91546 w 430785"/>
              <a:gd name="connsiteY1024" fmla="*/ 711266 h 4352025"/>
              <a:gd name="connsiteX1025" fmla="*/ 179034 w 430785"/>
              <a:gd name="connsiteY1025" fmla="*/ 761746 h 4352025"/>
              <a:gd name="connsiteX1026" fmla="*/ 179034 w 430785"/>
              <a:gd name="connsiteY1026" fmla="*/ 790638 h 4352025"/>
              <a:gd name="connsiteX1027" fmla="*/ 91546 w 430785"/>
              <a:gd name="connsiteY1027" fmla="*/ 739996 h 4352025"/>
              <a:gd name="connsiteX1028" fmla="*/ 151278 w 430785"/>
              <a:gd name="connsiteY1028" fmla="*/ 679940 h 4352025"/>
              <a:gd name="connsiteX1029" fmla="*/ 198512 w 430785"/>
              <a:gd name="connsiteY1029" fmla="*/ 707209 h 4352025"/>
              <a:gd name="connsiteX1030" fmla="*/ 198512 w 430785"/>
              <a:gd name="connsiteY1030" fmla="*/ 735939 h 4352025"/>
              <a:gd name="connsiteX1031" fmla="*/ 151278 w 430785"/>
              <a:gd name="connsiteY1031" fmla="*/ 708670 h 4352025"/>
              <a:gd name="connsiteX1032" fmla="*/ 361638 w 430785"/>
              <a:gd name="connsiteY1032" fmla="*/ 669390 h 4352025"/>
              <a:gd name="connsiteX1033" fmla="*/ 430784 w 430785"/>
              <a:gd name="connsiteY1033" fmla="*/ 709320 h 4352025"/>
              <a:gd name="connsiteX1034" fmla="*/ 430784 w 430785"/>
              <a:gd name="connsiteY1034" fmla="*/ 738212 h 4352025"/>
              <a:gd name="connsiteX1035" fmla="*/ 361638 w 430785"/>
              <a:gd name="connsiteY1035" fmla="*/ 698120 h 4352025"/>
              <a:gd name="connsiteX1036" fmla="*/ 0 w 430785"/>
              <a:gd name="connsiteY1036" fmla="*/ 658352 h 4352025"/>
              <a:gd name="connsiteX1037" fmla="*/ 71419 w 430785"/>
              <a:gd name="connsiteY1037" fmla="*/ 699580 h 4352025"/>
              <a:gd name="connsiteX1038" fmla="*/ 71419 w 430785"/>
              <a:gd name="connsiteY1038" fmla="*/ 728472 h 4352025"/>
              <a:gd name="connsiteX1039" fmla="*/ 0 w 430785"/>
              <a:gd name="connsiteY1039" fmla="*/ 687244 h 4352025"/>
              <a:gd name="connsiteX1040" fmla="*/ 302231 w 430785"/>
              <a:gd name="connsiteY1040" fmla="*/ 634979 h 4352025"/>
              <a:gd name="connsiteX1041" fmla="*/ 334207 w 430785"/>
              <a:gd name="connsiteY1041" fmla="*/ 653645 h 4352025"/>
              <a:gd name="connsiteX1042" fmla="*/ 334207 w 430785"/>
              <a:gd name="connsiteY1042" fmla="*/ 682375 h 4352025"/>
              <a:gd name="connsiteX1043" fmla="*/ 302231 w 430785"/>
              <a:gd name="connsiteY1043" fmla="*/ 663871 h 4352025"/>
              <a:gd name="connsiteX1044" fmla="*/ 395075 w 430785"/>
              <a:gd name="connsiteY1044" fmla="*/ 622968 h 4352025"/>
              <a:gd name="connsiteX1045" fmla="*/ 430784 w 430785"/>
              <a:gd name="connsiteY1045" fmla="*/ 643582 h 4352025"/>
              <a:gd name="connsiteX1046" fmla="*/ 430784 w 430785"/>
              <a:gd name="connsiteY1046" fmla="*/ 672312 h 4352025"/>
              <a:gd name="connsiteX1047" fmla="*/ 395075 w 430785"/>
              <a:gd name="connsiteY1047" fmla="*/ 651698 h 4352025"/>
              <a:gd name="connsiteX1048" fmla="*/ 252075 w 430785"/>
              <a:gd name="connsiteY1048" fmla="*/ 606087 h 4352025"/>
              <a:gd name="connsiteX1049" fmla="*/ 284213 w 430785"/>
              <a:gd name="connsiteY1049" fmla="*/ 624753 h 4352025"/>
              <a:gd name="connsiteX1050" fmla="*/ 284213 w 430785"/>
              <a:gd name="connsiteY1050" fmla="*/ 653483 h 4352025"/>
              <a:gd name="connsiteX1051" fmla="*/ 252075 w 430785"/>
              <a:gd name="connsiteY1051" fmla="*/ 634979 h 4352025"/>
              <a:gd name="connsiteX1052" fmla="*/ 133585 w 430785"/>
              <a:gd name="connsiteY1052" fmla="*/ 603489 h 4352025"/>
              <a:gd name="connsiteX1053" fmla="*/ 196401 w 430785"/>
              <a:gd name="connsiteY1053" fmla="*/ 639685 h 4352025"/>
              <a:gd name="connsiteX1054" fmla="*/ 196401 w 430785"/>
              <a:gd name="connsiteY1054" fmla="*/ 668577 h 4352025"/>
              <a:gd name="connsiteX1055" fmla="*/ 133585 w 430785"/>
              <a:gd name="connsiteY1055" fmla="*/ 632381 h 4352025"/>
              <a:gd name="connsiteX1056" fmla="*/ 0 w 430785"/>
              <a:gd name="connsiteY1056" fmla="*/ 592614 h 4352025"/>
              <a:gd name="connsiteX1057" fmla="*/ 131151 w 430785"/>
              <a:gd name="connsiteY1057" fmla="*/ 668253 h 4352025"/>
              <a:gd name="connsiteX1058" fmla="*/ 131151 w 430785"/>
              <a:gd name="connsiteY1058" fmla="*/ 697145 h 4352025"/>
              <a:gd name="connsiteX1059" fmla="*/ 0 w 430785"/>
              <a:gd name="connsiteY1059" fmla="*/ 621344 h 4352025"/>
              <a:gd name="connsiteX1060" fmla="*/ 85702 w 430785"/>
              <a:gd name="connsiteY1060" fmla="*/ 575896 h 4352025"/>
              <a:gd name="connsiteX1061" fmla="*/ 113458 w 430785"/>
              <a:gd name="connsiteY1061" fmla="*/ 591965 h 4352025"/>
              <a:gd name="connsiteX1062" fmla="*/ 113458 w 430785"/>
              <a:gd name="connsiteY1062" fmla="*/ 620695 h 4352025"/>
              <a:gd name="connsiteX1063" fmla="*/ 85702 w 430785"/>
              <a:gd name="connsiteY1063" fmla="*/ 604626 h 4352025"/>
              <a:gd name="connsiteX1064" fmla="*/ 365209 w 430785"/>
              <a:gd name="connsiteY1064" fmla="*/ 539863 h 4352025"/>
              <a:gd name="connsiteX1065" fmla="*/ 430784 w 430785"/>
              <a:gd name="connsiteY1065" fmla="*/ 577682 h 4352025"/>
              <a:gd name="connsiteX1066" fmla="*/ 430784 w 430785"/>
              <a:gd name="connsiteY1066" fmla="*/ 606575 h 4352025"/>
              <a:gd name="connsiteX1067" fmla="*/ 365209 w 430785"/>
              <a:gd name="connsiteY1067" fmla="*/ 568593 h 4352025"/>
              <a:gd name="connsiteX1068" fmla="*/ 129527 w 430785"/>
              <a:gd name="connsiteY1068" fmla="*/ 535318 h 4352025"/>
              <a:gd name="connsiteX1069" fmla="*/ 232110 w 430785"/>
              <a:gd name="connsiteY1069" fmla="*/ 594563 h 4352025"/>
              <a:gd name="connsiteX1070" fmla="*/ 232110 w 430785"/>
              <a:gd name="connsiteY1070" fmla="*/ 623455 h 4352025"/>
              <a:gd name="connsiteX1071" fmla="*/ 129527 w 430785"/>
              <a:gd name="connsiteY1071" fmla="*/ 564210 h 4352025"/>
              <a:gd name="connsiteX1072" fmla="*/ 0 w 430785"/>
              <a:gd name="connsiteY1072" fmla="*/ 526391 h 4352025"/>
              <a:gd name="connsiteX1073" fmla="*/ 65575 w 430785"/>
              <a:gd name="connsiteY1073" fmla="*/ 564210 h 4352025"/>
              <a:gd name="connsiteX1074" fmla="*/ 65575 w 430785"/>
              <a:gd name="connsiteY1074" fmla="*/ 593102 h 4352025"/>
              <a:gd name="connsiteX1075" fmla="*/ 0 w 430785"/>
              <a:gd name="connsiteY1075" fmla="*/ 555283 h 4352025"/>
              <a:gd name="connsiteX1076" fmla="*/ 379168 w 430785"/>
              <a:gd name="connsiteY1076" fmla="*/ 482079 h 4352025"/>
              <a:gd name="connsiteX1077" fmla="*/ 430784 w 430785"/>
              <a:gd name="connsiteY1077" fmla="*/ 511945 h 4352025"/>
              <a:gd name="connsiteX1078" fmla="*/ 430784 w 430785"/>
              <a:gd name="connsiteY1078" fmla="*/ 540675 h 4352025"/>
              <a:gd name="connsiteX1079" fmla="*/ 379168 w 430785"/>
              <a:gd name="connsiteY1079" fmla="*/ 510809 h 4352025"/>
              <a:gd name="connsiteX1080" fmla="*/ 123035 w 430785"/>
              <a:gd name="connsiteY1080" fmla="*/ 465847 h 4352025"/>
              <a:gd name="connsiteX1081" fmla="*/ 199161 w 430785"/>
              <a:gd name="connsiteY1081" fmla="*/ 509834 h 4352025"/>
              <a:gd name="connsiteX1082" fmla="*/ 199161 w 430785"/>
              <a:gd name="connsiteY1082" fmla="*/ 538564 h 4352025"/>
              <a:gd name="connsiteX1083" fmla="*/ 123035 w 430785"/>
              <a:gd name="connsiteY1083" fmla="*/ 494577 h 4352025"/>
              <a:gd name="connsiteX1084" fmla="*/ 0 w 430785"/>
              <a:gd name="connsiteY1084" fmla="*/ 460653 h 4352025"/>
              <a:gd name="connsiteX1085" fmla="*/ 109563 w 430785"/>
              <a:gd name="connsiteY1085" fmla="*/ 523794 h 4352025"/>
              <a:gd name="connsiteX1086" fmla="*/ 109563 w 430785"/>
              <a:gd name="connsiteY1086" fmla="*/ 552523 h 4352025"/>
              <a:gd name="connsiteX1087" fmla="*/ 0 w 430785"/>
              <a:gd name="connsiteY1087" fmla="*/ 489383 h 4352025"/>
              <a:gd name="connsiteX1088" fmla="*/ 222372 w 430785"/>
              <a:gd name="connsiteY1088" fmla="*/ 457408 h 4352025"/>
              <a:gd name="connsiteX1089" fmla="*/ 274151 w 430785"/>
              <a:gd name="connsiteY1089" fmla="*/ 487274 h 4352025"/>
              <a:gd name="connsiteX1090" fmla="*/ 274151 w 430785"/>
              <a:gd name="connsiteY1090" fmla="*/ 516004 h 4352025"/>
              <a:gd name="connsiteX1091" fmla="*/ 222372 w 430785"/>
              <a:gd name="connsiteY1091" fmla="*/ 486138 h 4352025"/>
              <a:gd name="connsiteX1092" fmla="*/ 55836 w 430785"/>
              <a:gd name="connsiteY1092" fmla="*/ 427054 h 4352025"/>
              <a:gd name="connsiteX1093" fmla="*/ 103070 w 430785"/>
              <a:gd name="connsiteY1093" fmla="*/ 454323 h 4352025"/>
              <a:gd name="connsiteX1094" fmla="*/ 103070 w 430785"/>
              <a:gd name="connsiteY1094" fmla="*/ 483053 h 4352025"/>
              <a:gd name="connsiteX1095" fmla="*/ 55836 w 430785"/>
              <a:gd name="connsiteY1095" fmla="*/ 455784 h 4352025"/>
              <a:gd name="connsiteX1096" fmla="*/ 355632 w 430785"/>
              <a:gd name="connsiteY1096" fmla="*/ 402706 h 4352025"/>
              <a:gd name="connsiteX1097" fmla="*/ 430784 w 430785"/>
              <a:gd name="connsiteY1097" fmla="*/ 446044 h 4352025"/>
              <a:gd name="connsiteX1098" fmla="*/ 430784 w 430785"/>
              <a:gd name="connsiteY1098" fmla="*/ 474936 h 4352025"/>
              <a:gd name="connsiteX1099" fmla="*/ 355632 w 430785"/>
              <a:gd name="connsiteY1099" fmla="*/ 431436 h 4352025"/>
              <a:gd name="connsiteX1100" fmla="*/ 125794 w 430785"/>
              <a:gd name="connsiteY1100" fmla="*/ 401571 h 4352025"/>
              <a:gd name="connsiteX1101" fmla="*/ 202407 w 430785"/>
              <a:gd name="connsiteY1101" fmla="*/ 445883 h 4352025"/>
              <a:gd name="connsiteX1102" fmla="*/ 202407 w 430785"/>
              <a:gd name="connsiteY1102" fmla="*/ 474613 h 4352025"/>
              <a:gd name="connsiteX1103" fmla="*/ 125794 w 430785"/>
              <a:gd name="connsiteY1103" fmla="*/ 430463 h 4352025"/>
              <a:gd name="connsiteX1104" fmla="*/ 0 w 430785"/>
              <a:gd name="connsiteY1104" fmla="*/ 394754 h 4352025"/>
              <a:gd name="connsiteX1105" fmla="*/ 35709 w 430785"/>
              <a:gd name="connsiteY1105" fmla="*/ 415368 h 4352025"/>
              <a:gd name="connsiteX1106" fmla="*/ 35709 w 430785"/>
              <a:gd name="connsiteY1106" fmla="*/ 444260 h 4352025"/>
              <a:gd name="connsiteX1107" fmla="*/ 0 w 430785"/>
              <a:gd name="connsiteY1107" fmla="*/ 423646 h 4352025"/>
              <a:gd name="connsiteX1108" fmla="*/ 193155 w 430785"/>
              <a:gd name="connsiteY1108" fmla="*/ 374627 h 4352025"/>
              <a:gd name="connsiteX1109" fmla="*/ 225293 w 430785"/>
              <a:gd name="connsiteY1109" fmla="*/ 393293 h 4352025"/>
              <a:gd name="connsiteX1110" fmla="*/ 225293 w 430785"/>
              <a:gd name="connsiteY1110" fmla="*/ 422023 h 4352025"/>
              <a:gd name="connsiteX1111" fmla="*/ 193155 w 430785"/>
              <a:gd name="connsiteY1111" fmla="*/ 403519 h 4352025"/>
              <a:gd name="connsiteX1112" fmla="*/ 379168 w 430785"/>
              <a:gd name="connsiteY1112" fmla="*/ 350441 h 4352025"/>
              <a:gd name="connsiteX1113" fmla="*/ 430784 w 430785"/>
              <a:gd name="connsiteY1113" fmla="*/ 380307 h 4352025"/>
              <a:gd name="connsiteX1114" fmla="*/ 430784 w 430785"/>
              <a:gd name="connsiteY1114" fmla="*/ 409199 h 4352025"/>
              <a:gd name="connsiteX1115" fmla="*/ 379168 w 430785"/>
              <a:gd name="connsiteY1115" fmla="*/ 379333 h 4352025"/>
              <a:gd name="connsiteX1116" fmla="*/ 0 w 430785"/>
              <a:gd name="connsiteY1116" fmla="*/ 329016 h 4352025"/>
              <a:gd name="connsiteX1117" fmla="*/ 105829 w 430785"/>
              <a:gd name="connsiteY1117" fmla="*/ 390046 h 4352025"/>
              <a:gd name="connsiteX1118" fmla="*/ 105829 w 430785"/>
              <a:gd name="connsiteY1118" fmla="*/ 418939 h 4352025"/>
              <a:gd name="connsiteX1119" fmla="*/ 0 w 430785"/>
              <a:gd name="connsiteY1119" fmla="*/ 357746 h 4352025"/>
              <a:gd name="connsiteX1120" fmla="*/ 210847 w 430785"/>
              <a:gd name="connsiteY1120" fmla="*/ 319115 h 4352025"/>
              <a:gd name="connsiteX1121" fmla="*/ 258081 w 430785"/>
              <a:gd name="connsiteY1121" fmla="*/ 346384 h 4352025"/>
              <a:gd name="connsiteX1122" fmla="*/ 258081 w 430785"/>
              <a:gd name="connsiteY1122" fmla="*/ 375276 h 4352025"/>
              <a:gd name="connsiteX1123" fmla="*/ 210847 w 430785"/>
              <a:gd name="connsiteY1123" fmla="*/ 348007 h 4352025"/>
              <a:gd name="connsiteX1124" fmla="*/ 71743 w 430785"/>
              <a:gd name="connsiteY1124" fmla="*/ 304669 h 4352025"/>
              <a:gd name="connsiteX1125" fmla="*/ 173028 w 430785"/>
              <a:gd name="connsiteY1125" fmla="*/ 363102 h 4352025"/>
              <a:gd name="connsiteX1126" fmla="*/ 173028 w 430785"/>
              <a:gd name="connsiteY1126" fmla="*/ 391994 h 4352025"/>
              <a:gd name="connsiteX1127" fmla="*/ 71743 w 430785"/>
              <a:gd name="connsiteY1127" fmla="*/ 333399 h 4352025"/>
              <a:gd name="connsiteX1128" fmla="*/ 359366 w 430785"/>
              <a:gd name="connsiteY1128" fmla="*/ 273179 h 4352025"/>
              <a:gd name="connsiteX1129" fmla="*/ 430785 w 430785"/>
              <a:gd name="connsiteY1129" fmla="*/ 314569 h 4352025"/>
              <a:gd name="connsiteX1130" fmla="*/ 430785 w 430785"/>
              <a:gd name="connsiteY1130" fmla="*/ 343299 h 4352025"/>
              <a:gd name="connsiteX1131" fmla="*/ 359366 w 430785"/>
              <a:gd name="connsiteY1131" fmla="*/ 302071 h 4352025"/>
              <a:gd name="connsiteX1132" fmla="*/ 0 w 430785"/>
              <a:gd name="connsiteY1132" fmla="*/ 263116 h 4352025"/>
              <a:gd name="connsiteX1133" fmla="*/ 51779 w 430785"/>
              <a:gd name="connsiteY1133" fmla="*/ 292982 h 4352025"/>
              <a:gd name="connsiteX1134" fmla="*/ 51779 w 430785"/>
              <a:gd name="connsiteY1134" fmla="*/ 321874 h 4352025"/>
              <a:gd name="connsiteX1135" fmla="*/ 0 w 430785"/>
              <a:gd name="connsiteY1135" fmla="*/ 292008 h 4352025"/>
              <a:gd name="connsiteX1136" fmla="*/ 248829 w 430785"/>
              <a:gd name="connsiteY1136" fmla="*/ 209390 h 4352025"/>
              <a:gd name="connsiteX1137" fmla="*/ 280805 w 430785"/>
              <a:gd name="connsiteY1137" fmla="*/ 227894 h 4352025"/>
              <a:gd name="connsiteX1138" fmla="*/ 280805 w 430785"/>
              <a:gd name="connsiteY1138" fmla="*/ 256786 h 4352025"/>
              <a:gd name="connsiteX1139" fmla="*/ 248829 w 430785"/>
              <a:gd name="connsiteY1139" fmla="*/ 238282 h 4352025"/>
              <a:gd name="connsiteX1140" fmla="*/ 0 w 430785"/>
              <a:gd name="connsiteY1140" fmla="*/ 197379 h 4352025"/>
              <a:gd name="connsiteX1141" fmla="*/ 190883 w 430785"/>
              <a:gd name="connsiteY1141" fmla="*/ 307591 h 4352025"/>
              <a:gd name="connsiteX1142" fmla="*/ 190883 w 430785"/>
              <a:gd name="connsiteY1142" fmla="*/ 336321 h 4352025"/>
              <a:gd name="connsiteX1143" fmla="*/ 0 w 430785"/>
              <a:gd name="connsiteY1143" fmla="*/ 226271 h 4352025"/>
              <a:gd name="connsiteX1144" fmla="*/ 339888 w 430785"/>
              <a:gd name="connsiteY1144" fmla="*/ 196242 h 4352025"/>
              <a:gd name="connsiteX1145" fmla="*/ 430784 w 430785"/>
              <a:gd name="connsiteY1145" fmla="*/ 248670 h 4352025"/>
              <a:gd name="connsiteX1146" fmla="*/ 430784 w 430785"/>
              <a:gd name="connsiteY1146" fmla="*/ 277562 h 4352025"/>
              <a:gd name="connsiteX1147" fmla="*/ 339888 w 430785"/>
              <a:gd name="connsiteY1147" fmla="*/ 224972 h 4352025"/>
              <a:gd name="connsiteX1148" fmla="*/ 109563 w 430785"/>
              <a:gd name="connsiteY1148" fmla="*/ 194782 h 4352025"/>
              <a:gd name="connsiteX1149" fmla="*/ 141539 w 430785"/>
              <a:gd name="connsiteY1149" fmla="*/ 213286 h 4352025"/>
              <a:gd name="connsiteX1150" fmla="*/ 141539 w 430785"/>
              <a:gd name="connsiteY1150" fmla="*/ 242178 h 4352025"/>
              <a:gd name="connsiteX1151" fmla="*/ 109563 w 430785"/>
              <a:gd name="connsiteY1151" fmla="*/ 223512 h 4352025"/>
              <a:gd name="connsiteX1152" fmla="*/ 199161 w 430785"/>
              <a:gd name="connsiteY1152" fmla="*/ 180823 h 4352025"/>
              <a:gd name="connsiteX1153" fmla="*/ 231299 w 430785"/>
              <a:gd name="connsiteY1153" fmla="*/ 199327 h 4352025"/>
              <a:gd name="connsiteX1154" fmla="*/ 231299 w 430785"/>
              <a:gd name="connsiteY1154" fmla="*/ 228057 h 4352025"/>
              <a:gd name="connsiteX1155" fmla="*/ 199161 w 430785"/>
              <a:gd name="connsiteY1155" fmla="*/ 209553 h 4352025"/>
              <a:gd name="connsiteX1156" fmla="*/ 71743 w 430785"/>
              <a:gd name="connsiteY1156" fmla="*/ 173032 h 4352025"/>
              <a:gd name="connsiteX1157" fmla="*/ 89435 w 430785"/>
              <a:gd name="connsiteY1157" fmla="*/ 183258 h 4352025"/>
              <a:gd name="connsiteX1158" fmla="*/ 89435 w 430785"/>
              <a:gd name="connsiteY1158" fmla="*/ 211988 h 4352025"/>
              <a:gd name="connsiteX1159" fmla="*/ 71743 w 430785"/>
              <a:gd name="connsiteY1159" fmla="*/ 201762 h 4352025"/>
              <a:gd name="connsiteX1160" fmla="*/ 0 w 430785"/>
              <a:gd name="connsiteY1160" fmla="*/ 131641 h 4352025"/>
              <a:gd name="connsiteX1161" fmla="*/ 51779 w 430785"/>
              <a:gd name="connsiteY1161" fmla="*/ 161507 h 4352025"/>
              <a:gd name="connsiteX1162" fmla="*/ 51779 w 430785"/>
              <a:gd name="connsiteY1162" fmla="*/ 190237 h 4352025"/>
              <a:gd name="connsiteX1163" fmla="*/ 0 w 430785"/>
              <a:gd name="connsiteY1163" fmla="*/ 160371 h 4352025"/>
              <a:gd name="connsiteX1164" fmla="*/ 218476 w 430785"/>
              <a:gd name="connsiteY1164" fmla="*/ 126124 h 4352025"/>
              <a:gd name="connsiteX1165" fmla="*/ 250614 w 430785"/>
              <a:gd name="connsiteY1165" fmla="*/ 144628 h 4352025"/>
              <a:gd name="connsiteX1166" fmla="*/ 250614 w 430785"/>
              <a:gd name="connsiteY1166" fmla="*/ 173520 h 4352025"/>
              <a:gd name="connsiteX1167" fmla="*/ 218476 w 430785"/>
              <a:gd name="connsiteY1167" fmla="*/ 154854 h 4352025"/>
              <a:gd name="connsiteX1168" fmla="*/ 91546 w 430785"/>
              <a:gd name="connsiteY1168" fmla="*/ 118656 h 4352025"/>
              <a:gd name="connsiteX1169" fmla="*/ 179034 w 430785"/>
              <a:gd name="connsiteY1169" fmla="*/ 169136 h 4352025"/>
              <a:gd name="connsiteX1170" fmla="*/ 179034 w 430785"/>
              <a:gd name="connsiteY1170" fmla="*/ 198028 h 4352025"/>
              <a:gd name="connsiteX1171" fmla="*/ 91546 w 430785"/>
              <a:gd name="connsiteY1171" fmla="*/ 147386 h 4352025"/>
              <a:gd name="connsiteX1172" fmla="*/ 151278 w 430785"/>
              <a:gd name="connsiteY1172" fmla="*/ 87325 h 4352025"/>
              <a:gd name="connsiteX1173" fmla="*/ 198512 w 430785"/>
              <a:gd name="connsiteY1173" fmla="*/ 114599 h 4352025"/>
              <a:gd name="connsiteX1174" fmla="*/ 198512 w 430785"/>
              <a:gd name="connsiteY1174" fmla="*/ 143329 h 4352025"/>
              <a:gd name="connsiteX1175" fmla="*/ 151278 w 430785"/>
              <a:gd name="connsiteY1175" fmla="*/ 116060 h 4352025"/>
              <a:gd name="connsiteX1176" fmla="*/ 0 w 430785"/>
              <a:gd name="connsiteY1176" fmla="*/ 65737 h 4352025"/>
              <a:gd name="connsiteX1177" fmla="*/ 71419 w 430785"/>
              <a:gd name="connsiteY1177" fmla="*/ 106970 h 4352025"/>
              <a:gd name="connsiteX1178" fmla="*/ 71419 w 430785"/>
              <a:gd name="connsiteY1178" fmla="*/ 135862 h 4352025"/>
              <a:gd name="connsiteX1179" fmla="*/ 0 w 430785"/>
              <a:gd name="connsiteY1179" fmla="*/ 94633 h 4352025"/>
              <a:gd name="connsiteX1180" fmla="*/ 0 w 430785"/>
              <a:gd name="connsiteY1180" fmla="*/ 0 h 4352025"/>
              <a:gd name="connsiteX1181" fmla="*/ 131151 w 430785"/>
              <a:gd name="connsiteY1181" fmla="*/ 75639 h 4352025"/>
              <a:gd name="connsiteX1182" fmla="*/ 131151 w 430785"/>
              <a:gd name="connsiteY1182" fmla="*/ 104536 h 4352025"/>
              <a:gd name="connsiteX1183" fmla="*/ 0 w 430785"/>
              <a:gd name="connsiteY1183" fmla="*/ 28731 h 435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Lst>
            <a:rect l="l" t="t" r="r" b="b"/>
            <a:pathLst>
              <a:path w="430785" h="4352025">
                <a:moveTo>
                  <a:pt x="365209" y="4285313"/>
                </a:moveTo>
                <a:lnTo>
                  <a:pt x="430784" y="4323132"/>
                </a:lnTo>
                <a:lnTo>
                  <a:pt x="430784" y="4352025"/>
                </a:lnTo>
                <a:lnTo>
                  <a:pt x="365209" y="4314205"/>
                </a:lnTo>
                <a:close/>
                <a:moveTo>
                  <a:pt x="361638" y="4217465"/>
                </a:moveTo>
                <a:lnTo>
                  <a:pt x="430784" y="4257394"/>
                </a:lnTo>
                <a:lnTo>
                  <a:pt x="430784" y="4286124"/>
                </a:lnTo>
                <a:lnTo>
                  <a:pt x="361638" y="4246195"/>
                </a:lnTo>
                <a:close/>
                <a:moveTo>
                  <a:pt x="302231" y="4183055"/>
                </a:moveTo>
                <a:lnTo>
                  <a:pt x="334207" y="4201559"/>
                </a:lnTo>
                <a:lnTo>
                  <a:pt x="334207" y="4230451"/>
                </a:lnTo>
                <a:lnTo>
                  <a:pt x="302231" y="4211947"/>
                </a:lnTo>
                <a:close/>
                <a:moveTo>
                  <a:pt x="395075" y="4171043"/>
                </a:moveTo>
                <a:lnTo>
                  <a:pt x="430784" y="4191657"/>
                </a:lnTo>
                <a:lnTo>
                  <a:pt x="430784" y="4220387"/>
                </a:lnTo>
                <a:lnTo>
                  <a:pt x="395075" y="4199773"/>
                </a:lnTo>
                <a:close/>
                <a:moveTo>
                  <a:pt x="252075" y="4154162"/>
                </a:moveTo>
                <a:lnTo>
                  <a:pt x="284213" y="4172666"/>
                </a:lnTo>
                <a:lnTo>
                  <a:pt x="284213" y="4201558"/>
                </a:lnTo>
                <a:lnTo>
                  <a:pt x="252075" y="4183054"/>
                </a:lnTo>
                <a:close/>
                <a:moveTo>
                  <a:pt x="133585" y="4151565"/>
                </a:moveTo>
                <a:lnTo>
                  <a:pt x="196401" y="4187761"/>
                </a:lnTo>
                <a:lnTo>
                  <a:pt x="196401" y="4216653"/>
                </a:lnTo>
                <a:lnTo>
                  <a:pt x="133585" y="4180457"/>
                </a:lnTo>
                <a:close/>
                <a:moveTo>
                  <a:pt x="85702" y="4123972"/>
                </a:moveTo>
                <a:lnTo>
                  <a:pt x="113458" y="4140041"/>
                </a:lnTo>
                <a:lnTo>
                  <a:pt x="113458" y="4168771"/>
                </a:lnTo>
                <a:lnTo>
                  <a:pt x="85702" y="4152702"/>
                </a:lnTo>
                <a:close/>
                <a:moveTo>
                  <a:pt x="365209" y="4087938"/>
                </a:moveTo>
                <a:lnTo>
                  <a:pt x="430784" y="4125757"/>
                </a:lnTo>
                <a:lnTo>
                  <a:pt x="430784" y="4154650"/>
                </a:lnTo>
                <a:lnTo>
                  <a:pt x="365209" y="4116668"/>
                </a:lnTo>
                <a:close/>
                <a:moveTo>
                  <a:pt x="129527" y="4083393"/>
                </a:moveTo>
                <a:lnTo>
                  <a:pt x="232110" y="4142638"/>
                </a:lnTo>
                <a:lnTo>
                  <a:pt x="232110" y="4171530"/>
                </a:lnTo>
                <a:lnTo>
                  <a:pt x="129527" y="4112285"/>
                </a:lnTo>
                <a:close/>
                <a:moveTo>
                  <a:pt x="0" y="4074466"/>
                </a:moveTo>
                <a:lnTo>
                  <a:pt x="65575" y="4112285"/>
                </a:lnTo>
                <a:lnTo>
                  <a:pt x="65575" y="4141178"/>
                </a:lnTo>
                <a:lnTo>
                  <a:pt x="0" y="4103196"/>
                </a:lnTo>
                <a:close/>
                <a:moveTo>
                  <a:pt x="379168" y="4030154"/>
                </a:moveTo>
                <a:lnTo>
                  <a:pt x="430784" y="4060020"/>
                </a:lnTo>
                <a:lnTo>
                  <a:pt x="430784" y="4088750"/>
                </a:lnTo>
                <a:lnTo>
                  <a:pt x="379168" y="4058884"/>
                </a:lnTo>
                <a:close/>
                <a:moveTo>
                  <a:pt x="123035" y="4013922"/>
                </a:moveTo>
                <a:lnTo>
                  <a:pt x="199161" y="4057909"/>
                </a:lnTo>
                <a:lnTo>
                  <a:pt x="199161" y="4086639"/>
                </a:lnTo>
                <a:lnTo>
                  <a:pt x="123035" y="4042652"/>
                </a:lnTo>
                <a:close/>
                <a:moveTo>
                  <a:pt x="0" y="4008728"/>
                </a:moveTo>
                <a:lnTo>
                  <a:pt x="109563" y="4071869"/>
                </a:lnTo>
                <a:lnTo>
                  <a:pt x="109563" y="4100598"/>
                </a:lnTo>
                <a:lnTo>
                  <a:pt x="0" y="4037458"/>
                </a:lnTo>
                <a:close/>
                <a:moveTo>
                  <a:pt x="222372" y="4005482"/>
                </a:moveTo>
                <a:lnTo>
                  <a:pt x="274151" y="4035348"/>
                </a:lnTo>
                <a:lnTo>
                  <a:pt x="274151" y="4064078"/>
                </a:lnTo>
                <a:lnTo>
                  <a:pt x="222372" y="4034212"/>
                </a:lnTo>
                <a:close/>
                <a:moveTo>
                  <a:pt x="55836" y="3975129"/>
                </a:moveTo>
                <a:lnTo>
                  <a:pt x="103070" y="4002398"/>
                </a:lnTo>
                <a:lnTo>
                  <a:pt x="103070" y="4031128"/>
                </a:lnTo>
                <a:lnTo>
                  <a:pt x="55836" y="4003859"/>
                </a:lnTo>
                <a:close/>
                <a:moveTo>
                  <a:pt x="355632" y="3950782"/>
                </a:moveTo>
                <a:lnTo>
                  <a:pt x="430784" y="3994120"/>
                </a:lnTo>
                <a:lnTo>
                  <a:pt x="430784" y="4023012"/>
                </a:lnTo>
                <a:lnTo>
                  <a:pt x="355632" y="3979512"/>
                </a:lnTo>
                <a:close/>
                <a:moveTo>
                  <a:pt x="125794" y="3949645"/>
                </a:moveTo>
                <a:lnTo>
                  <a:pt x="202407" y="3993957"/>
                </a:lnTo>
                <a:lnTo>
                  <a:pt x="202407" y="4022687"/>
                </a:lnTo>
                <a:lnTo>
                  <a:pt x="125794" y="3978537"/>
                </a:lnTo>
                <a:close/>
                <a:moveTo>
                  <a:pt x="0" y="3942828"/>
                </a:moveTo>
                <a:lnTo>
                  <a:pt x="35709" y="3963442"/>
                </a:lnTo>
                <a:lnTo>
                  <a:pt x="35709" y="3992334"/>
                </a:lnTo>
                <a:lnTo>
                  <a:pt x="0" y="3971720"/>
                </a:lnTo>
                <a:close/>
                <a:moveTo>
                  <a:pt x="193155" y="3922701"/>
                </a:moveTo>
                <a:lnTo>
                  <a:pt x="225293" y="3941205"/>
                </a:lnTo>
                <a:lnTo>
                  <a:pt x="225293" y="3970097"/>
                </a:lnTo>
                <a:lnTo>
                  <a:pt x="193155" y="3951593"/>
                </a:lnTo>
                <a:close/>
                <a:moveTo>
                  <a:pt x="379168" y="3898516"/>
                </a:moveTo>
                <a:lnTo>
                  <a:pt x="430784" y="3928382"/>
                </a:lnTo>
                <a:lnTo>
                  <a:pt x="430784" y="3957274"/>
                </a:lnTo>
                <a:lnTo>
                  <a:pt x="379168" y="3927408"/>
                </a:lnTo>
                <a:close/>
                <a:moveTo>
                  <a:pt x="0" y="3877091"/>
                </a:moveTo>
                <a:lnTo>
                  <a:pt x="105829" y="3938121"/>
                </a:lnTo>
                <a:lnTo>
                  <a:pt x="105829" y="3967013"/>
                </a:lnTo>
                <a:lnTo>
                  <a:pt x="0" y="3905821"/>
                </a:lnTo>
                <a:close/>
                <a:moveTo>
                  <a:pt x="210847" y="3867189"/>
                </a:moveTo>
                <a:lnTo>
                  <a:pt x="258081" y="3894458"/>
                </a:lnTo>
                <a:lnTo>
                  <a:pt x="258081" y="3923350"/>
                </a:lnTo>
                <a:lnTo>
                  <a:pt x="210847" y="3896081"/>
                </a:lnTo>
                <a:close/>
                <a:moveTo>
                  <a:pt x="71743" y="3852743"/>
                </a:moveTo>
                <a:lnTo>
                  <a:pt x="173028" y="3911176"/>
                </a:lnTo>
                <a:lnTo>
                  <a:pt x="173028" y="3939906"/>
                </a:lnTo>
                <a:lnTo>
                  <a:pt x="71743" y="3881473"/>
                </a:lnTo>
                <a:close/>
                <a:moveTo>
                  <a:pt x="359366" y="3821254"/>
                </a:moveTo>
                <a:lnTo>
                  <a:pt x="430785" y="3862644"/>
                </a:lnTo>
                <a:lnTo>
                  <a:pt x="430785" y="3891374"/>
                </a:lnTo>
                <a:lnTo>
                  <a:pt x="359366" y="3850146"/>
                </a:lnTo>
                <a:close/>
                <a:moveTo>
                  <a:pt x="0" y="3811191"/>
                </a:moveTo>
                <a:lnTo>
                  <a:pt x="51779" y="3841057"/>
                </a:lnTo>
                <a:lnTo>
                  <a:pt x="51779" y="3869949"/>
                </a:lnTo>
                <a:lnTo>
                  <a:pt x="0" y="3840083"/>
                </a:lnTo>
                <a:close/>
                <a:moveTo>
                  <a:pt x="248829" y="3757464"/>
                </a:moveTo>
                <a:lnTo>
                  <a:pt x="280805" y="3775968"/>
                </a:lnTo>
                <a:lnTo>
                  <a:pt x="280805" y="3804860"/>
                </a:lnTo>
                <a:lnTo>
                  <a:pt x="248829" y="3786194"/>
                </a:lnTo>
                <a:close/>
                <a:moveTo>
                  <a:pt x="0" y="3745453"/>
                </a:moveTo>
                <a:lnTo>
                  <a:pt x="190883" y="3855665"/>
                </a:lnTo>
                <a:lnTo>
                  <a:pt x="190883" y="3884395"/>
                </a:lnTo>
                <a:lnTo>
                  <a:pt x="0" y="3774183"/>
                </a:lnTo>
                <a:close/>
                <a:moveTo>
                  <a:pt x="339888" y="3744317"/>
                </a:moveTo>
                <a:lnTo>
                  <a:pt x="430784" y="3796745"/>
                </a:lnTo>
                <a:lnTo>
                  <a:pt x="430784" y="3825637"/>
                </a:lnTo>
                <a:lnTo>
                  <a:pt x="339888" y="3773047"/>
                </a:lnTo>
                <a:close/>
                <a:moveTo>
                  <a:pt x="109563" y="3742856"/>
                </a:moveTo>
                <a:lnTo>
                  <a:pt x="141539" y="3761360"/>
                </a:lnTo>
                <a:lnTo>
                  <a:pt x="141539" y="3790252"/>
                </a:lnTo>
                <a:lnTo>
                  <a:pt x="109563" y="3771586"/>
                </a:lnTo>
                <a:close/>
                <a:moveTo>
                  <a:pt x="199161" y="3728897"/>
                </a:moveTo>
                <a:lnTo>
                  <a:pt x="231299" y="3747401"/>
                </a:lnTo>
                <a:lnTo>
                  <a:pt x="231299" y="3776131"/>
                </a:lnTo>
                <a:lnTo>
                  <a:pt x="199161" y="3757627"/>
                </a:lnTo>
                <a:close/>
                <a:moveTo>
                  <a:pt x="71743" y="3721106"/>
                </a:moveTo>
                <a:lnTo>
                  <a:pt x="89435" y="3731332"/>
                </a:lnTo>
                <a:lnTo>
                  <a:pt x="89435" y="3760062"/>
                </a:lnTo>
                <a:lnTo>
                  <a:pt x="71743" y="3749836"/>
                </a:lnTo>
                <a:close/>
                <a:moveTo>
                  <a:pt x="365209" y="3692701"/>
                </a:moveTo>
                <a:lnTo>
                  <a:pt x="430784" y="3730520"/>
                </a:lnTo>
                <a:lnTo>
                  <a:pt x="430784" y="3759413"/>
                </a:lnTo>
                <a:lnTo>
                  <a:pt x="365209" y="3721593"/>
                </a:lnTo>
                <a:close/>
                <a:moveTo>
                  <a:pt x="0" y="3679716"/>
                </a:moveTo>
                <a:lnTo>
                  <a:pt x="51779" y="3709582"/>
                </a:lnTo>
                <a:lnTo>
                  <a:pt x="51779" y="3738312"/>
                </a:lnTo>
                <a:lnTo>
                  <a:pt x="0" y="3708446"/>
                </a:lnTo>
                <a:close/>
                <a:moveTo>
                  <a:pt x="218476" y="3674197"/>
                </a:moveTo>
                <a:lnTo>
                  <a:pt x="250614" y="3692701"/>
                </a:lnTo>
                <a:lnTo>
                  <a:pt x="250614" y="3721593"/>
                </a:lnTo>
                <a:lnTo>
                  <a:pt x="218476" y="3702927"/>
                </a:lnTo>
                <a:close/>
                <a:moveTo>
                  <a:pt x="91546" y="3666730"/>
                </a:moveTo>
                <a:lnTo>
                  <a:pt x="179034" y="3717210"/>
                </a:lnTo>
                <a:lnTo>
                  <a:pt x="179034" y="3746102"/>
                </a:lnTo>
                <a:lnTo>
                  <a:pt x="91546" y="3695460"/>
                </a:lnTo>
                <a:close/>
                <a:moveTo>
                  <a:pt x="151278" y="3635404"/>
                </a:moveTo>
                <a:lnTo>
                  <a:pt x="198512" y="3662673"/>
                </a:lnTo>
                <a:lnTo>
                  <a:pt x="198512" y="3691403"/>
                </a:lnTo>
                <a:lnTo>
                  <a:pt x="151278" y="3664134"/>
                </a:lnTo>
                <a:close/>
                <a:moveTo>
                  <a:pt x="361638" y="3624853"/>
                </a:moveTo>
                <a:lnTo>
                  <a:pt x="430784" y="3664783"/>
                </a:lnTo>
                <a:lnTo>
                  <a:pt x="430784" y="3693675"/>
                </a:lnTo>
                <a:lnTo>
                  <a:pt x="361638" y="3653583"/>
                </a:lnTo>
                <a:close/>
                <a:moveTo>
                  <a:pt x="0" y="3613816"/>
                </a:moveTo>
                <a:lnTo>
                  <a:pt x="71419" y="3655044"/>
                </a:lnTo>
                <a:lnTo>
                  <a:pt x="71419" y="3683936"/>
                </a:lnTo>
                <a:lnTo>
                  <a:pt x="0" y="3642708"/>
                </a:lnTo>
                <a:close/>
                <a:moveTo>
                  <a:pt x="302231" y="3590442"/>
                </a:moveTo>
                <a:lnTo>
                  <a:pt x="334207" y="3609108"/>
                </a:lnTo>
                <a:lnTo>
                  <a:pt x="334207" y="3637838"/>
                </a:lnTo>
                <a:lnTo>
                  <a:pt x="302231" y="3619334"/>
                </a:lnTo>
                <a:close/>
                <a:moveTo>
                  <a:pt x="395075" y="3578431"/>
                </a:moveTo>
                <a:lnTo>
                  <a:pt x="430784" y="3599045"/>
                </a:lnTo>
                <a:lnTo>
                  <a:pt x="430784" y="3627775"/>
                </a:lnTo>
                <a:lnTo>
                  <a:pt x="395075" y="3607161"/>
                </a:lnTo>
                <a:close/>
                <a:moveTo>
                  <a:pt x="252075" y="3561550"/>
                </a:moveTo>
                <a:lnTo>
                  <a:pt x="284213" y="3580216"/>
                </a:lnTo>
                <a:lnTo>
                  <a:pt x="284213" y="3608946"/>
                </a:lnTo>
                <a:lnTo>
                  <a:pt x="252075" y="3590442"/>
                </a:lnTo>
                <a:close/>
                <a:moveTo>
                  <a:pt x="133585" y="3558953"/>
                </a:moveTo>
                <a:lnTo>
                  <a:pt x="196401" y="3595149"/>
                </a:lnTo>
                <a:lnTo>
                  <a:pt x="196401" y="3624041"/>
                </a:lnTo>
                <a:lnTo>
                  <a:pt x="133585" y="3587845"/>
                </a:lnTo>
                <a:close/>
                <a:moveTo>
                  <a:pt x="0" y="3548078"/>
                </a:moveTo>
                <a:lnTo>
                  <a:pt x="131151" y="3623717"/>
                </a:lnTo>
                <a:lnTo>
                  <a:pt x="131151" y="3652609"/>
                </a:lnTo>
                <a:lnTo>
                  <a:pt x="0" y="3576808"/>
                </a:lnTo>
                <a:close/>
                <a:moveTo>
                  <a:pt x="85702" y="3531360"/>
                </a:moveTo>
                <a:lnTo>
                  <a:pt x="113458" y="3547429"/>
                </a:lnTo>
                <a:lnTo>
                  <a:pt x="113458" y="3576159"/>
                </a:lnTo>
                <a:lnTo>
                  <a:pt x="85702" y="3560090"/>
                </a:lnTo>
                <a:close/>
                <a:moveTo>
                  <a:pt x="365209" y="3495326"/>
                </a:moveTo>
                <a:lnTo>
                  <a:pt x="430784" y="3533145"/>
                </a:lnTo>
                <a:lnTo>
                  <a:pt x="430784" y="3562038"/>
                </a:lnTo>
                <a:lnTo>
                  <a:pt x="365209" y="3524056"/>
                </a:lnTo>
                <a:close/>
                <a:moveTo>
                  <a:pt x="129527" y="3490781"/>
                </a:moveTo>
                <a:lnTo>
                  <a:pt x="232110" y="3550026"/>
                </a:lnTo>
                <a:lnTo>
                  <a:pt x="232110" y="3578918"/>
                </a:lnTo>
                <a:lnTo>
                  <a:pt x="129527" y="3519673"/>
                </a:lnTo>
                <a:close/>
                <a:moveTo>
                  <a:pt x="0" y="3481854"/>
                </a:moveTo>
                <a:lnTo>
                  <a:pt x="65575" y="3519673"/>
                </a:lnTo>
                <a:lnTo>
                  <a:pt x="65575" y="3548565"/>
                </a:lnTo>
                <a:lnTo>
                  <a:pt x="0" y="3510746"/>
                </a:lnTo>
                <a:close/>
                <a:moveTo>
                  <a:pt x="379168" y="3437542"/>
                </a:moveTo>
                <a:lnTo>
                  <a:pt x="430784" y="3467408"/>
                </a:lnTo>
                <a:lnTo>
                  <a:pt x="430784" y="3496138"/>
                </a:lnTo>
                <a:lnTo>
                  <a:pt x="379168" y="3466272"/>
                </a:lnTo>
                <a:close/>
                <a:moveTo>
                  <a:pt x="123035" y="3421310"/>
                </a:moveTo>
                <a:lnTo>
                  <a:pt x="199161" y="3465297"/>
                </a:lnTo>
                <a:lnTo>
                  <a:pt x="199161" y="3494027"/>
                </a:lnTo>
                <a:lnTo>
                  <a:pt x="123035" y="3450040"/>
                </a:lnTo>
                <a:close/>
                <a:moveTo>
                  <a:pt x="0" y="3416116"/>
                </a:moveTo>
                <a:lnTo>
                  <a:pt x="109563" y="3479257"/>
                </a:lnTo>
                <a:lnTo>
                  <a:pt x="109563" y="3507986"/>
                </a:lnTo>
                <a:lnTo>
                  <a:pt x="0" y="3444846"/>
                </a:lnTo>
                <a:close/>
                <a:moveTo>
                  <a:pt x="222372" y="3412870"/>
                </a:moveTo>
                <a:lnTo>
                  <a:pt x="274151" y="3442736"/>
                </a:lnTo>
                <a:lnTo>
                  <a:pt x="274151" y="3471466"/>
                </a:lnTo>
                <a:lnTo>
                  <a:pt x="222372" y="3441600"/>
                </a:lnTo>
                <a:close/>
                <a:moveTo>
                  <a:pt x="55836" y="3382517"/>
                </a:moveTo>
                <a:lnTo>
                  <a:pt x="103070" y="3409786"/>
                </a:lnTo>
                <a:lnTo>
                  <a:pt x="103070" y="3438516"/>
                </a:lnTo>
                <a:lnTo>
                  <a:pt x="55836" y="3411247"/>
                </a:lnTo>
                <a:close/>
                <a:moveTo>
                  <a:pt x="355632" y="3358169"/>
                </a:moveTo>
                <a:lnTo>
                  <a:pt x="430784" y="3401507"/>
                </a:lnTo>
                <a:lnTo>
                  <a:pt x="430784" y="3430399"/>
                </a:lnTo>
                <a:lnTo>
                  <a:pt x="355632" y="3386899"/>
                </a:lnTo>
                <a:close/>
                <a:moveTo>
                  <a:pt x="125794" y="3357033"/>
                </a:moveTo>
                <a:lnTo>
                  <a:pt x="202407" y="3401345"/>
                </a:lnTo>
                <a:lnTo>
                  <a:pt x="202407" y="3430075"/>
                </a:lnTo>
                <a:lnTo>
                  <a:pt x="125794" y="3385925"/>
                </a:lnTo>
                <a:close/>
                <a:moveTo>
                  <a:pt x="0" y="3350216"/>
                </a:moveTo>
                <a:lnTo>
                  <a:pt x="35709" y="3370830"/>
                </a:lnTo>
                <a:lnTo>
                  <a:pt x="35709" y="3399722"/>
                </a:lnTo>
                <a:lnTo>
                  <a:pt x="0" y="3379108"/>
                </a:lnTo>
                <a:close/>
                <a:moveTo>
                  <a:pt x="193155" y="3330089"/>
                </a:moveTo>
                <a:lnTo>
                  <a:pt x="225293" y="3348755"/>
                </a:lnTo>
                <a:lnTo>
                  <a:pt x="225293" y="3377485"/>
                </a:lnTo>
                <a:lnTo>
                  <a:pt x="193155" y="3358981"/>
                </a:lnTo>
                <a:close/>
                <a:moveTo>
                  <a:pt x="379168" y="3305904"/>
                </a:moveTo>
                <a:lnTo>
                  <a:pt x="430784" y="3335770"/>
                </a:lnTo>
                <a:lnTo>
                  <a:pt x="430784" y="3364662"/>
                </a:lnTo>
                <a:lnTo>
                  <a:pt x="379168" y="3334796"/>
                </a:lnTo>
                <a:close/>
                <a:moveTo>
                  <a:pt x="0" y="3284478"/>
                </a:moveTo>
                <a:lnTo>
                  <a:pt x="105829" y="3345508"/>
                </a:lnTo>
                <a:lnTo>
                  <a:pt x="105829" y="3374401"/>
                </a:lnTo>
                <a:lnTo>
                  <a:pt x="0" y="3313208"/>
                </a:lnTo>
                <a:close/>
                <a:moveTo>
                  <a:pt x="210847" y="3274577"/>
                </a:moveTo>
                <a:lnTo>
                  <a:pt x="258081" y="3301846"/>
                </a:lnTo>
                <a:lnTo>
                  <a:pt x="258081" y="3330738"/>
                </a:lnTo>
                <a:lnTo>
                  <a:pt x="210847" y="3303469"/>
                </a:lnTo>
                <a:close/>
                <a:moveTo>
                  <a:pt x="71743" y="3260131"/>
                </a:moveTo>
                <a:lnTo>
                  <a:pt x="173028" y="3318564"/>
                </a:lnTo>
                <a:lnTo>
                  <a:pt x="173028" y="3347456"/>
                </a:lnTo>
                <a:lnTo>
                  <a:pt x="71743" y="3288861"/>
                </a:lnTo>
                <a:close/>
                <a:moveTo>
                  <a:pt x="359366" y="3228642"/>
                </a:moveTo>
                <a:lnTo>
                  <a:pt x="430785" y="3270032"/>
                </a:lnTo>
                <a:lnTo>
                  <a:pt x="430785" y="3298762"/>
                </a:lnTo>
                <a:lnTo>
                  <a:pt x="359366" y="3257534"/>
                </a:lnTo>
                <a:close/>
                <a:moveTo>
                  <a:pt x="0" y="3218578"/>
                </a:moveTo>
                <a:lnTo>
                  <a:pt x="51779" y="3248444"/>
                </a:lnTo>
                <a:lnTo>
                  <a:pt x="51779" y="3277336"/>
                </a:lnTo>
                <a:lnTo>
                  <a:pt x="0" y="3247470"/>
                </a:lnTo>
                <a:close/>
                <a:moveTo>
                  <a:pt x="248829" y="3164852"/>
                </a:moveTo>
                <a:lnTo>
                  <a:pt x="280805" y="3183356"/>
                </a:lnTo>
                <a:lnTo>
                  <a:pt x="280805" y="3212248"/>
                </a:lnTo>
                <a:lnTo>
                  <a:pt x="248829" y="3193744"/>
                </a:lnTo>
                <a:close/>
                <a:moveTo>
                  <a:pt x="0" y="3152841"/>
                </a:moveTo>
                <a:lnTo>
                  <a:pt x="190883" y="3263053"/>
                </a:lnTo>
                <a:lnTo>
                  <a:pt x="190883" y="3291783"/>
                </a:lnTo>
                <a:lnTo>
                  <a:pt x="0" y="3181733"/>
                </a:lnTo>
                <a:close/>
                <a:moveTo>
                  <a:pt x="339888" y="3151705"/>
                </a:moveTo>
                <a:lnTo>
                  <a:pt x="430784" y="3204133"/>
                </a:lnTo>
                <a:lnTo>
                  <a:pt x="430784" y="3233025"/>
                </a:lnTo>
                <a:lnTo>
                  <a:pt x="339888" y="3180435"/>
                </a:lnTo>
                <a:close/>
                <a:moveTo>
                  <a:pt x="109563" y="3150244"/>
                </a:moveTo>
                <a:lnTo>
                  <a:pt x="141539" y="3168748"/>
                </a:lnTo>
                <a:lnTo>
                  <a:pt x="141539" y="3197640"/>
                </a:lnTo>
                <a:lnTo>
                  <a:pt x="109563" y="3178974"/>
                </a:lnTo>
                <a:close/>
                <a:moveTo>
                  <a:pt x="199161" y="3136285"/>
                </a:moveTo>
                <a:lnTo>
                  <a:pt x="231299" y="3154789"/>
                </a:lnTo>
                <a:lnTo>
                  <a:pt x="231299" y="3183519"/>
                </a:lnTo>
                <a:lnTo>
                  <a:pt x="199161" y="3165015"/>
                </a:lnTo>
                <a:close/>
                <a:moveTo>
                  <a:pt x="71743" y="3128494"/>
                </a:moveTo>
                <a:lnTo>
                  <a:pt x="89435" y="3138720"/>
                </a:lnTo>
                <a:lnTo>
                  <a:pt x="89435" y="3167450"/>
                </a:lnTo>
                <a:lnTo>
                  <a:pt x="71743" y="3157224"/>
                </a:lnTo>
                <a:close/>
                <a:moveTo>
                  <a:pt x="365209" y="3103126"/>
                </a:moveTo>
                <a:lnTo>
                  <a:pt x="430784" y="3140945"/>
                </a:lnTo>
                <a:lnTo>
                  <a:pt x="430784" y="3169838"/>
                </a:lnTo>
                <a:lnTo>
                  <a:pt x="365209" y="3132018"/>
                </a:lnTo>
                <a:close/>
                <a:moveTo>
                  <a:pt x="0" y="3087103"/>
                </a:moveTo>
                <a:lnTo>
                  <a:pt x="51779" y="3116969"/>
                </a:lnTo>
                <a:lnTo>
                  <a:pt x="51779" y="3145699"/>
                </a:lnTo>
                <a:lnTo>
                  <a:pt x="0" y="3115833"/>
                </a:lnTo>
                <a:close/>
                <a:moveTo>
                  <a:pt x="218476" y="3081585"/>
                </a:moveTo>
                <a:lnTo>
                  <a:pt x="250614" y="3100089"/>
                </a:lnTo>
                <a:lnTo>
                  <a:pt x="250614" y="3128981"/>
                </a:lnTo>
                <a:lnTo>
                  <a:pt x="218476" y="3110315"/>
                </a:lnTo>
                <a:close/>
                <a:moveTo>
                  <a:pt x="91546" y="3074118"/>
                </a:moveTo>
                <a:lnTo>
                  <a:pt x="179034" y="3124598"/>
                </a:lnTo>
                <a:lnTo>
                  <a:pt x="179034" y="3153490"/>
                </a:lnTo>
                <a:lnTo>
                  <a:pt x="91546" y="3102848"/>
                </a:lnTo>
                <a:close/>
                <a:moveTo>
                  <a:pt x="151278" y="3042791"/>
                </a:moveTo>
                <a:lnTo>
                  <a:pt x="198512" y="3070060"/>
                </a:lnTo>
                <a:lnTo>
                  <a:pt x="198512" y="3098790"/>
                </a:lnTo>
                <a:lnTo>
                  <a:pt x="151278" y="3071521"/>
                </a:lnTo>
                <a:close/>
                <a:moveTo>
                  <a:pt x="361638" y="3035278"/>
                </a:moveTo>
                <a:lnTo>
                  <a:pt x="430784" y="3075207"/>
                </a:lnTo>
                <a:lnTo>
                  <a:pt x="430784" y="3103937"/>
                </a:lnTo>
                <a:lnTo>
                  <a:pt x="361638" y="3064008"/>
                </a:lnTo>
                <a:close/>
                <a:moveTo>
                  <a:pt x="0" y="3021203"/>
                </a:moveTo>
                <a:lnTo>
                  <a:pt x="71419" y="3062431"/>
                </a:lnTo>
                <a:lnTo>
                  <a:pt x="71419" y="3091323"/>
                </a:lnTo>
                <a:lnTo>
                  <a:pt x="0" y="3050095"/>
                </a:lnTo>
                <a:close/>
                <a:moveTo>
                  <a:pt x="302231" y="3000868"/>
                </a:moveTo>
                <a:lnTo>
                  <a:pt x="334207" y="3019372"/>
                </a:lnTo>
                <a:lnTo>
                  <a:pt x="334207" y="3048264"/>
                </a:lnTo>
                <a:lnTo>
                  <a:pt x="302231" y="3029760"/>
                </a:lnTo>
                <a:close/>
                <a:moveTo>
                  <a:pt x="395075" y="2988856"/>
                </a:moveTo>
                <a:lnTo>
                  <a:pt x="430784" y="3009470"/>
                </a:lnTo>
                <a:lnTo>
                  <a:pt x="430784" y="3038200"/>
                </a:lnTo>
                <a:lnTo>
                  <a:pt x="395075" y="3017586"/>
                </a:lnTo>
                <a:close/>
                <a:moveTo>
                  <a:pt x="252075" y="2971975"/>
                </a:moveTo>
                <a:lnTo>
                  <a:pt x="284213" y="2990479"/>
                </a:lnTo>
                <a:lnTo>
                  <a:pt x="284213" y="3019371"/>
                </a:lnTo>
                <a:lnTo>
                  <a:pt x="252075" y="3000867"/>
                </a:lnTo>
                <a:close/>
                <a:moveTo>
                  <a:pt x="133585" y="2969378"/>
                </a:moveTo>
                <a:lnTo>
                  <a:pt x="196401" y="3005574"/>
                </a:lnTo>
                <a:lnTo>
                  <a:pt x="196401" y="3034466"/>
                </a:lnTo>
                <a:lnTo>
                  <a:pt x="133585" y="2998270"/>
                </a:lnTo>
                <a:close/>
                <a:moveTo>
                  <a:pt x="0" y="2955466"/>
                </a:moveTo>
                <a:lnTo>
                  <a:pt x="131151" y="3031105"/>
                </a:lnTo>
                <a:lnTo>
                  <a:pt x="131151" y="3059997"/>
                </a:lnTo>
                <a:lnTo>
                  <a:pt x="0" y="2984196"/>
                </a:lnTo>
                <a:close/>
                <a:moveTo>
                  <a:pt x="85702" y="2941785"/>
                </a:moveTo>
                <a:lnTo>
                  <a:pt x="113458" y="2957854"/>
                </a:lnTo>
                <a:lnTo>
                  <a:pt x="113458" y="2986584"/>
                </a:lnTo>
                <a:lnTo>
                  <a:pt x="85702" y="2970515"/>
                </a:lnTo>
                <a:close/>
                <a:moveTo>
                  <a:pt x="365209" y="2905751"/>
                </a:moveTo>
                <a:lnTo>
                  <a:pt x="430784" y="2943570"/>
                </a:lnTo>
                <a:lnTo>
                  <a:pt x="430784" y="2972463"/>
                </a:lnTo>
                <a:lnTo>
                  <a:pt x="365209" y="2934481"/>
                </a:lnTo>
                <a:close/>
                <a:moveTo>
                  <a:pt x="129527" y="2901206"/>
                </a:moveTo>
                <a:lnTo>
                  <a:pt x="232110" y="2960451"/>
                </a:lnTo>
                <a:lnTo>
                  <a:pt x="232110" y="2989343"/>
                </a:lnTo>
                <a:lnTo>
                  <a:pt x="129527" y="2930098"/>
                </a:lnTo>
                <a:close/>
                <a:moveTo>
                  <a:pt x="0" y="2892279"/>
                </a:moveTo>
                <a:lnTo>
                  <a:pt x="65575" y="2930098"/>
                </a:lnTo>
                <a:lnTo>
                  <a:pt x="65575" y="2958991"/>
                </a:lnTo>
                <a:lnTo>
                  <a:pt x="0" y="2921009"/>
                </a:lnTo>
                <a:close/>
                <a:moveTo>
                  <a:pt x="379168" y="2847967"/>
                </a:moveTo>
                <a:lnTo>
                  <a:pt x="430784" y="2877833"/>
                </a:lnTo>
                <a:lnTo>
                  <a:pt x="430784" y="2906563"/>
                </a:lnTo>
                <a:lnTo>
                  <a:pt x="379168" y="2876697"/>
                </a:lnTo>
                <a:close/>
                <a:moveTo>
                  <a:pt x="123035" y="2831735"/>
                </a:moveTo>
                <a:lnTo>
                  <a:pt x="199161" y="2875722"/>
                </a:lnTo>
                <a:lnTo>
                  <a:pt x="199161" y="2904452"/>
                </a:lnTo>
                <a:lnTo>
                  <a:pt x="123035" y="2860465"/>
                </a:lnTo>
                <a:close/>
                <a:moveTo>
                  <a:pt x="0" y="2826541"/>
                </a:moveTo>
                <a:lnTo>
                  <a:pt x="109563" y="2889682"/>
                </a:lnTo>
                <a:lnTo>
                  <a:pt x="109563" y="2918411"/>
                </a:lnTo>
                <a:lnTo>
                  <a:pt x="0" y="2855271"/>
                </a:lnTo>
                <a:close/>
                <a:moveTo>
                  <a:pt x="222372" y="2823295"/>
                </a:moveTo>
                <a:lnTo>
                  <a:pt x="274151" y="2853161"/>
                </a:lnTo>
                <a:lnTo>
                  <a:pt x="274151" y="2881891"/>
                </a:lnTo>
                <a:lnTo>
                  <a:pt x="222372" y="2852025"/>
                </a:lnTo>
                <a:close/>
                <a:moveTo>
                  <a:pt x="55836" y="2792942"/>
                </a:moveTo>
                <a:lnTo>
                  <a:pt x="103070" y="2820211"/>
                </a:lnTo>
                <a:lnTo>
                  <a:pt x="103070" y="2848941"/>
                </a:lnTo>
                <a:lnTo>
                  <a:pt x="55836" y="2821672"/>
                </a:lnTo>
                <a:close/>
                <a:moveTo>
                  <a:pt x="355632" y="2768595"/>
                </a:moveTo>
                <a:lnTo>
                  <a:pt x="430784" y="2811933"/>
                </a:lnTo>
                <a:lnTo>
                  <a:pt x="430784" y="2840825"/>
                </a:lnTo>
                <a:lnTo>
                  <a:pt x="355632" y="2797325"/>
                </a:lnTo>
                <a:close/>
                <a:moveTo>
                  <a:pt x="125794" y="2767458"/>
                </a:moveTo>
                <a:lnTo>
                  <a:pt x="202407" y="2811770"/>
                </a:lnTo>
                <a:lnTo>
                  <a:pt x="202407" y="2840500"/>
                </a:lnTo>
                <a:lnTo>
                  <a:pt x="125794" y="2796350"/>
                </a:lnTo>
                <a:close/>
                <a:moveTo>
                  <a:pt x="0" y="2760641"/>
                </a:moveTo>
                <a:lnTo>
                  <a:pt x="35709" y="2781255"/>
                </a:lnTo>
                <a:lnTo>
                  <a:pt x="35709" y="2810147"/>
                </a:lnTo>
                <a:lnTo>
                  <a:pt x="0" y="2789533"/>
                </a:lnTo>
                <a:close/>
                <a:moveTo>
                  <a:pt x="193155" y="2740514"/>
                </a:moveTo>
                <a:lnTo>
                  <a:pt x="225293" y="2759018"/>
                </a:lnTo>
                <a:lnTo>
                  <a:pt x="225293" y="2787910"/>
                </a:lnTo>
                <a:lnTo>
                  <a:pt x="193155" y="2769406"/>
                </a:lnTo>
                <a:close/>
                <a:moveTo>
                  <a:pt x="379168" y="2716330"/>
                </a:moveTo>
                <a:lnTo>
                  <a:pt x="430784" y="2746195"/>
                </a:lnTo>
                <a:lnTo>
                  <a:pt x="430784" y="2775087"/>
                </a:lnTo>
                <a:lnTo>
                  <a:pt x="379168" y="2745221"/>
                </a:lnTo>
                <a:close/>
                <a:moveTo>
                  <a:pt x="0" y="2694905"/>
                </a:moveTo>
                <a:lnTo>
                  <a:pt x="105829" y="2755934"/>
                </a:lnTo>
                <a:lnTo>
                  <a:pt x="105829" y="2784826"/>
                </a:lnTo>
                <a:lnTo>
                  <a:pt x="0" y="2723635"/>
                </a:lnTo>
                <a:close/>
                <a:moveTo>
                  <a:pt x="210847" y="2685004"/>
                </a:moveTo>
                <a:lnTo>
                  <a:pt x="258081" y="2712272"/>
                </a:lnTo>
                <a:lnTo>
                  <a:pt x="258081" y="2741163"/>
                </a:lnTo>
                <a:lnTo>
                  <a:pt x="210847" y="2713894"/>
                </a:lnTo>
                <a:close/>
                <a:moveTo>
                  <a:pt x="71743" y="2670558"/>
                </a:moveTo>
                <a:lnTo>
                  <a:pt x="173028" y="2728990"/>
                </a:lnTo>
                <a:lnTo>
                  <a:pt x="173028" y="2757719"/>
                </a:lnTo>
                <a:lnTo>
                  <a:pt x="71743" y="2699287"/>
                </a:lnTo>
                <a:close/>
                <a:moveTo>
                  <a:pt x="359366" y="2639069"/>
                </a:moveTo>
                <a:lnTo>
                  <a:pt x="430785" y="2680459"/>
                </a:lnTo>
                <a:lnTo>
                  <a:pt x="430785" y="2709188"/>
                </a:lnTo>
                <a:lnTo>
                  <a:pt x="359366" y="2667961"/>
                </a:lnTo>
                <a:close/>
                <a:moveTo>
                  <a:pt x="0" y="2629007"/>
                </a:moveTo>
                <a:lnTo>
                  <a:pt x="51779" y="2658872"/>
                </a:lnTo>
                <a:lnTo>
                  <a:pt x="51779" y="2687764"/>
                </a:lnTo>
                <a:lnTo>
                  <a:pt x="0" y="2657898"/>
                </a:lnTo>
                <a:close/>
                <a:moveTo>
                  <a:pt x="248829" y="2575282"/>
                </a:moveTo>
                <a:lnTo>
                  <a:pt x="280805" y="2593785"/>
                </a:lnTo>
                <a:lnTo>
                  <a:pt x="280805" y="2622677"/>
                </a:lnTo>
                <a:lnTo>
                  <a:pt x="248829" y="2604011"/>
                </a:lnTo>
                <a:close/>
                <a:moveTo>
                  <a:pt x="0" y="2563271"/>
                </a:moveTo>
                <a:lnTo>
                  <a:pt x="190883" y="2673480"/>
                </a:lnTo>
                <a:lnTo>
                  <a:pt x="190883" y="2702209"/>
                </a:lnTo>
                <a:lnTo>
                  <a:pt x="0" y="2592000"/>
                </a:lnTo>
                <a:close/>
                <a:moveTo>
                  <a:pt x="339888" y="2562134"/>
                </a:moveTo>
                <a:lnTo>
                  <a:pt x="430784" y="2614561"/>
                </a:lnTo>
                <a:lnTo>
                  <a:pt x="430784" y="2643452"/>
                </a:lnTo>
                <a:lnTo>
                  <a:pt x="339888" y="2590864"/>
                </a:lnTo>
                <a:close/>
                <a:moveTo>
                  <a:pt x="109563" y="2560674"/>
                </a:moveTo>
                <a:lnTo>
                  <a:pt x="141539" y="2579178"/>
                </a:lnTo>
                <a:lnTo>
                  <a:pt x="141539" y="2608069"/>
                </a:lnTo>
                <a:lnTo>
                  <a:pt x="109563" y="2589403"/>
                </a:lnTo>
                <a:close/>
                <a:moveTo>
                  <a:pt x="199161" y="2546715"/>
                </a:moveTo>
                <a:lnTo>
                  <a:pt x="231299" y="2565219"/>
                </a:lnTo>
                <a:lnTo>
                  <a:pt x="231299" y="2593948"/>
                </a:lnTo>
                <a:lnTo>
                  <a:pt x="199161" y="2575445"/>
                </a:lnTo>
                <a:close/>
                <a:moveTo>
                  <a:pt x="71743" y="2538924"/>
                </a:moveTo>
                <a:lnTo>
                  <a:pt x="89435" y="2549150"/>
                </a:lnTo>
                <a:lnTo>
                  <a:pt x="89435" y="2577879"/>
                </a:lnTo>
                <a:lnTo>
                  <a:pt x="71743" y="2567654"/>
                </a:lnTo>
                <a:close/>
                <a:moveTo>
                  <a:pt x="365209" y="2510521"/>
                </a:moveTo>
                <a:lnTo>
                  <a:pt x="430784" y="2548339"/>
                </a:lnTo>
                <a:lnTo>
                  <a:pt x="430784" y="2549851"/>
                </a:lnTo>
                <a:lnTo>
                  <a:pt x="430784" y="2577231"/>
                </a:lnTo>
                <a:lnTo>
                  <a:pt x="430784" y="2578744"/>
                </a:lnTo>
                <a:lnTo>
                  <a:pt x="365209" y="2540924"/>
                </a:lnTo>
                <a:lnTo>
                  <a:pt x="365209" y="2539411"/>
                </a:lnTo>
                <a:lnTo>
                  <a:pt x="365209" y="2512032"/>
                </a:lnTo>
                <a:close/>
                <a:moveTo>
                  <a:pt x="0" y="2497536"/>
                </a:moveTo>
                <a:lnTo>
                  <a:pt x="51779" y="2527401"/>
                </a:lnTo>
                <a:lnTo>
                  <a:pt x="51779" y="2556130"/>
                </a:lnTo>
                <a:lnTo>
                  <a:pt x="0" y="2526265"/>
                </a:lnTo>
                <a:close/>
                <a:moveTo>
                  <a:pt x="218476" y="2492017"/>
                </a:moveTo>
                <a:lnTo>
                  <a:pt x="250614" y="2510521"/>
                </a:lnTo>
                <a:lnTo>
                  <a:pt x="250614" y="2539411"/>
                </a:lnTo>
                <a:lnTo>
                  <a:pt x="218476" y="2520746"/>
                </a:lnTo>
                <a:close/>
                <a:moveTo>
                  <a:pt x="91546" y="2484549"/>
                </a:moveTo>
                <a:lnTo>
                  <a:pt x="179034" y="2535029"/>
                </a:lnTo>
                <a:lnTo>
                  <a:pt x="179034" y="2563920"/>
                </a:lnTo>
                <a:lnTo>
                  <a:pt x="91546" y="2513279"/>
                </a:lnTo>
                <a:close/>
                <a:moveTo>
                  <a:pt x="151278" y="2453225"/>
                </a:moveTo>
                <a:lnTo>
                  <a:pt x="198512" y="2480494"/>
                </a:lnTo>
                <a:lnTo>
                  <a:pt x="198512" y="2509222"/>
                </a:lnTo>
                <a:lnTo>
                  <a:pt x="151278" y="2481954"/>
                </a:lnTo>
                <a:close/>
                <a:moveTo>
                  <a:pt x="361638" y="2442673"/>
                </a:moveTo>
                <a:lnTo>
                  <a:pt x="430784" y="2482603"/>
                </a:lnTo>
                <a:lnTo>
                  <a:pt x="430784" y="2484113"/>
                </a:lnTo>
                <a:lnTo>
                  <a:pt x="430784" y="2511495"/>
                </a:lnTo>
                <a:lnTo>
                  <a:pt x="430784" y="2512843"/>
                </a:lnTo>
                <a:lnTo>
                  <a:pt x="361638" y="2472914"/>
                </a:lnTo>
                <a:lnTo>
                  <a:pt x="361638" y="2471404"/>
                </a:lnTo>
                <a:lnTo>
                  <a:pt x="361638" y="2444184"/>
                </a:lnTo>
                <a:close/>
                <a:moveTo>
                  <a:pt x="0" y="2431635"/>
                </a:moveTo>
                <a:lnTo>
                  <a:pt x="71419" y="2472864"/>
                </a:lnTo>
                <a:lnTo>
                  <a:pt x="71419" y="2501756"/>
                </a:lnTo>
                <a:lnTo>
                  <a:pt x="0" y="2460528"/>
                </a:lnTo>
                <a:close/>
                <a:moveTo>
                  <a:pt x="302231" y="2408259"/>
                </a:moveTo>
                <a:lnTo>
                  <a:pt x="334207" y="2426926"/>
                </a:lnTo>
                <a:lnTo>
                  <a:pt x="334207" y="2428279"/>
                </a:lnTo>
                <a:lnTo>
                  <a:pt x="334207" y="2455660"/>
                </a:lnTo>
                <a:lnTo>
                  <a:pt x="334207" y="2457171"/>
                </a:lnTo>
                <a:lnTo>
                  <a:pt x="302231" y="2438667"/>
                </a:lnTo>
                <a:lnTo>
                  <a:pt x="302231" y="2437153"/>
                </a:lnTo>
                <a:lnTo>
                  <a:pt x="302231" y="2409775"/>
                </a:lnTo>
                <a:close/>
                <a:moveTo>
                  <a:pt x="395075" y="2396248"/>
                </a:moveTo>
                <a:lnTo>
                  <a:pt x="430784" y="2416860"/>
                </a:lnTo>
                <a:lnTo>
                  <a:pt x="430784" y="2418376"/>
                </a:lnTo>
                <a:lnTo>
                  <a:pt x="430784" y="2445595"/>
                </a:lnTo>
                <a:lnTo>
                  <a:pt x="430784" y="2447106"/>
                </a:lnTo>
                <a:lnTo>
                  <a:pt x="395075" y="2426492"/>
                </a:lnTo>
                <a:lnTo>
                  <a:pt x="395075" y="2424979"/>
                </a:lnTo>
                <a:lnTo>
                  <a:pt x="395075" y="2397762"/>
                </a:lnTo>
                <a:close/>
                <a:moveTo>
                  <a:pt x="252075" y="2379368"/>
                </a:moveTo>
                <a:lnTo>
                  <a:pt x="284213" y="2398033"/>
                </a:lnTo>
                <a:lnTo>
                  <a:pt x="284213" y="2399385"/>
                </a:lnTo>
                <a:lnTo>
                  <a:pt x="284213" y="2426766"/>
                </a:lnTo>
                <a:lnTo>
                  <a:pt x="284213" y="2428278"/>
                </a:lnTo>
                <a:lnTo>
                  <a:pt x="252075" y="2409774"/>
                </a:lnTo>
                <a:lnTo>
                  <a:pt x="252075" y="2408259"/>
                </a:lnTo>
                <a:lnTo>
                  <a:pt x="252075" y="2380881"/>
                </a:lnTo>
                <a:close/>
                <a:moveTo>
                  <a:pt x="133585" y="2376770"/>
                </a:moveTo>
                <a:lnTo>
                  <a:pt x="196401" y="2412967"/>
                </a:lnTo>
                <a:lnTo>
                  <a:pt x="196401" y="2414480"/>
                </a:lnTo>
                <a:lnTo>
                  <a:pt x="196401" y="2441861"/>
                </a:lnTo>
                <a:lnTo>
                  <a:pt x="196401" y="2443372"/>
                </a:lnTo>
                <a:lnTo>
                  <a:pt x="133585" y="2407176"/>
                </a:lnTo>
                <a:lnTo>
                  <a:pt x="133585" y="2405663"/>
                </a:lnTo>
                <a:lnTo>
                  <a:pt x="133585" y="2378284"/>
                </a:lnTo>
                <a:close/>
                <a:moveTo>
                  <a:pt x="0" y="2365896"/>
                </a:moveTo>
                <a:lnTo>
                  <a:pt x="131151" y="2441537"/>
                </a:lnTo>
                <a:lnTo>
                  <a:pt x="131151" y="2470429"/>
                </a:lnTo>
                <a:lnTo>
                  <a:pt x="0" y="2394624"/>
                </a:lnTo>
                <a:close/>
                <a:moveTo>
                  <a:pt x="85702" y="2349180"/>
                </a:moveTo>
                <a:lnTo>
                  <a:pt x="113458" y="2365247"/>
                </a:lnTo>
                <a:lnTo>
                  <a:pt x="113458" y="2366760"/>
                </a:lnTo>
                <a:lnTo>
                  <a:pt x="113458" y="2393975"/>
                </a:lnTo>
                <a:lnTo>
                  <a:pt x="113458" y="2395490"/>
                </a:lnTo>
                <a:lnTo>
                  <a:pt x="85702" y="2379421"/>
                </a:lnTo>
                <a:lnTo>
                  <a:pt x="85702" y="2377908"/>
                </a:lnTo>
                <a:lnTo>
                  <a:pt x="85702" y="2350691"/>
                </a:lnTo>
                <a:close/>
                <a:moveTo>
                  <a:pt x="365209" y="2313147"/>
                </a:moveTo>
                <a:lnTo>
                  <a:pt x="430784" y="2350965"/>
                </a:lnTo>
                <a:lnTo>
                  <a:pt x="430784" y="2352476"/>
                </a:lnTo>
                <a:lnTo>
                  <a:pt x="430784" y="2379855"/>
                </a:lnTo>
                <a:lnTo>
                  <a:pt x="430784" y="2381369"/>
                </a:lnTo>
                <a:lnTo>
                  <a:pt x="365209" y="2343388"/>
                </a:lnTo>
                <a:lnTo>
                  <a:pt x="365209" y="2341876"/>
                </a:lnTo>
                <a:lnTo>
                  <a:pt x="365209" y="2314657"/>
                </a:lnTo>
                <a:close/>
                <a:moveTo>
                  <a:pt x="129527" y="2308603"/>
                </a:moveTo>
                <a:lnTo>
                  <a:pt x="232110" y="2367845"/>
                </a:lnTo>
                <a:lnTo>
                  <a:pt x="232110" y="2369358"/>
                </a:lnTo>
                <a:lnTo>
                  <a:pt x="232110" y="2396735"/>
                </a:lnTo>
                <a:lnTo>
                  <a:pt x="232110" y="2398250"/>
                </a:lnTo>
                <a:lnTo>
                  <a:pt x="129527" y="2339005"/>
                </a:lnTo>
                <a:lnTo>
                  <a:pt x="129527" y="2337494"/>
                </a:lnTo>
                <a:lnTo>
                  <a:pt x="129527" y="2310113"/>
                </a:lnTo>
                <a:close/>
                <a:moveTo>
                  <a:pt x="0" y="2299676"/>
                </a:moveTo>
                <a:lnTo>
                  <a:pt x="65575" y="2337494"/>
                </a:lnTo>
                <a:lnTo>
                  <a:pt x="65575" y="2339005"/>
                </a:lnTo>
                <a:lnTo>
                  <a:pt x="65575" y="2366384"/>
                </a:lnTo>
                <a:lnTo>
                  <a:pt x="65575" y="2367898"/>
                </a:lnTo>
                <a:lnTo>
                  <a:pt x="0" y="2329916"/>
                </a:lnTo>
                <a:lnTo>
                  <a:pt x="0" y="2328568"/>
                </a:lnTo>
                <a:lnTo>
                  <a:pt x="0" y="2301187"/>
                </a:lnTo>
                <a:close/>
                <a:moveTo>
                  <a:pt x="379168" y="2255364"/>
                </a:moveTo>
                <a:lnTo>
                  <a:pt x="430784" y="2285232"/>
                </a:lnTo>
                <a:lnTo>
                  <a:pt x="430784" y="2286739"/>
                </a:lnTo>
                <a:lnTo>
                  <a:pt x="430784" y="2313959"/>
                </a:lnTo>
                <a:lnTo>
                  <a:pt x="430784" y="2315469"/>
                </a:lnTo>
                <a:lnTo>
                  <a:pt x="379168" y="2285604"/>
                </a:lnTo>
                <a:lnTo>
                  <a:pt x="379168" y="2284096"/>
                </a:lnTo>
                <a:lnTo>
                  <a:pt x="379168" y="2256874"/>
                </a:lnTo>
                <a:close/>
                <a:moveTo>
                  <a:pt x="123035" y="2239134"/>
                </a:moveTo>
                <a:lnTo>
                  <a:pt x="199161" y="2283122"/>
                </a:lnTo>
                <a:lnTo>
                  <a:pt x="199161" y="2284630"/>
                </a:lnTo>
                <a:lnTo>
                  <a:pt x="199161" y="2311849"/>
                </a:lnTo>
                <a:lnTo>
                  <a:pt x="199161" y="2313359"/>
                </a:lnTo>
                <a:lnTo>
                  <a:pt x="123035" y="2269373"/>
                </a:lnTo>
                <a:lnTo>
                  <a:pt x="123035" y="2267865"/>
                </a:lnTo>
                <a:lnTo>
                  <a:pt x="123035" y="2240642"/>
                </a:lnTo>
                <a:close/>
                <a:moveTo>
                  <a:pt x="0" y="2233939"/>
                </a:moveTo>
                <a:lnTo>
                  <a:pt x="109563" y="2297080"/>
                </a:lnTo>
                <a:lnTo>
                  <a:pt x="109563" y="2298590"/>
                </a:lnTo>
                <a:lnTo>
                  <a:pt x="109563" y="2325808"/>
                </a:lnTo>
                <a:lnTo>
                  <a:pt x="109563" y="2327318"/>
                </a:lnTo>
                <a:lnTo>
                  <a:pt x="0" y="2264179"/>
                </a:lnTo>
                <a:lnTo>
                  <a:pt x="0" y="2262671"/>
                </a:lnTo>
                <a:lnTo>
                  <a:pt x="0" y="2235449"/>
                </a:lnTo>
                <a:close/>
                <a:moveTo>
                  <a:pt x="222372" y="2230691"/>
                </a:moveTo>
                <a:lnTo>
                  <a:pt x="274151" y="2260562"/>
                </a:lnTo>
                <a:lnTo>
                  <a:pt x="274151" y="2262070"/>
                </a:lnTo>
                <a:lnTo>
                  <a:pt x="274151" y="2289290"/>
                </a:lnTo>
                <a:lnTo>
                  <a:pt x="274151" y="2290800"/>
                </a:lnTo>
                <a:lnTo>
                  <a:pt x="222372" y="2260933"/>
                </a:lnTo>
                <a:lnTo>
                  <a:pt x="222372" y="2259425"/>
                </a:lnTo>
                <a:lnTo>
                  <a:pt x="222372" y="2232203"/>
                </a:lnTo>
                <a:close/>
                <a:moveTo>
                  <a:pt x="55836" y="2200333"/>
                </a:moveTo>
                <a:lnTo>
                  <a:pt x="103070" y="2227605"/>
                </a:lnTo>
                <a:lnTo>
                  <a:pt x="103070" y="2229117"/>
                </a:lnTo>
                <a:lnTo>
                  <a:pt x="103070" y="2256340"/>
                </a:lnTo>
                <a:lnTo>
                  <a:pt x="103070" y="2257848"/>
                </a:lnTo>
                <a:lnTo>
                  <a:pt x="55836" y="2230580"/>
                </a:lnTo>
                <a:lnTo>
                  <a:pt x="55836" y="2229066"/>
                </a:lnTo>
                <a:lnTo>
                  <a:pt x="55836" y="2201849"/>
                </a:lnTo>
                <a:close/>
                <a:moveTo>
                  <a:pt x="355632" y="2175992"/>
                </a:moveTo>
                <a:lnTo>
                  <a:pt x="430784" y="2219322"/>
                </a:lnTo>
                <a:lnTo>
                  <a:pt x="430784" y="2220840"/>
                </a:lnTo>
                <a:lnTo>
                  <a:pt x="430784" y="2248221"/>
                </a:lnTo>
                <a:lnTo>
                  <a:pt x="430784" y="2249731"/>
                </a:lnTo>
                <a:lnTo>
                  <a:pt x="355632" y="2206231"/>
                </a:lnTo>
                <a:lnTo>
                  <a:pt x="355632" y="2204714"/>
                </a:lnTo>
                <a:lnTo>
                  <a:pt x="355632" y="2177501"/>
                </a:lnTo>
                <a:close/>
                <a:moveTo>
                  <a:pt x="125794" y="2174857"/>
                </a:moveTo>
                <a:lnTo>
                  <a:pt x="202407" y="2219161"/>
                </a:lnTo>
                <a:lnTo>
                  <a:pt x="202407" y="2220677"/>
                </a:lnTo>
                <a:lnTo>
                  <a:pt x="202407" y="2247898"/>
                </a:lnTo>
                <a:lnTo>
                  <a:pt x="202407" y="2249408"/>
                </a:lnTo>
                <a:lnTo>
                  <a:pt x="125794" y="2205256"/>
                </a:lnTo>
                <a:lnTo>
                  <a:pt x="125794" y="2203741"/>
                </a:lnTo>
                <a:lnTo>
                  <a:pt x="125794" y="2176365"/>
                </a:lnTo>
                <a:close/>
                <a:moveTo>
                  <a:pt x="0" y="2168040"/>
                </a:moveTo>
                <a:lnTo>
                  <a:pt x="35709" y="2188649"/>
                </a:lnTo>
                <a:lnTo>
                  <a:pt x="35709" y="2190162"/>
                </a:lnTo>
                <a:lnTo>
                  <a:pt x="35709" y="2217536"/>
                </a:lnTo>
                <a:lnTo>
                  <a:pt x="35709" y="2219053"/>
                </a:lnTo>
                <a:lnTo>
                  <a:pt x="0" y="2198439"/>
                </a:lnTo>
                <a:lnTo>
                  <a:pt x="0" y="2196925"/>
                </a:lnTo>
                <a:lnTo>
                  <a:pt x="0" y="2169553"/>
                </a:lnTo>
                <a:close/>
                <a:moveTo>
                  <a:pt x="193155" y="2147913"/>
                </a:moveTo>
                <a:lnTo>
                  <a:pt x="225293" y="2166579"/>
                </a:lnTo>
                <a:lnTo>
                  <a:pt x="225293" y="2167930"/>
                </a:lnTo>
                <a:lnTo>
                  <a:pt x="225293" y="2195303"/>
                </a:lnTo>
                <a:lnTo>
                  <a:pt x="225293" y="2196816"/>
                </a:lnTo>
                <a:lnTo>
                  <a:pt x="193155" y="2178313"/>
                </a:lnTo>
                <a:lnTo>
                  <a:pt x="193155" y="2176800"/>
                </a:lnTo>
                <a:lnTo>
                  <a:pt x="193155" y="2149426"/>
                </a:lnTo>
                <a:close/>
                <a:moveTo>
                  <a:pt x="379168" y="2123728"/>
                </a:moveTo>
                <a:lnTo>
                  <a:pt x="430784" y="2153594"/>
                </a:lnTo>
                <a:lnTo>
                  <a:pt x="430784" y="2155106"/>
                </a:lnTo>
                <a:lnTo>
                  <a:pt x="430784" y="2182481"/>
                </a:lnTo>
                <a:lnTo>
                  <a:pt x="430784" y="2183993"/>
                </a:lnTo>
                <a:lnTo>
                  <a:pt x="379168" y="2154132"/>
                </a:lnTo>
                <a:lnTo>
                  <a:pt x="379168" y="2152619"/>
                </a:lnTo>
                <a:lnTo>
                  <a:pt x="379168" y="2125240"/>
                </a:lnTo>
                <a:close/>
                <a:moveTo>
                  <a:pt x="0" y="2102302"/>
                </a:moveTo>
                <a:lnTo>
                  <a:pt x="105829" y="2163332"/>
                </a:lnTo>
                <a:lnTo>
                  <a:pt x="105829" y="2164846"/>
                </a:lnTo>
                <a:lnTo>
                  <a:pt x="105829" y="2192218"/>
                </a:lnTo>
                <a:lnTo>
                  <a:pt x="105829" y="2193733"/>
                </a:lnTo>
                <a:lnTo>
                  <a:pt x="0" y="2132546"/>
                </a:lnTo>
                <a:lnTo>
                  <a:pt x="0" y="2131032"/>
                </a:lnTo>
                <a:lnTo>
                  <a:pt x="0" y="2103816"/>
                </a:lnTo>
                <a:close/>
                <a:moveTo>
                  <a:pt x="210847" y="2092402"/>
                </a:moveTo>
                <a:lnTo>
                  <a:pt x="258081" y="2119670"/>
                </a:lnTo>
                <a:lnTo>
                  <a:pt x="258081" y="2121183"/>
                </a:lnTo>
                <a:lnTo>
                  <a:pt x="258081" y="2148562"/>
                </a:lnTo>
                <a:lnTo>
                  <a:pt x="258081" y="2150075"/>
                </a:lnTo>
                <a:lnTo>
                  <a:pt x="210847" y="2122806"/>
                </a:lnTo>
                <a:lnTo>
                  <a:pt x="210847" y="2121294"/>
                </a:lnTo>
                <a:lnTo>
                  <a:pt x="210847" y="2093914"/>
                </a:lnTo>
                <a:close/>
                <a:moveTo>
                  <a:pt x="71743" y="2077956"/>
                </a:moveTo>
                <a:lnTo>
                  <a:pt x="173028" y="2136388"/>
                </a:lnTo>
                <a:lnTo>
                  <a:pt x="173028" y="2137901"/>
                </a:lnTo>
                <a:lnTo>
                  <a:pt x="173028" y="2165280"/>
                </a:lnTo>
                <a:lnTo>
                  <a:pt x="173028" y="2166631"/>
                </a:lnTo>
                <a:lnTo>
                  <a:pt x="71743" y="2108198"/>
                </a:lnTo>
                <a:lnTo>
                  <a:pt x="71743" y="2106685"/>
                </a:lnTo>
                <a:lnTo>
                  <a:pt x="71743" y="2079468"/>
                </a:lnTo>
                <a:close/>
                <a:moveTo>
                  <a:pt x="359366" y="2046466"/>
                </a:moveTo>
                <a:lnTo>
                  <a:pt x="430785" y="2087856"/>
                </a:lnTo>
                <a:lnTo>
                  <a:pt x="430785" y="2089368"/>
                </a:lnTo>
                <a:lnTo>
                  <a:pt x="430785" y="2116586"/>
                </a:lnTo>
                <a:lnTo>
                  <a:pt x="430785" y="2118098"/>
                </a:lnTo>
                <a:lnTo>
                  <a:pt x="359366" y="2076870"/>
                </a:lnTo>
                <a:lnTo>
                  <a:pt x="359366" y="2075358"/>
                </a:lnTo>
                <a:lnTo>
                  <a:pt x="359366" y="2047978"/>
                </a:lnTo>
                <a:close/>
                <a:moveTo>
                  <a:pt x="0" y="2036403"/>
                </a:moveTo>
                <a:lnTo>
                  <a:pt x="51779" y="2066268"/>
                </a:lnTo>
                <a:lnTo>
                  <a:pt x="51779" y="2067782"/>
                </a:lnTo>
                <a:lnTo>
                  <a:pt x="51779" y="2095161"/>
                </a:lnTo>
                <a:lnTo>
                  <a:pt x="51779" y="2096674"/>
                </a:lnTo>
                <a:lnTo>
                  <a:pt x="0" y="2066808"/>
                </a:lnTo>
                <a:lnTo>
                  <a:pt x="0" y="2065295"/>
                </a:lnTo>
                <a:lnTo>
                  <a:pt x="0" y="2037916"/>
                </a:lnTo>
                <a:close/>
                <a:moveTo>
                  <a:pt x="248829" y="1982676"/>
                </a:moveTo>
                <a:lnTo>
                  <a:pt x="280805" y="2001181"/>
                </a:lnTo>
                <a:lnTo>
                  <a:pt x="280805" y="2002693"/>
                </a:lnTo>
                <a:lnTo>
                  <a:pt x="280805" y="2030074"/>
                </a:lnTo>
                <a:lnTo>
                  <a:pt x="280805" y="2031585"/>
                </a:lnTo>
                <a:lnTo>
                  <a:pt x="248829" y="2012920"/>
                </a:lnTo>
                <a:lnTo>
                  <a:pt x="248829" y="2011569"/>
                </a:lnTo>
                <a:lnTo>
                  <a:pt x="248829" y="1984189"/>
                </a:lnTo>
                <a:close/>
                <a:moveTo>
                  <a:pt x="0" y="1970665"/>
                </a:moveTo>
                <a:lnTo>
                  <a:pt x="190883" y="2080878"/>
                </a:lnTo>
                <a:lnTo>
                  <a:pt x="190883" y="2082390"/>
                </a:lnTo>
                <a:lnTo>
                  <a:pt x="190883" y="2109608"/>
                </a:lnTo>
                <a:lnTo>
                  <a:pt x="190883" y="2111120"/>
                </a:lnTo>
                <a:lnTo>
                  <a:pt x="0" y="2000908"/>
                </a:lnTo>
                <a:lnTo>
                  <a:pt x="0" y="1999558"/>
                </a:lnTo>
                <a:lnTo>
                  <a:pt x="0" y="1972178"/>
                </a:lnTo>
                <a:close/>
                <a:moveTo>
                  <a:pt x="339888" y="1969528"/>
                </a:moveTo>
                <a:lnTo>
                  <a:pt x="430784" y="2021957"/>
                </a:lnTo>
                <a:lnTo>
                  <a:pt x="430784" y="2023469"/>
                </a:lnTo>
                <a:lnTo>
                  <a:pt x="430784" y="2050848"/>
                </a:lnTo>
                <a:lnTo>
                  <a:pt x="430784" y="2052361"/>
                </a:lnTo>
                <a:lnTo>
                  <a:pt x="339888" y="1999771"/>
                </a:lnTo>
                <a:lnTo>
                  <a:pt x="339888" y="1998259"/>
                </a:lnTo>
                <a:lnTo>
                  <a:pt x="339888" y="1971041"/>
                </a:lnTo>
                <a:close/>
                <a:moveTo>
                  <a:pt x="109563" y="1968068"/>
                </a:moveTo>
                <a:lnTo>
                  <a:pt x="141539" y="1986573"/>
                </a:lnTo>
                <a:lnTo>
                  <a:pt x="141539" y="1988085"/>
                </a:lnTo>
                <a:lnTo>
                  <a:pt x="141539" y="2015465"/>
                </a:lnTo>
                <a:lnTo>
                  <a:pt x="141539" y="2016977"/>
                </a:lnTo>
                <a:lnTo>
                  <a:pt x="109563" y="1998311"/>
                </a:lnTo>
                <a:lnTo>
                  <a:pt x="109563" y="1996799"/>
                </a:lnTo>
                <a:lnTo>
                  <a:pt x="109563" y="1969581"/>
                </a:lnTo>
                <a:close/>
                <a:moveTo>
                  <a:pt x="199161" y="1954110"/>
                </a:moveTo>
                <a:lnTo>
                  <a:pt x="231299" y="1972614"/>
                </a:lnTo>
                <a:lnTo>
                  <a:pt x="231299" y="1974126"/>
                </a:lnTo>
                <a:lnTo>
                  <a:pt x="231299" y="2001344"/>
                </a:lnTo>
                <a:lnTo>
                  <a:pt x="231299" y="2002856"/>
                </a:lnTo>
                <a:lnTo>
                  <a:pt x="199161" y="1984352"/>
                </a:lnTo>
                <a:lnTo>
                  <a:pt x="199161" y="1982839"/>
                </a:lnTo>
                <a:lnTo>
                  <a:pt x="199161" y="1955622"/>
                </a:lnTo>
                <a:close/>
                <a:moveTo>
                  <a:pt x="71743" y="1946319"/>
                </a:moveTo>
                <a:lnTo>
                  <a:pt x="89435" y="1956544"/>
                </a:lnTo>
                <a:lnTo>
                  <a:pt x="89435" y="1958057"/>
                </a:lnTo>
                <a:lnTo>
                  <a:pt x="89435" y="1985275"/>
                </a:lnTo>
                <a:lnTo>
                  <a:pt x="89435" y="1986787"/>
                </a:lnTo>
                <a:lnTo>
                  <a:pt x="71743" y="1976561"/>
                </a:lnTo>
                <a:lnTo>
                  <a:pt x="71743" y="1975049"/>
                </a:lnTo>
                <a:lnTo>
                  <a:pt x="71743" y="1947831"/>
                </a:lnTo>
                <a:close/>
                <a:moveTo>
                  <a:pt x="365209" y="1919427"/>
                </a:moveTo>
                <a:lnTo>
                  <a:pt x="430784" y="1957246"/>
                </a:lnTo>
                <a:lnTo>
                  <a:pt x="430784" y="1986139"/>
                </a:lnTo>
                <a:lnTo>
                  <a:pt x="365209" y="1948319"/>
                </a:lnTo>
                <a:close/>
                <a:moveTo>
                  <a:pt x="0" y="1904928"/>
                </a:moveTo>
                <a:lnTo>
                  <a:pt x="51779" y="1934794"/>
                </a:lnTo>
                <a:lnTo>
                  <a:pt x="51779" y="1936307"/>
                </a:lnTo>
                <a:lnTo>
                  <a:pt x="51779" y="1963523"/>
                </a:lnTo>
                <a:lnTo>
                  <a:pt x="51779" y="1965037"/>
                </a:lnTo>
                <a:lnTo>
                  <a:pt x="0" y="1935171"/>
                </a:lnTo>
                <a:lnTo>
                  <a:pt x="0" y="1933658"/>
                </a:lnTo>
                <a:lnTo>
                  <a:pt x="0" y="1906441"/>
                </a:lnTo>
                <a:close/>
                <a:moveTo>
                  <a:pt x="218476" y="1899410"/>
                </a:moveTo>
                <a:lnTo>
                  <a:pt x="250614" y="1917914"/>
                </a:lnTo>
                <a:lnTo>
                  <a:pt x="250614" y="1919427"/>
                </a:lnTo>
                <a:lnTo>
                  <a:pt x="250614" y="1946806"/>
                </a:lnTo>
                <a:lnTo>
                  <a:pt x="250614" y="1948319"/>
                </a:lnTo>
                <a:lnTo>
                  <a:pt x="218476" y="1929652"/>
                </a:lnTo>
                <a:lnTo>
                  <a:pt x="218476" y="1928140"/>
                </a:lnTo>
                <a:lnTo>
                  <a:pt x="218476" y="1900923"/>
                </a:lnTo>
                <a:close/>
                <a:moveTo>
                  <a:pt x="91546" y="1891943"/>
                </a:moveTo>
                <a:lnTo>
                  <a:pt x="179034" y="1942423"/>
                </a:lnTo>
                <a:lnTo>
                  <a:pt x="179034" y="1943935"/>
                </a:lnTo>
                <a:lnTo>
                  <a:pt x="179034" y="1971315"/>
                </a:lnTo>
                <a:lnTo>
                  <a:pt x="179034" y="1972827"/>
                </a:lnTo>
                <a:lnTo>
                  <a:pt x="91546" y="1922185"/>
                </a:lnTo>
                <a:lnTo>
                  <a:pt x="91546" y="1920673"/>
                </a:lnTo>
                <a:lnTo>
                  <a:pt x="91546" y="1893455"/>
                </a:lnTo>
                <a:close/>
                <a:moveTo>
                  <a:pt x="151278" y="1860617"/>
                </a:moveTo>
                <a:lnTo>
                  <a:pt x="198512" y="1887885"/>
                </a:lnTo>
                <a:lnTo>
                  <a:pt x="198512" y="1889399"/>
                </a:lnTo>
                <a:lnTo>
                  <a:pt x="198512" y="1916615"/>
                </a:lnTo>
                <a:lnTo>
                  <a:pt x="198512" y="1918129"/>
                </a:lnTo>
                <a:lnTo>
                  <a:pt x="151278" y="1890860"/>
                </a:lnTo>
                <a:lnTo>
                  <a:pt x="151278" y="1889346"/>
                </a:lnTo>
                <a:lnTo>
                  <a:pt x="151278" y="1862130"/>
                </a:lnTo>
                <a:close/>
                <a:moveTo>
                  <a:pt x="361638" y="1851579"/>
                </a:moveTo>
                <a:lnTo>
                  <a:pt x="430784" y="1891509"/>
                </a:lnTo>
                <a:lnTo>
                  <a:pt x="430784" y="1920401"/>
                </a:lnTo>
                <a:lnTo>
                  <a:pt x="361638" y="1880309"/>
                </a:lnTo>
                <a:close/>
                <a:moveTo>
                  <a:pt x="0" y="1839029"/>
                </a:moveTo>
                <a:lnTo>
                  <a:pt x="71419" y="1880256"/>
                </a:lnTo>
                <a:lnTo>
                  <a:pt x="71419" y="1881770"/>
                </a:lnTo>
                <a:lnTo>
                  <a:pt x="71419" y="1909148"/>
                </a:lnTo>
                <a:lnTo>
                  <a:pt x="71419" y="1910661"/>
                </a:lnTo>
                <a:lnTo>
                  <a:pt x="0" y="1869434"/>
                </a:lnTo>
                <a:lnTo>
                  <a:pt x="0" y="1867920"/>
                </a:lnTo>
                <a:lnTo>
                  <a:pt x="0" y="1840542"/>
                </a:lnTo>
                <a:close/>
                <a:moveTo>
                  <a:pt x="302231" y="1817169"/>
                </a:moveTo>
                <a:lnTo>
                  <a:pt x="334207" y="1835835"/>
                </a:lnTo>
                <a:lnTo>
                  <a:pt x="334207" y="1864564"/>
                </a:lnTo>
                <a:lnTo>
                  <a:pt x="302231" y="1846060"/>
                </a:lnTo>
                <a:close/>
                <a:moveTo>
                  <a:pt x="395075" y="1805157"/>
                </a:moveTo>
                <a:lnTo>
                  <a:pt x="430784" y="1825771"/>
                </a:lnTo>
                <a:lnTo>
                  <a:pt x="430784" y="1854501"/>
                </a:lnTo>
                <a:lnTo>
                  <a:pt x="395075" y="1833887"/>
                </a:lnTo>
                <a:close/>
                <a:moveTo>
                  <a:pt x="252075" y="1788277"/>
                </a:moveTo>
                <a:lnTo>
                  <a:pt x="284213" y="1806943"/>
                </a:lnTo>
                <a:lnTo>
                  <a:pt x="284213" y="1835673"/>
                </a:lnTo>
                <a:lnTo>
                  <a:pt x="252075" y="1817169"/>
                </a:lnTo>
                <a:close/>
                <a:moveTo>
                  <a:pt x="133585" y="1785679"/>
                </a:moveTo>
                <a:lnTo>
                  <a:pt x="196401" y="1821875"/>
                </a:lnTo>
                <a:lnTo>
                  <a:pt x="196401" y="1850767"/>
                </a:lnTo>
                <a:lnTo>
                  <a:pt x="133585" y="1814571"/>
                </a:lnTo>
                <a:close/>
                <a:moveTo>
                  <a:pt x="0" y="1773292"/>
                </a:moveTo>
                <a:lnTo>
                  <a:pt x="131151" y="1848931"/>
                </a:lnTo>
                <a:lnTo>
                  <a:pt x="131151" y="1850443"/>
                </a:lnTo>
                <a:lnTo>
                  <a:pt x="131151" y="1877822"/>
                </a:lnTo>
                <a:lnTo>
                  <a:pt x="131151" y="1879335"/>
                </a:lnTo>
                <a:lnTo>
                  <a:pt x="0" y="1803534"/>
                </a:lnTo>
                <a:lnTo>
                  <a:pt x="0" y="1802022"/>
                </a:lnTo>
                <a:lnTo>
                  <a:pt x="0" y="1774804"/>
                </a:lnTo>
                <a:close/>
                <a:moveTo>
                  <a:pt x="85702" y="1758086"/>
                </a:moveTo>
                <a:lnTo>
                  <a:pt x="113458" y="1774155"/>
                </a:lnTo>
                <a:lnTo>
                  <a:pt x="113458" y="1802885"/>
                </a:lnTo>
                <a:lnTo>
                  <a:pt x="85702" y="1786816"/>
                </a:lnTo>
                <a:close/>
                <a:moveTo>
                  <a:pt x="365209" y="1722052"/>
                </a:moveTo>
                <a:lnTo>
                  <a:pt x="430784" y="1759871"/>
                </a:lnTo>
                <a:lnTo>
                  <a:pt x="430784" y="1788764"/>
                </a:lnTo>
                <a:lnTo>
                  <a:pt x="365209" y="1750782"/>
                </a:lnTo>
                <a:close/>
                <a:moveTo>
                  <a:pt x="129527" y="1717508"/>
                </a:moveTo>
                <a:lnTo>
                  <a:pt x="232110" y="1776753"/>
                </a:lnTo>
                <a:lnTo>
                  <a:pt x="232110" y="1805645"/>
                </a:lnTo>
                <a:lnTo>
                  <a:pt x="129527" y="1746400"/>
                </a:lnTo>
                <a:close/>
                <a:moveTo>
                  <a:pt x="0" y="1708581"/>
                </a:moveTo>
                <a:lnTo>
                  <a:pt x="65575" y="1746400"/>
                </a:lnTo>
                <a:lnTo>
                  <a:pt x="65575" y="1775292"/>
                </a:lnTo>
                <a:lnTo>
                  <a:pt x="0" y="1737473"/>
                </a:lnTo>
                <a:close/>
                <a:moveTo>
                  <a:pt x="379168" y="1664268"/>
                </a:moveTo>
                <a:lnTo>
                  <a:pt x="430784" y="1694134"/>
                </a:lnTo>
                <a:lnTo>
                  <a:pt x="430784" y="1722864"/>
                </a:lnTo>
                <a:lnTo>
                  <a:pt x="379168" y="1692998"/>
                </a:lnTo>
                <a:close/>
                <a:moveTo>
                  <a:pt x="123035" y="1648036"/>
                </a:moveTo>
                <a:lnTo>
                  <a:pt x="199161" y="1692024"/>
                </a:lnTo>
                <a:lnTo>
                  <a:pt x="199161" y="1720754"/>
                </a:lnTo>
                <a:lnTo>
                  <a:pt x="123035" y="1676767"/>
                </a:lnTo>
                <a:close/>
                <a:moveTo>
                  <a:pt x="0" y="1642842"/>
                </a:moveTo>
                <a:lnTo>
                  <a:pt x="109563" y="1705984"/>
                </a:lnTo>
                <a:lnTo>
                  <a:pt x="109563" y="1734713"/>
                </a:lnTo>
                <a:lnTo>
                  <a:pt x="0" y="1671573"/>
                </a:lnTo>
                <a:close/>
                <a:moveTo>
                  <a:pt x="222372" y="1639596"/>
                </a:moveTo>
                <a:lnTo>
                  <a:pt x="274151" y="1669463"/>
                </a:lnTo>
                <a:lnTo>
                  <a:pt x="274151" y="1698193"/>
                </a:lnTo>
                <a:lnTo>
                  <a:pt x="222372" y="1668327"/>
                </a:lnTo>
                <a:close/>
                <a:moveTo>
                  <a:pt x="55836" y="1609243"/>
                </a:moveTo>
                <a:lnTo>
                  <a:pt x="103070" y="1636512"/>
                </a:lnTo>
                <a:lnTo>
                  <a:pt x="103070" y="1665242"/>
                </a:lnTo>
                <a:lnTo>
                  <a:pt x="55836" y="1637973"/>
                </a:lnTo>
                <a:close/>
                <a:moveTo>
                  <a:pt x="355632" y="1584895"/>
                </a:moveTo>
                <a:lnTo>
                  <a:pt x="430784" y="1628233"/>
                </a:lnTo>
                <a:lnTo>
                  <a:pt x="430784" y="1657125"/>
                </a:lnTo>
                <a:lnTo>
                  <a:pt x="355632" y="1613625"/>
                </a:lnTo>
                <a:close/>
                <a:moveTo>
                  <a:pt x="125794" y="1583759"/>
                </a:moveTo>
                <a:lnTo>
                  <a:pt x="202407" y="1628071"/>
                </a:lnTo>
                <a:lnTo>
                  <a:pt x="202407" y="1656801"/>
                </a:lnTo>
                <a:lnTo>
                  <a:pt x="125794" y="1612651"/>
                </a:lnTo>
                <a:close/>
                <a:moveTo>
                  <a:pt x="0" y="1576942"/>
                </a:moveTo>
                <a:lnTo>
                  <a:pt x="35709" y="1597556"/>
                </a:lnTo>
                <a:lnTo>
                  <a:pt x="35709" y="1626448"/>
                </a:lnTo>
                <a:lnTo>
                  <a:pt x="0" y="1605834"/>
                </a:lnTo>
                <a:close/>
                <a:moveTo>
                  <a:pt x="193155" y="1556815"/>
                </a:moveTo>
                <a:lnTo>
                  <a:pt x="225293" y="1575481"/>
                </a:lnTo>
                <a:lnTo>
                  <a:pt x="225293" y="1604211"/>
                </a:lnTo>
                <a:lnTo>
                  <a:pt x="193155" y="1585707"/>
                </a:lnTo>
                <a:close/>
                <a:moveTo>
                  <a:pt x="379168" y="1532630"/>
                </a:moveTo>
                <a:lnTo>
                  <a:pt x="430784" y="1562496"/>
                </a:lnTo>
                <a:lnTo>
                  <a:pt x="430784" y="1591388"/>
                </a:lnTo>
                <a:lnTo>
                  <a:pt x="379168" y="1561522"/>
                </a:lnTo>
                <a:close/>
                <a:moveTo>
                  <a:pt x="0" y="1511204"/>
                </a:moveTo>
                <a:lnTo>
                  <a:pt x="105829" y="1572234"/>
                </a:lnTo>
                <a:lnTo>
                  <a:pt x="105829" y="1601127"/>
                </a:lnTo>
                <a:lnTo>
                  <a:pt x="0" y="1539934"/>
                </a:lnTo>
                <a:close/>
                <a:moveTo>
                  <a:pt x="210847" y="1501303"/>
                </a:moveTo>
                <a:lnTo>
                  <a:pt x="258081" y="1528572"/>
                </a:lnTo>
                <a:lnTo>
                  <a:pt x="258081" y="1557464"/>
                </a:lnTo>
                <a:lnTo>
                  <a:pt x="210847" y="1530195"/>
                </a:lnTo>
                <a:close/>
                <a:moveTo>
                  <a:pt x="71743" y="1486857"/>
                </a:moveTo>
                <a:lnTo>
                  <a:pt x="173028" y="1545290"/>
                </a:lnTo>
                <a:lnTo>
                  <a:pt x="173028" y="1574182"/>
                </a:lnTo>
                <a:lnTo>
                  <a:pt x="71743" y="1515587"/>
                </a:lnTo>
                <a:close/>
                <a:moveTo>
                  <a:pt x="359366" y="1455368"/>
                </a:moveTo>
                <a:lnTo>
                  <a:pt x="430785" y="1496758"/>
                </a:lnTo>
                <a:lnTo>
                  <a:pt x="430785" y="1525488"/>
                </a:lnTo>
                <a:lnTo>
                  <a:pt x="359366" y="1484260"/>
                </a:lnTo>
                <a:close/>
                <a:moveTo>
                  <a:pt x="0" y="1445304"/>
                </a:moveTo>
                <a:lnTo>
                  <a:pt x="51779" y="1475170"/>
                </a:lnTo>
                <a:lnTo>
                  <a:pt x="51779" y="1504062"/>
                </a:lnTo>
                <a:lnTo>
                  <a:pt x="0" y="1474196"/>
                </a:lnTo>
                <a:close/>
                <a:moveTo>
                  <a:pt x="248829" y="1391579"/>
                </a:moveTo>
                <a:lnTo>
                  <a:pt x="280805" y="1410083"/>
                </a:lnTo>
                <a:lnTo>
                  <a:pt x="280805" y="1438975"/>
                </a:lnTo>
                <a:lnTo>
                  <a:pt x="248829" y="1420471"/>
                </a:lnTo>
                <a:close/>
                <a:moveTo>
                  <a:pt x="0" y="1379568"/>
                </a:moveTo>
                <a:lnTo>
                  <a:pt x="190883" y="1489779"/>
                </a:lnTo>
                <a:lnTo>
                  <a:pt x="190883" y="1518509"/>
                </a:lnTo>
                <a:lnTo>
                  <a:pt x="0" y="1408459"/>
                </a:lnTo>
                <a:close/>
                <a:moveTo>
                  <a:pt x="339888" y="1378431"/>
                </a:moveTo>
                <a:lnTo>
                  <a:pt x="430784" y="1430859"/>
                </a:lnTo>
                <a:lnTo>
                  <a:pt x="430784" y="1459751"/>
                </a:lnTo>
                <a:lnTo>
                  <a:pt x="339888" y="1407161"/>
                </a:lnTo>
                <a:close/>
                <a:moveTo>
                  <a:pt x="109563" y="1376971"/>
                </a:moveTo>
                <a:lnTo>
                  <a:pt x="141539" y="1395475"/>
                </a:lnTo>
                <a:lnTo>
                  <a:pt x="141539" y="1424367"/>
                </a:lnTo>
                <a:lnTo>
                  <a:pt x="109563" y="1405701"/>
                </a:lnTo>
                <a:close/>
                <a:moveTo>
                  <a:pt x="199161" y="1363012"/>
                </a:moveTo>
                <a:lnTo>
                  <a:pt x="231299" y="1381516"/>
                </a:lnTo>
                <a:lnTo>
                  <a:pt x="231299" y="1410246"/>
                </a:lnTo>
                <a:lnTo>
                  <a:pt x="199161" y="1391742"/>
                </a:lnTo>
                <a:close/>
                <a:moveTo>
                  <a:pt x="71743" y="1355221"/>
                </a:moveTo>
                <a:lnTo>
                  <a:pt x="89435" y="1365447"/>
                </a:lnTo>
                <a:lnTo>
                  <a:pt x="89435" y="1394177"/>
                </a:lnTo>
                <a:lnTo>
                  <a:pt x="71743" y="1383951"/>
                </a:lnTo>
                <a:close/>
                <a:moveTo>
                  <a:pt x="365209" y="1329846"/>
                </a:moveTo>
                <a:lnTo>
                  <a:pt x="430784" y="1367665"/>
                </a:lnTo>
                <a:lnTo>
                  <a:pt x="430784" y="1396558"/>
                </a:lnTo>
                <a:lnTo>
                  <a:pt x="365209" y="1358738"/>
                </a:lnTo>
                <a:close/>
                <a:moveTo>
                  <a:pt x="0" y="1313830"/>
                </a:moveTo>
                <a:lnTo>
                  <a:pt x="51779" y="1343696"/>
                </a:lnTo>
                <a:lnTo>
                  <a:pt x="51779" y="1372426"/>
                </a:lnTo>
                <a:lnTo>
                  <a:pt x="0" y="1342560"/>
                </a:lnTo>
                <a:close/>
                <a:moveTo>
                  <a:pt x="218476" y="1308312"/>
                </a:moveTo>
                <a:lnTo>
                  <a:pt x="250614" y="1326816"/>
                </a:lnTo>
                <a:lnTo>
                  <a:pt x="250614" y="1355708"/>
                </a:lnTo>
                <a:lnTo>
                  <a:pt x="218476" y="1337042"/>
                </a:lnTo>
                <a:close/>
                <a:moveTo>
                  <a:pt x="91546" y="1300845"/>
                </a:moveTo>
                <a:lnTo>
                  <a:pt x="179034" y="1351325"/>
                </a:lnTo>
                <a:lnTo>
                  <a:pt x="179034" y="1380217"/>
                </a:lnTo>
                <a:lnTo>
                  <a:pt x="91546" y="1329575"/>
                </a:lnTo>
                <a:close/>
                <a:moveTo>
                  <a:pt x="151278" y="1269518"/>
                </a:moveTo>
                <a:lnTo>
                  <a:pt x="198512" y="1296787"/>
                </a:lnTo>
                <a:lnTo>
                  <a:pt x="198512" y="1325517"/>
                </a:lnTo>
                <a:lnTo>
                  <a:pt x="151278" y="1298248"/>
                </a:lnTo>
                <a:close/>
                <a:moveTo>
                  <a:pt x="361638" y="1261998"/>
                </a:moveTo>
                <a:lnTo>
                  <a:pt x="430784" y="1301927"/>
                </a:lnTo>
                <a:lnTo>
                  <a:pt x="430784" y="1330657"/>
                </a:lnTo>
                <a:lnTo>
                  <a:pt x="361638" y="1290728"/>
                </a:lnTo>
                <a:close/>
                <a:moveTo>
                  <a:pt x="0" y="1247930"/>
                </a:moveTo>
                <a:lnTo>
                  <a:pt x="71419" y="1289158"/>
                </a:lnTo>
                <a:lnTo>
                  <a:pt x="71419" y="1318050"/>
                </a:lnTo>
                <a:lnTo>
                  <a:pt x="0" y="1276822"/>
                </a:lnTo>
                <a:close/>
                <a:moveTo>
                  <a:pt x="302231" y="1227589"/>
                </a:moveTo>
                <a:lnTo>
                  <a:pt x="334207" y="1246093"/>
                </a:lnTo>
                <a:lnTo>
                  <a:pt x="334207" y="1274985"/>
                </a:lnTo>
                <a:lnTo>
                  <a:pt x="302231" y="1256481"/>
                </a:lnTo>
                <a:close/>
                <a:moveTo>
                  <a:pt x="395075" y="1215576"/>
                </a:moveTo>
                <a:lnTo>
                  <a:pt x="430784" y="1236190"/>
                </a:lnTo>
                <a:lnTo>
                  <a:pt x="430784" y="1264920"/>
                </a:lnTo>
                <a:lnTo>
                  <a:pt x="395075" y="1244306"/>
                </a:lnTo>
                <a:close/>
                <a:moveTo>
                  <a:pt x="252075" y="1198696"/>
                </a:moveTo>
                <a:lnTo>
                  <a:pt x="284213" y="1217200"/>
                </a:lnTo>
                <a:lnTo>
                  <a:pt x="284213" y="1246092"/>
                </a:lnTo>
                <a:lnTo>
                  <a:pt x="252075" y="1227588"/>
                </a:lnTo>
                <a:close/>
                <a:moveTo>
                  <a:pt x="133585" y="1196112"/>
                </a:moveTo>
                <a:lnTo>
                  <a:pt x="196401" y="1232308"/>
                </a:lnTo>
                <a:lnTo>
                  <a:pt x="196401" y="1261200"/>
                </a:lnTo>
                <a:lnTo>
                  <a:pt x="133585" y="1225004"/>
                </a:lnTo>
                <a:close/>
                <a:moveTo>
                  <a:pt x="0" y="1182193"/>
                </a:moveTo>
                <a:lnTo>
                  <a:pt x="131151" y="1257832"/>
                </a:lnTo>
                <a:lnTo>
                  <a:pt x="131151" y="1286724"/>
                </a:lnTo>
                <a:lnTo>
                  <a:pt x="0" y="1210923"/>
                </a:lnTo>
                <a:close/>
                <a:moveTo>
                  <a:pt x="85702" y="1168505"/>
                </a:moveTo>
                <a:lnTo>
                  <a:pt x="113458" y="1184574"/>
                </a:lnTo>
                <a:lnTo>
                  <a:pt x="113458" y="1213304"/>
                </a:lnTo>
                <a:lnTo>
                  <a:pt x="85702" y="1197235"/>
                </a:lnTo>
                <a:close/>
                <a:moveTo>
                  <a:pt x="365209" y="1132472"/>
                </a:moveTo>
                <a:lnTo>
                  <a:pt x="430784" y="1170291"/>
                </a:lnTo>
                <a:lnTo>
                  <a:pt x="430784" y="1199184"/>
                </a:lnTo>
                <a:lnTo>
                  <a:pt x="365209" y="1161202"/>
                </a:lnTo>
                <a:close/>
                <a:moveTo>
                  <a:pt x="129527" y="1127928"/>
                </a:moveTo>
                <a:lnTo>
                  <a:pt x="232110" y="1187173"/>
                </a:lnTo>
                <a:lnTo>
                  <a:pt x="232110" y="1216065"/>
                </a:lnTo>
                <a:lnTo>
                  <a:pt x="129527" y="1156820"/>
                </a:lnTo>
                <a:close/>
                <a:moveTo>
                  <a:pt x="0" y="1119001"/>
                </a:moveTo>
                <a:lnTo>
                  <a:pt x="65575" y="1156820"/>
                </a:lnTo>
                <a:lnTo>
                  <a:pt x="65575" y="1185713"/>
                </a:lnTo>
                <a:lnTo>
                  <a:pt x="0" y="1147731"/>
                </a:lnTo>
                <a:close/>
                <a:moveTo>
                  <a:pt x="379168" y="1074688"/>
                </a:moveTo>
                <a:lnTo>
                  <a:pt x="430784" y="1104554"/>
                </a:lnTo>
                <a:lnTo>
                  <a:pt x="430784" y="1133284"/>
                </a:lnTo>
                <a:lnTo>
                  <a:pt x="379168" y="1103418"/>
                </a:lnTo>
                <a:close/>
                <a:moveTo>
                  <a:pt x="123035" y="1058457"/>
                </a:moveTo>
                <a:lnTo>
                  <a:pt x="199161" y="1102444"/>
                </a:lnTo>
                <a:lnTo>
                  <a:pt x="199161" y="1131174"/>
                </a:lnTo>
                <a:lnTo>
                  <a:pt x="123035" y="1087187"/>
                </a:lnTo>
                <a:close/>
                <a:moveTo>
                  <a:pt x="0" y="1053263"/>
                </a:moveTo>
                <a:lnTo>
                  <a:pt x="109563" y="1116404"/>
                </a:lnTo>
                <a:lnTo>
                  <a:pt x="109563" y="1145133"/>
                </a:lnTo>
                <a:lnTo>
                  <a:pt x="0" y="1081993"/>
                </a:lnTo>
                <a:close/>
                <a:moveTo>
                  <a:pt x="222372" y="1050017"/>
                </a:moveTo>
                <a:lnTo>
                  <a:pt x="274151" y="1079883"/>
                </a:lnTo>
                <a:lnTo>
                  <a:pt x="274151" y="1108613"/>
                </a:lnTo>
                <a:lnTo>
                  <a:pt x="222372" y="1078747"/>
                </a:lnTo>
                <a:close/>
                <a:moveTo>
                  <a:pt x="55836" y="1019664"/>
                </a:moveTo>
                <a:lnTo>
                  <a:pt x="103070" y="1046933"/>
                </a:lnTo>
                <a:lnTo>
                  <a:pt x="103070" y="1075663"/>
                </a:lnTo>
                <a:lnTo>
                  <a:pt x="55836" y="1048394"/>
                </a:lnTo>
                <a:close/>
                <a:moveTo>
                  <a:pt x="355632" y="995316"/>
                </a:moveTo>
                <a:lnTo>
                  <a:pt x="430784" y="1038654"/>
                </a:lnTo>
                <a:lnTo>
                  <a:pt x="430784" y="1067546"/>
                </a:lnTo>
                <a:lnTo>
                  <a:pt x="355632" y="1024046"/>
                </a:lnTo>
                <a:close/>
                <a:moveTo>
                  <a:pt x="125794" y="994180"/>
                </a:moveTo>
                <a:lnTo>
                  <a:pt x="202407" y="1038492"/>
                </a:lnTo>
                <a:lnTo>
                  <a:pt x="202407" y="1067222"/>
                </a:lnTo>
                <a:lnTo>
                  <a:pt x="125794" y="1023072"/>
                </a:lnTo>
                <a:close/>
                <a:moveTo>
                  <a:pt x="0" y="987363"/>
                </a:moveTo>
                <a:lnTo>
                  <a:pt x="35709" y="1007977"/>
                </a:lnTo>
                <a:lnTo>
                  <a:pt x="35709" y="1036869"/>
                </a:lnTo>
                <a:lnTo>
                  <a:pt x="0" y="1016255"/>
                </a:lnTo>
                <a:close/>
                <a:moveTo>
                  <a:pt x="193155" y="967236"/>
                </a:moveTo>
                <a:lnTo>
                  <a:pt x="225293" y="985740"/>
                </a:lnTo>
                <a:lnTo>
                  <a:pt x="225293" y="1014632"/>
                </a:lnTo>
                <a:lnTo>
                  <a:pt x="193155" y="996128"/>
                </a:lnTo>
                <a:close/>
                <a:moveTo>
                  <a:pt x="379168" y="943050"/>
                </a:moveTo>
                <a:lnTo>
                  <a:pt x="430784" y="972917"/>
                </a:lnTo>
                <a:lnTo>
                  <a:pt x="430784" y="1001808"/>
                </a:lnTo>
                <a:lnTo>
                  <a:pt x="379168" y="971942"/>
                </a:lnTo>
                <a:close/>
                <a:moveTo>
                  <a:pt x="0" y="921626"/>
                </a:moveTo>
                <a:lnTo>
                  <a:pt x="105829" y="982656"/>
                </a:lnTo>
                <a:lnTo>
                  <a:pt x="105829" y="1011548"/>
                </a:lnTo>
                <a:lnTo>
                  <a:pt x="0" y="950356"/>
                </a:lnTo>
                <a:close/>
                <a:moveTo>
                  <a:pt x="210847" y="911725"/>
                </a:moveTo>
                <a:lnTo>
                  <a:pt x="258081" y="938994"/>
                </a:lnTo>
                <a:lnTo>
                  <a:pt x="258081" y="967886"/>
                </a:lnTo>
                <a:lnTo>
                  <a:pt x="210847" y="940617"/>
                </a:lnTo>
                <a:close/>
                <a:moveTo>
                  <a:pt x="71743" y="897278"/>
                </a:moveTo>
                <a:lnTo>
                  <a:pt x="173028" y="955712"/>
                </a:lnTo>
                <a:lnTo>
                  <a:pt x="173028" y="984441"/>
                </a:lnTo>
                <a:lnTo>
                  <a:pt x="71743" y="926008"/>
                </a:lnTo>
                <a:close/>
                <a:moveTo>
                  <a:pt x="359366" y="865789"/>
                </a:moveTo>
                <a:lnTo>
                  <a:pt x="430785" y="907179"/>
                </a:lnTo>
                <a:lnTo>
                  <a:pt x="430785" y="935909"/>
                </a:lnTo>
                <a:lnTo>
                  <a:pt x="359366" y="894681"/>
                </a:lnTo>
                <a:close/>
                <a:moveTo>
                  <a:pt x="0" y="855727"/>
                </a:moveTo>
                <a:lnTo>
                  <a:pt x="51779" y="885593"/>
                </a:lnTo>
                <a:lnTo>
                  <a:pt x="51779" y="914485"/>
                </a:lnTo>
                <a:lnTo>
                  <a:pt x="0" y="884619"/>
                </a:lnTo>
                <a:close/>
                <a:moveTo>
                  <a:pt x="248829" y="802000"/>
                </a:moveTo>
                <a:lnTo>
                  <a:pt x="280805" y="820504"/>
                </a:lnTo>
                <a:lnTo>
                  <a:pt x="280805" y="849396"/>
                </a:lnTo>
                <a:lnTo>
                  <a:pt x="248829" y="830730"/>
                </a:lnTo>
                <a:close/>
                <a:moveTo>
                  <a:pt x="0" y="789989"/>
                </a:moveTo>
                <a:lnTo>
                  <a:pt x="190883" y="900201"/>
                </a:lnTo>
                <a:lnTo>
                  <a:pt x="190883" y="928931"/>
                </a:lnTo>
                <a:lnTo>
                  <a:pt x="0" y="818719"/>
                </a:lnTo>
                <a:close/>
                <a:moveTo>
                  <a:pt x="339888" y="788852"/>
                </a:moveTo>
                <a:lnTo>
                  <a:pt x="430784" y="841280"/>
                </a:lnTo>
                <a:lnTo>
                  <a:pt x="430784" y="870172"/>
                </a:lnTo>
                <a:lnTo>
                  <a:pt x="339888" y="817582"/>
                </a:lnTo>
                <a:close/>
                <a:moveTo>
                  <a:pt x="109563" y="787392"/>
                </a:moveTo>
                <a:lnTo>
                  <a:pt x="141539" y="805896"/>
                </a:lnTo>
                <a:lnTo>
                  <a:pt x="141539" y="834788"/>
                </a:lnTo>
                <a:lnTo>
                  <a:pt x="109563" y="816122"/>
                </a:lnTo>
                <a:close/>
                <a:moveTo>
                  <a:pt x="199161" y="773433"/>
                </a:moveTo>
                <a:lnTo>
                  <a:pt x="231299" y="791937"/>
                </a:lnTo>
                <a:lnTo>
                  <a:pt x="231299" y="820667"/>
                </a:lnTo>
                <a:lnTo>
                  <a:pt x="199161" y="802163"/>
                </a:lnTo>
                <a:close/>
                <a:moveTo>
                  <a:pt x="71743" y="765642"/>
                </a:moveTo>
                <a:lnTo>
                  <a:pt x="89435" y="775868"/>
                </a:lnTo>
                <a:lnTo>
                  <a:pt x="89435" y="804598"/>
                </a:lnTo>
                <a:lnTo>
                  <a:pt x="71743" y="794372"/>
                </a:lnTo>
                <a:close/>
                <a:moveTo>
                  <a:pt x="365209" y="737238"/>
                </a:moveTo>
                <a:lnTo>
                  <a:pt x="430784" y="775057"/>
                </a:lnTo>
                <a:lnTo>
                  <a:pt x="430784" y="803950"/>
                </a:lnTo>
                <a:lnTo>
                  <a:pt x="365209" y="766130"/>
                </a:lnTo>
                <a:close/>
                <a:moveTo>
                  <a:pt x="0" y="724252"/>
                </a:moveTo>
                <a:lnTo>
                  <a:pt x="51779" y="754118"/>
                </a:lnTo>
                <a:lnTo>
                  <a:pt x="51779" y="782848"/>
                </a:lnTo>
                <a:lnTo>
                  <a:pt x="0" y="752982"/>
                </a:lnTo>
                <a:close/>
                <a:moveTo>
                  <a:pt x="218476" y="718733"/>
                </a:moveTo>
                <a:lnTo>
                  <a:pt x="250614" y="737237"/>
                </a:lnTo>
                <a:lnTo>
                  <a:pt x="250614" y="766129"/>
                </a:lnTo>
                <a:lnTo>
                  <a:pt x="218476" y="747463"/>
                </a:lnTo>
                <a:close/>
                <a:moveTo>
                  <a:pt x="91546" y="711266"/>
                </a:moveTo>
                <a:lnTo>
                  <a:pt x="179034" y="761746"/>
                </a:lnTo>
                <a:lnTo>
                  <a:pt x="179034" y="790638"/>
                </a:lnTo>
                <a:lnTo>
                  <a:pt x="91546" y="739996"/>
                </a:lnTo>
                <a:close/>
                <a:moveTo>
                  <a:pt x="151278" y="679940"/>
                </a:moveTo>
                <a:lnTo>
                  <a:pt x="198512" y="707209"/>
                </a:lnTo>
                <a:lnTo>
                  <a:pt x="198512" y="735939"/>
                </a:lnTo>
                <a:lnTo>
                  <a:pt x="151278" y="708670"/>
                </a:lnTo>
                <a:close/>
                <a:moveTo>
                  <a:pt x="361638" y="669390"/>
                </a:moveTo>
                <a:lnTo>
                  <a:pt x="430784" y="709320"/>
                </a:lnTo>
                <a:lnTo>
                  <a:pt x="430784" y="738212"/>
                </a:lnTo>
                <a:lnTo>
                  <a:pt x="361638" y="698120"/>
                </a:lnTo>
                <a:close/>
                <a:moveTo>
                  <a:pt x="0" y="658352"/>
                </a:moveTo>
                <a:lnTo>
                  <a:pt x="71419" y="699580"/>
                </a:lnTo>
                <a:lnTo>
                  <a:pt x="71419" y="728472"/>
                </a:lnTo>
                <a:lnTo>
                  <a:pt x="0" y="687244"/>
                </a:lnTo>
                <a:close/>
                <a:moveTo>
                  <a:pt x="302231" y="634979"/>
                </a:moveTo>
                <a:lnTo>
                  <a:pt x="334207" y="653645"/>
                </a:lnTo>
                <a:lnTo>
                  <a:pt x="334207" y="682375"/>
                </a:lnTo>
                <a:lnTo>
                  <a:pt x="302231" y="663871"/>
                </a:lnTo>
                <a:close/>
                <a:moveTo>
                  <a:pt x="395075" y="622968"/>
                </a:moveTo>
                <a:lnTo>
                  <a:pt x="430784" y="643582"/>
                </a:lnTo>
                <a:lnTo>
                  <a:pt x="430784" y="672312"/>
                </a:lnTo>
                <a:lnTo>
                  <a:pt x="395075" y="651698"/>
                </a:lnTo>
                <a:close/>
                <a:moveTo>
                  <a:pt x="252075" y="606087"/>
                </a:moveTo>
                <a:lnTo>
                  <a:pt x="284213" y="624753"/>
                </a:lnTo>
                <a:lnTo>
                  <a:pt x="284213" y="653483"/>
                </a:lnTo>
                <a:lnTo>
                  <a:pt x="252075" y="634979"/>
                </a:lnTo>
                <a:close/>
                <a:moveTo>
                  <a:pt x="133585" y="603489"/>
                </a:moveTo>
                <a:lnTo>
                  <a:pt x="196401" y="639685"/>
                </a:lnTo>
                <a:lnTo>
                  <a:pt x="196401" y="668577"/>
                </a:lnTo>
                <a:lnTo>
                  <a:pt x="133585" y="632381"/>
                </a:lnTo>
                <a:close/>
                <a:moveTo>
                  <a:pt x="0" y="592614"/>
                </a:moveTo>
                <a:lnTo>
                  <a:pt x="131151" y="668253"/>
                </a:lnTo>
                <a:lnTo>
                  <a:pt x="131151" y="697145"/>
                </a:lnTo>
                <a:lnTo>
                  <a:pt x="0" y="621344"/>
                </a:lnTo>
                <a:close/>
                <a:moveTo>
                  <a:pt x="85702" y="575896"/>
                </a:moveTo>
                <a:lnTo>
                  <a:pt x="113458" y="591965"/>
                </a:lnTo>
                <a:lnTo>
                  <a:pt x="113458" y="620695"/>
                </a:lnTo>
                <a:lnTo>
                  <a:pt x="85702" y="604626"/>
                </a:lnTo>
                <a:close/>
                <a:moveTo>
                  <a:pt x="365209" y="539863"/>
                </a:moveTo>
                <a:lnTo>
                  <a:pt x="430784" y="577682"/>
                </a:lnTo>
                <a:lnTo>
                  <a:pt x="430784" y="606575"/>
                </a:lnTo>
                <a:lnTo>
                  <a:pt x="365209" y="568593"/>
                </a:lnTo>
                <a:close/>
                <a:moveTo>
                  <a:pt x="129527" y="535318"/>
                </a:moveTo>
                <a:lnTo>
                  <a:pt x="232110" y="594563"/>
                </a:lnTo>
                <a:lnTo>
                  <a:pt x="232110" y="623455"/>
                </a:lnTo>
                <a:lnTo>
                  <a:pt x="129527" y="564210"/>
                </a:lnTo>
                <a:close/>
                <a:moveTo>
                  <a:pt x="0" y="526391"/>
                </a:moveTo>
                <a:lnTo>
                  <a:pt x="65575" y="564210"/>
                </a:lnTo>
                <a:lnTo>
                  <a:pt x="65575" y="593102"/>
                </a:lnTo>
                <a:lnTo>
                  <a:pt x="0" y="555283"/>
                </a:lnTo>
                <a:close/>
                <a:moveTo>
                  <a:pt x="379168" y="482079"/>
                </a:moveTo>
                <a:lnTo>
                  <a:pt x="430784" y="511945"/>
                </a:lnTo>
                <a:lnTo>
                  <a:pt x="430784" y="540675"/>
                </a:lnTo>
                <a:lnTo>
                  <a:pt x="379168" y="510809"/>
                </a:lnTo>
                <a:close/>
                <a:moveTo>
                  <a:pt x="123035" y="465847"/>
                </a:moveTo>
                <a:lnTo>
                  <a:pt x="199161" y="509834"/>
                </a:lnTo>
                <a:lnTo>
                  <a:pt x="199161" y="538564"/>
                </a:lnTo>
                <a:lnTo>
                  <a:pt x="123035" y="494577"/>
                </a:lnTo>
                <a:close/>
                <a:moveTo>
                  <a:pt x="0" y="460653"/>
                </a:moveTo>
                <a:lnTo>
                  <a:pt x="109563" y="523794"/>
                </a:lnTo>
                <a:lnTo>
                  <a:pt x="109563" y="552523"/>
                </a:lnTo>
                <a:lnTo>
                  <a:pt x="0" y="489383"/>
                </a:lnTo>
                <a:close/>
                <a:moveTo>
                  <a:pt x="222372" y="457408"/>
                </a:moveTo>
                <a:lnTo>
                  <a:pt x="274151" y="487274"/>
                </a:lnTo>
                <a:lnTo>
                  <a:pt x="274151" y="516004"/>
                </a:lnTo>
                <a:lnTo>
                  <a:pt x="222372" y="486138"/>
                </a:lnTo>
                <a:close/>
                <a:moveTo>
                  <a:pt x="55836" y="427054"/>
                </a:moveTo>
                <a:lnTo>
                  <a:pt x="103070" y="454323"/>
                </a:lnTo>
                <a:lnTo>
                  <a:pt x="103070" y="483053"/>
                </a:lnTo>
                <a:lnTo>
                  <a:pt x="55836" y="455784"/>
                </a:lnTo>
                <a:close/>
                <a:moveTo>
                  <a:pt x="355632" y="402706"/>
                </a:moveTo>
                <a:lnTo>
                  <a:pt x="430784" y="446044"/>
                </a:lnTo>
                <a:lnTo>
                  <a:pt x="430784" y="474936"/>
                </a:lnTo>
                <a:lnTo>
                  <a:pt x="355632" y="431436"/>
                </a:lnTo>
                <a:close/>
                <a:moveTo>
                  <a:pt x="125794" y="401571"/>
                </a:moveTo>
                <a:lnTo>
                  <a:pt x="202407" y="445883"/>
                </a:lnTo>
                <a:lnTo>
                  <a:pt x="202407" y="474613"/>
                </a:lnTo>
                <a:lnTo>
                  <a:pt x="125794" y="430463"/>
                </a:lnTo>
                <a:close/>
                <a:moveTo>
                  <a:pt x="0" y="394754"/>
                </a:moveTo>
                <a:lnTo>
                  <a:pt x="35709" y="415368"/>
                </a:lnTo>
                <a:lnTo>
                  <a:pt x="35709" y="444260"/>
                </a:lnTo>
                <a:lnTo>
                  <a:pt x="0" y="423646"/>
                </a:lnTo>
                <a:close/>
                <a:moveTo>
                  <a:pt x="193155" y="374627"/>
                </a:moveTo>
                <a:lnTo>
                  <a:pt x="225293" y="393293"/>
                </a:lnTo>
                <a:lnTo>
                  <a:pt x="225293" y="422023"/>
                </a:lnTo>
                <a:lnTo>
                  <a:pt x="193155" y="403519"/>
                </a:lnTo>
                <a:close/>
                <a:moveTo>
                  <a:pt x="379168" y="350441"/>
                </a:moveTo>
                <a:lnTo>
                  <a:pt x="430784" y="380307"/>
                </a:lnTo>
                <a:lnTo>
                  <a:pt x="430784" y="409199"/>
                </a:lnTo>
                <a:lnTo>
                  <a:pt x="379168" y="379333"/>
                </a:lnTo>
                <a:close/>
                <a:moveTo>
                  <a:pt x="0" y="329016"/>
                </a:moveTo>
                <a:lnTo>
                  <a:pt x="105829" y="390046"/>
                </a:lnTo>
                <a:lnTo>
                  <a:pt x="105829" y="418939"/>
                </a:lnTo>
                <a:lnTo>
                  <a:pt x="0" y="357746"/>
                </a:lnTo>
                <a:close/>
                <a:moveTo>
                  <a:pt x="210847" y="319115"/>
                </a:moveTo>
                <a:lnTo>
                  <a:pt x="258081" y="346384"/>
                </a:lnTo>
                <a:lnTo>
                  <a:pt x="258081" y="375276"/>
                </a:lnTo>
                <a:lnTo>
                  <a:pt x="210847" y="348007"/>
                </a:lnTo>
                <a:close/>
                <a:moveTo>
                  <a:pt x="71743" y="304669"/>
                </a:moveTo>
                <a:lnTo>
                  <a:pt x="173028" y="363102"/>
                </a:lnTo>
                <a:lnTo>
                  <a:pt x="173028" y="391994"/>
                </a:lnTo>
                <a:lnTo>
                  <a:pt x="71743" y="333399"/>
                </a:lnTo>
                <a:close/>
                <a:moveTo>
                  <a:pt x="359366" y="273179"/>
                </a:moveTo>
                <a:lnTo>
                  <a:pt x="430785" y="314569"/>
                </a:lnTo>
                <a:lnTo>
                  <a:pt x="430785" y="343299"/>
                </a:lnTo>
                <a:lnTo>
                  <a:pt x="359366" y="302071"/>
                </a:lnTo>
                <a:close/>
                <a:moveTo>
                  <a:pt x="0" y="263116"/>
                </a:moveTo>
                <a:lnTo>
                  <a:pt x="51779" y="292982"/>
                </a:lnTo>
                <a:lnTo>
                  <a:pt x="51779" y="321874"/>
                </a:lnTo>
                <a:lnTo>
                  <a:pt x="0" y="292008"/>
                </a:lnTo>
                <a:close/>
                <a:moveTo>
                  <a:pt x="248829" y="209390"/>
                </a:moveTo>
                <a:lnTo>
                  <a:pt x="280805" y="227894"/>
                </a:lnTo>
                <a:lnTo>
                  <a:pt x="280805" y="256786"/>
                </a:lnTo>
                <a:lnTo>
                  <a:pt x="248829" y="238282"/>
                </a:lnTo>
                <a:close/>
                <a:moveTo>
                  <a:pt x="0" y="197379"/>
                </a:moveTo>
                <a:lnTo>
                  <a:pt x="190883" y="307591"/>
                </a:lnTo>
                <a:lnTo>
                  <a:pt x="190883" y="336321"/>
                </a:lnTo>
                <a:lnTo>
                  <a:pt x="0" y="226271"/>
                </a:lnTo>
                <a:close/>
                <a:moveTo>
                  <a:pt x="339888" y="196242"/>
                </a:moveTo>
                <a:lnTo>
                  <a:pt x="430784" y="248670"/>
                </a:lnTo>
                <a:lnTo>
                  <a:pt x="430784" y="277562"/>
                </a:lnTo>
                <a:lnTo>
                  <a:pt x="339888" y="224972"/>
                </a:lnTo>
                <a:close/>
                <a:moveTo>
                  <a:pt x="109563" y="194782"/>
                </a:moveTo>
                <a:lnTo>
                  <a:pt x="141539" y="213286"/>
                </a:lnTo>
                <a:lnTo>
                  <a:pt x="141539" y="242178"/>
                </a:lnTo>
                <a:lnTo>
                  <a:pt x="109563" y="223512"/>
                </a:lnTo>
                <a:close/>
                <a:moveTo>
                  <a:pt x="199161" y="180823"/>
                </a:moveTo>
                <a:lnTo>
                  <a:pt x="231299" y="199327"/>
                </a:lnTo>
                <a:lnTo>
                  <a:pt x="231299" y="228057"/>
                </a:lnTo>
                <a:lnTo>
                  <a:pt x="199161" y="209553"/>
                </a:lnTo>
                <a:close/>
                <a:moveTo>
                  <a:pt x="71743" y="173032"/>
                </a:moveTo>
                <a:lnTo>
                  <a:pt x="89435" y="183258"/>
                </a:lnTo>
                <a:lnTo>
                  <a:pt x="89435" y="211988"/>
                </a:lnTo>
                <a:lnTo>
                  <a:pt x="71743" y="201762"/>
                </a:lnTo>
                <a:close/>
                <a:moveTo>
                  <a:pt x="0" y="131641"/>
                </a:moveTo>
                <a:lnTo>
                  <a:pt x="51779" y="161507"/>
                </a:lnTo>
                <a:lnTo>
                  <a:pt x="51779" y="190237"/>
                </a:lnTo>
                <a:lnTo>
                  <a:pt x="0" y="160371"/>
                </a:lnTo>
                <a:close/>
                <a:moveTo>
                  <a:pt x="218476" y="126124"/>
                </a:moveTo>
                <a:lnTo>
                  <a:pt x="250614" y="144628"/>
                </a:lnTo>
                <a:lnTo>
                  <a:pt x="250614" y="173520"/>
                </a:lnTo>
                <a:lnTo>
                  <a:pt x="218476" y="154854"/>
                </a:lnTo>
                <a:close/>
                <a:moveTo>
                  <a:pt x="91546" y="118656"/>
                </a:moveTo>
                <a:lnTo>
                  <a:pt x="179034" y="169136"/>
                </a:lnTo>
                <a:lnTo>
                  <a:pt x="179034" y="198028"/>
                </a:lnTo>
                <a:lnTo>
                  <a:pt x="91546" y="147386"/>
                </a:lnTo>
                <a:close/>
                <a:moveTo>
                  <a:pt x="151278" y="87325"/>
                </a:moveTo>
                <a:lnTo>
                  <a:pt x="198512" y="114599"/>
                </a:lnTo>
                <a:lnTo>
                  <a:pt x="198512" y="143329"/>
                </a:lnTo>
                <a:lnTo>
                  <a:pt x="151278" y="116060"/>
                </a:lnTo>
                <a:close/>
                <a:moveTo>
                  <a:pt x="0" y="65737"/>
                </a:moveTo>
                <a:lnTo>
                  <a:pt x="71419" y="106970"/>
                </a:lnTo>
                <a:lnTo>
                  <a:pt x="71419" y="135862"/>
                </a:lnTo>
                <a:lnTo>
                  <a:pt x="0" y="94633"/>
                </a:lnTo>
                <a:close/>
                <a:moveTo>
                  <a:pt x="0" y="0"/>
                </a:moveTo>
                <a:lnTo>
                  <a:pt x="131151" y="75639"/>
                </a:lnTo>
                <a:lnTo>
                  <a:pt x="131151" y="104536"/>
                </a:lnTo>
                <a:lnTo>
                  <a:pt x="0" y="28731"/>
                </a:lnTo>
                <a:close/>
              </a:path>
            </a:pathLst>
          </a:custGeom>
          <a:gradFill>
            <a:gsLst>
              <a:gs pos="0">
                <a:srgbClr val="C43CBD"/>
              </a:gs>
              <a:gs pos="99000">
                <a:schemeClr val="bg2">
                  <a:lumMod val="40000"/>
                  <a:lumOff val="60000"/>
                </a:schemeClr>
              </a:gs>
            </a:gsLst>
            <a:lin ang="18900000" scaled="1"/>
          </a:gradFill>
          <a:ln w="0" cap="flat">
            <a:noFill/>
            <a:prstDash val="solid"/>
            <a:miter/>
          </a:ln>
        </p:spPr>
        <p:txBody>
          <a:bodyPr rtlCol="0" anchor="ctr"/>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lang="en-US" sz="1620" b="0" i="0" u="none" strike="noStrike" kern="1200" cap="none" spc="0" normalizeH="0" baseline="0" noProof="0">
              <a:ln>
                <a:noFill/>
              </a:ln>
              <a:solidFill>
                <a:srgbClr val="FFFFFF"/>
              </a:solidFill>
              <a:effectLst/>
              <a:uLnTx/>
              <a:uFillTx/>
              <a:latin typeface="Segoe UI Regular" panose="020F0502020204030204"/>
              <a:ea typeface="+mn-ea"/>
              <a:cs typeface="+mn-cs"/>
            </a:endParaRPr>
          </a:p>
        </p:txBody>
      </p:sp>
      <p:sp>
        <p:nvSpPr>
          <p:cNvPr id="21" name="Freeform: Shape 20">
            <a:extLst>
              <a:ext uri="{FF2B5EF4-FFF2-40B4-BE49-F238E27FC236}">
                <a16:creationId xmlns:a16="http://schemas.microsoft.com/office/drawing/2014/main" id="{95F9B686-056D-DF76-7CD1-9D9182155962}"/>
              </a:ext>
              <a:ext uri="{C183D7F6-B498-43B3-948B-1728B52AA6E4}">
                <adec:decorative xmlns:adec="http://schemas.microsoft.com/office/drawing/2017/decorative" val="1"/>
              </a:ext>
            </a:extLst>
          </p:cNvPr>
          <p:cNvSpPr/>
          <p:nvPr/>
        </p:nvSpPr>
        <p:spPr>
          <a:xfrm>
            <a:off x="8780602" y="1618183"/>
            <a:ext cx="387707" cy="3916823"/>
          </a:xfrm>
          <a:custGeom>
            <a:avLst/>
            <a:gdLst>
              <a:gd name="connsiteX0" fmla="*/ 365209 w 430785"/>
              <a:gd name="connsiteY0" fmla="*/ 4285313 h 4352025"/>
              <a:gd name="connsiteX1" fmla="*/ 430784 w 430785"/>
              <a:gd name="connsiteY1" fmla="*/ 4323132 h 4352025"/>
              <a:gd name="connsiteX2" fmla="*/ 430784 w 430785"/>
              <a:gd name="connsiteY2" fmla="*/ 4352025 h 4352025"/>
              <a:gd name="connsiteX3" fmla="*/ 365209 w 430785"/>
              <a:gd name="connsiteY3" fmla="*/ 4314205 h 4352025"/>
              <a:gd name="connsiteX4" fmla="*/ 361638 w 430785"/>
              <a:gd name="connsiteY4" fmla="*/ 4217465 h 4352025"/>
              <a:gd name="connsiteX5" fmla="*/ 430784 w 430785"/>
              <a:gd name="connsiteY5" fmla="*/ 4257394 h 4352025"/>
              <a:gd name="connsiteX6" fmla="*/ 430784 w 430785"/>
              <a:gd name="connsiteY6" fmla="*/ 4286124 h 4352025"/>
              <a:gd name="connsiteX7" fmla="*/ 361638 w 430785"/>
              <a:gd name="connsiteY7" fmla="*/ 4246195 h 4352025"/>
              <a:gd name="connsiteX8" fmla="*/ 302231 w 430785"/>
              <a:gd name="connsiteY8" fmla="*/ 4183055 h 4352025"/>
              <a:gd name="connsiteX9" fmla="*/ 334207 w 430785"/>
              <a:gd name="connsiteY9" fmla="*/ 4201559 h 4352025"/>
              <a:gd name="connsiteX10" fmla="*/ 334207 w 430785"/>
              <a:gd name="connsiteY10" fmla="*/ 4230451 h 4352025"/>
              <a:gd name="connsiteX11" fmla="*/ 302231 w 430785"/>
              <a:gd name="connsiteY11" fmla="*/ 4211947 h 4352025"/>
              <a:gd name="connsiteX12" fmla="*/ 395075 w 430785"/>
              <a:gd name="connsiteY12" fmla="*/ 4171043 h 4352025"/>
              <a:gd name="connsiteX13" fmla="*/ 430784 w 430785"/>
              <a:gd name="connsiteY13" fmla="*/ 4191657 h 4352025"/>
              <a:gd name="connsiteX14" fmla="*/ 430784 w 430785"/>
              <a:gd name="connsiteY14" fmla="*/ 4220387 h 4352025"/>
              <a:gd name="connsiteX15" fmla="*/ 395075 w 430785"/>
              <a:gd name="connsiteY15" fmla="*/ 4199773 h 4352025"/>
              <a:gd name="connsiteX16" fmla="*/ 252075 w 430785"/>
              <a:gd name="connsiteY16" fmla="*/ 4154162 h 4352025"/>
              <a:gd name="connsiteX17" fmla="*/ 284213 w 430785"/>
              <a:gd name="connsiteY17" fmla="*/ 4172666 h 4352025"/>
              <a:gd name="connsiteX18" fmla="*/ 284213 w 430785"/>
              <a:gd name="connsiteY18" fmla="*/ 4201558 h 4352025"/>
              <a:gd name="connsiteX19" fmla="*/ 252075 w 430785"/>
              <a:gd name="connsiteY19" fmla="*/ 4183054 h 4352025"/>
              <a:gd name="connsiteX20" fmla="*/ 133585 w 430785"/>
              <a:gd name="connsiteY20" fmla="*/ 4151565 h 4352025"/>
              <a:gd name="connsiteX21" fmla="*/ 196401 w 430785"/>
              <a:gd name="connsiteY21" fmla="*/ 4187761 h 4352025"/>
              <a:gd name="connsiteX22" fmla="*/ 196401 w 430785"/>
              <a:gd name="connsiteY22" fmla="*/ 4216653 h 4352025"/>
              <a:gd name="connsiteX23" fmla="*/ 133585 w 430785"/>
              <a:gd name="connsiteY23" fmla="*/ 4180457 h 4352025"/>
              <a:gd name="connsiteX24" fmla="*/ 85702 w 430785"/>
              <a:gd name="connsiteY24" fmla="*/ 4123972 h 4352025"/>
              <a:gd name="connsiteX25" fmla="*/ 113458 w 430785"/>
              <a:gd name="connsiteY25" fmla="*/ 4140041 h 4352025"/>
              <a:gd name="connsiteX26" fmla="*/ 113458 w 430785"/>
              <a:gd name="connsiteY26" fmla="*/ 4168771 h 4352025"/>
              <a:gd name="connsiteX27" fmla="*/ 85702 w 430785"/>
              <a:gd name="connsiteY27" fmla="*/ 4152702 h 4352025"/>
              <a:gd name="connsiteX28" fmla="*/ 365209 w 430785"/>
              <a:gd name="connsiteY28" fmla="*/ 4087938 h 4352025"/>
              <a:gd name="connsiteX29" fmla="*/ 430784 w 430785"/>
              <a:gd name="connsiteY29" fmla="*/ 4125757 h 4352025"/>
              <a:gd name="connsiteX30" fmla="*/ 430784 w 430785"/>
              <a:gd name="connsiteY30" fmla="*/ 4154650 h 4352025"/>
              <a:gd name="connsiteX31" fmla="*/ 365209 w 430785"/>
              <a:gd name="connsiteY31" fmla="*/ 4116668 h 4352025"/>
              <a:gd name="connsiteX32" fmla="*/ 129527 w 430785"/>
              <a:gd name="connsiteY32" fmla="*/ 4083393 h 4352025"/>
              <a:gd name="connsiteX33" fmla="*/ 232110 w 430785"/>
              <a:gd name="connsiteY33" fmla="*/ 4142638 h 4352025"/>
              <a:gd name="connsiteX34" fmla="*/ 232110 w 430785"/>
              <a:gd name="connsiteY34" fmla="*/ 4171530 h 4352025"/>
              <a:gd name="connsiteX35" fmla="*/ 129527 w 430785"/>
              <a:gd name="connsiteY35" fmla="*/ 4112285 h 4352025"/>
              <a:gd name="connsiteX36" fmla="*/ 0 w 430785"/>
              <a:gd name="connsiteY36" fmla="*/ 4074466 h 4352025"/>
              <a:gd name="connsiteX37" fmla="*/ 65575 w 430785"/>
              <a:gd name="connsiteY37" fmla="*/ 4112285 h 4352025"/>
              <a:gd name="connsiteX38" fmla="*/ 65575 w 430785"/>
              <a:gd name="connsiteY38" fmla="*/ 4141178 h 4352025"/>
              <a:gd name="connsiteX39" fmla="*/ 0 w 430785"/>
              <a:gd name="connsiteY39" fmla="*/ 4103196 h 4352025"/>
              <a:gd name="connsiteX40" fmla="*/ 379168 w 430785"/>
              <a:gd name="connsiteY40" fmla="*/ 4030154 h 4352025"/>
              <a:gd name="connsiteX41" fmla="*/ 430784 w 430785"/>
              <a:gd name="connsiteY41" fmla="*/ 4060020 h 4352025"/>
              <a:gd name="connsiteX42" fmla="*/ 430784 w 430785"/>
              <a:gd name="connsiteY42" fmla="*/ 4088750 h 4352025"/>
              <a:gd name="connsiteX43" fmla="*/ 379168 w 430785"/>
              <a:gd name="connsiteY43" fmla="*/ 4058884 h 4352025"/>
              <a:gd name="connsiteX44" fmla="*/ 123035 w 430785"/>
              <a:gd name="connsiteY44" fmla="*/ 4013922 h 4352025"/>
              <a:gd name="connsiteX45" fmla="*/ 199161 w 430785"/>
              <a:gd name="connsiteY45" fmla="*/ 4057909 h 4352025"/>
              <a:gd name="connsiteX46" fmla="*/ 199161 w 430785"/>
              <a:gd name="connsiteY46" fmla="*/ 4086639 h 4352025"/>
              <a:gd name="connsiteX47" fmla="*/ 123035 w 430785"/>
              <a:gd name="connsiteY47" fmla="*/ 4042652 h 4352025"/>
              <a:gd name="connsiteX48" fmla="*/ 0 w 430785"/>
              <a:gd name="connsiteY48" fmla="*/ 4008728 h 4352025"/>
              <a:gd name="connsiteX49" fmla="*/ 109563 w 430785"/>
              <a:gd name="connsiteY49" fmla="*/ 4071869 h 4352025"/>
              <a:gd name="connsiteX50" fmla="*/ 109563 w 430785"/>
              <a:gd name="connsiteY50" fmla="*/ 4100598 h 4352025"/>
              <a:gd name="connsiteX51" fmla="*/ 0 w 430785"/>
              <a:gd name="connsiteY51" fmla="*/ 4037458 h 4352025"/>
              <a:gd name="connsiteX52" fmla="*/ 222372 w 430785"/>
              <a:gd name="connsiteY52" fmla="*/ 4005482 h 4352025"/>
              <a:gd name="connsiteX53" fmla="*/ 274151 w 430785"/>
              <a:gd name="connsiteY53" fmla="*/ 4035348 h 4352025"/>
              <a:gd name="connsiteX54" fmla="*/ 274151 w 430785"/>
              <a:gd name="connsiteY54" fmla="*/ 4064078 h 4352025"/>
              <a:gd name="connsiteX55" fmla="*/ 222372 w 430785"/>
              <a:gd name="connsiteY55" fmla="*/ 4034212 h 4352025"/>
              <a:gd name="connsiteX56" fmla="*/ 55836 w 430785"/>
              <a:gd name="connsiteY56" fmla="*/ 3975129 h 4352025"/>
              <a:gd name="connsiteX57" fmla="*/ 103070 w 430785"/>
              <a:gd name="connsiteY57" fmla="*/ 4002398 h 4352025"/>
              <a:gd name="connsiteX58" fmla="*/ 103070 w 430785"/>
              <a:gd name="connsiteY58" fmla="*/ 4031128 h 4352025"/>
              <a:gd name="connsiteX59" fmla="*/ 55836 w 430785"/>
              <a:gd name="connsiteY59" fmla="*/ 4003859 h 4352025"/>
              <a:gd name="connsiteX60" fmla="*/ 355632 w 430785"/>
              <a:gd name="connsiteY60" fmla="*/ 3950782 h 4352025"/>
              <a:gd name="connsiteX61" fmla="*/ 430784 w 430785"/>
              <a:gd name="connsiteY61" fmla="*/ 3994120 h 4352025"/>
              <a:gd name="connsiteX62" fmla="*/ 430784 w 430785"/>
              <a:gd name="connsiteY62" fmla="*/ 4023012 h 4352025"/>
              <a:gd name="connsiteX63" fmla="*/ 355632 w 430785"/>
              <a:gd name="connsiteY63" fmla="*/ 3979512 h 4352025"/>
              <a:gd name="connsiteX64" fmla="*/ 125794 w 430785"/>
              <a:gd name="connsiteY64" fmla="*/ 3949645 h 4352025"/>
              <a:gd name="connsiteX65" fmla="*/ 202407 w 430785"/>
              <a:gd name="connsiteY65" fmla="*/ 3993957 h 4352025"/>
              <a:gd name="connsiteX66" fmla="*/ 202407 w 430785"/>
              <a:gd name="connsiteY66" fmla="*/ 4022687 h 4352025"/>
              <a:gd name="connsiteX67" fmla="*/ 125794 w 430785"/>
              <a:gd name="connsiteY67" fmla="*/ 3978537 h 4352025"/>
              <a:gd name="connsiteX68" fmla="*/ 0 w 430785"/>
              <a:gd name="connsiteY68" fmla="*/ 3942828 h 4352025"/>
              <a:gd name="connsiteX69" fmla="*/ 35709 w 430785"/>
              <a:gd name="connsiteY69" fmla="*/ 3963442 h 4352025"/>
              <a:gd name="connsiteX70" fmla="*/ 35709 w 430785"/>
              <a:gd name="connsiteY70" fmla="*/ 3992334 h 4352025"/>
              <a:gd name="connsiteX71" fmla="*/ 0 w 430785"/>
              <a:gd name="connsiteY71" fmla="*/ 3971720 h 4352025"/>
              <a:gd name="connsiteX72" fmla="*/ 193155 w 430785"/>
              <a:gd name="connsiteY72" fmla="*/ 3922701 h 4352025"/>
              <a:gd name="connsiteX73" fmla="*/ 225293 w 430785"/>
              <a:gd name="connsiteY73" fmla="*/ 3941205 h 4352025"/>
              <a:gd name="connsiteX74" fmla="*/ 225293 w 430785"/>
              <a:gd name="connsiteY74" fmla="*/ 3970097 h 4352025"/>
              <a:gd name="connsiteX75" fmla="*/ 193155 w 430785"/>
              <a:gd name="connsiteY75" fmla="*/ 3951593 h 4352025"/>
              <a:gd name="connsiteX76" fmla="*/ 379168 w 430785"/>
              <a:gd name="connsiteY76" fmla="*/ 3898516 h 4352025"/>
              <a:gd name="connsiteX77" fmla="*/ 430784 w 430785"/>
              <a:gd name="connsiteY77" fmla="*/ 3928382 h 4352025"/>
              <a:gd name="connsiteX78" fmla="*/ 430784 w 430785"/>
              <a:gd name="connsiteY78" fmla="*/ 3957274 h 4352025"/>
              <a:gd name="connsiteX79" fmla="*/ 379168 w 430785"/>
              <a:gd name="connsiteY79" fmla="*/ 3927408 h 4352025"/>
              <a:gd name="connsiteX80" fmla="*/ 0 w 430785"/>
              <a:gd name="connsiteY80" fmla="*/ 3877091 h 4352025"/>
              <a:gd name="connsiteX81" fmla="*/ 105829 w 430785"/>
              <a:gd name="connsiteY81" fmla="*/ 3938121 h 4352025"/>
              <a:gd name="connsiteX82" fmla="*/ 105829 w 430785"/>
              <a:gd name="connsiteY82" fmla="*/ 3967013 h 4352025"/>
              <a:gd name="connsiteX83" fmla="*/ 0 w 430785"/>
              <a:gd name="connsiteY83" fmla="*/ 3905821 h 4352025"/>
              <a:gd name="connsiteX84" fmla="*/ 210847 w 430785"/>
              <a:gd name="connsiteY84" fmla="*/ 3867189 h 4352025"/>
              <a:gd name="connsiteX85" fmla="*/ 258081 w 430785"/>
              <a:gd name="connsiteY85" fmla="*/ 3894458 h 4352025"/>
              <a:gd name="connsiteX86" fmla="*/ 258081 w 430785"/>
              <a:gd name="connsiteY86" fmla="*/ 3923350 h 4352025"/>
              <a:gd name="connsiteX87" fmla="*/ 210847 w 430785"/>
              <a:gd name="connsiteY87" fmla="*/ 3896081 h 4352025"/>
              <a:gd name="connsiteX88" fmla="*/ 71743 w 430785"/>
              <a:gd name="connsiteY88" fmla="*/ 3852743 h 4352025"/>
              <a:gd name="connsiteX89" fmla="*/ 173028 w 430785"/>
              <a:gd name="connsiteY89" fmla="*/ 3911176 h 4352025"/>
              <a:gd name="connsiteX90" fmla="*/ 173028 w 430785"/>
              <a:gd name="connsiteY90" fmla="*/ 3939906 h 4352025"/>
              <a:gd name="connsiteX91" fmla="*/ 71743 w 430785"/>
              <a:gd name="connsiteY91" fmla="*/ 3881473 h 4352025"/>
              <a:gd name="connsiteX92" fmla="*/ 359366 w 430785"/>
              <a:gd name="connsiteY92" fmla="*/ 3821254 h 4352025"/>
              <a:gd name="connsiteX93" fmla="*/ 430785 w 430785"/>
              <a:gd name="connsiteY93" fmla="*/ 3862644 h 4352025"/>
              <a:gd name="connsiteX94" fmla="*/ 430785 w 430785"/>
              <a:gd name="connsiteY94" fmla="*/ 3891374 h 4352025"/>
              <a:gd name="connsiteX95" fmla="*/ 359366 w 430785"/>
              <a:gd name="connsiteY95" fmla="*/ 3850146 h 4352025"/>
              <a:gd name="connsiteX96" fmla="*/ 0 w 430785"/>
              <a:gd name="connsiteY96" fmla="*/ 3811191 h 4352025"/>
              <a:gd name="connsiteX97" fmla="*/ 51779 w 430785"/>
              <a:gd name="connsiteY97" fmla="*/ 3841057 h 4352025"/>
              <a:gd name="connsiteX98" fmla="*/ 51779 w 430785"/>
              <a:gd name="connsiteY98" fmla="*/ 3869949 h 4352025"/>
              <a:gd name="connsiteX99" fmla="*/ 0 w 430785"/>
              <a:gd name="connsiteY99" fmla="*/ 3840083 h 4352025"/>
              <a:gd name="connsiteX100" fmla="*/ 248829 w 430785"/>
              <a:gd name="connsiteY100" fmla="*/ 3757464 h 4352025"/>
              <a:gd name="connsiteX101" fmla="*/ 280805 w 430785"/>
              <a:gd name="connsiteY101" fmla="*/ 3775968 h 4352025"/>
              <a:gd name="connsiteX102" fmla="*/ 280805 w 430785"/>
              <a:gd name="connsiteY102" fmla="*/ 3804860 h 4352025"/>
              <a:gd name="connsiteX103" fmla="*/ 248829 w 430785"/>
              <a:gd name="connsiteY103" fmla="*/ 3786194 h 4352025"/>
              <a:gd name="connsiteX104" fmla="*/ 0 w 430785"/>
              <a:gd name="connsiteY104" fmla="*/ 3745453 h 4352025"/>
              <a:gd name="connsiteX105" fmla="*/ 190883 w 430785"/>
              <a:gd name="connsiteY105" fmla="*/ 3855665 h 4352025"/>
              <a:gd name="connsiteX106" fmla="*/ 190883 w 430785"/>
              <a:gd name="connsiteY106" fmla="*/ 3884395 h 4352025"/>
              <a:gd name="connsiteX107" fmla="*/ 0 w 430785"/>
              <a:gd name="connsiteY107" fmla="*/ 3774183 h 4352025"/>
              <a:gd name="connsiteX108" fmla="*/ 339888 w 430785"/>
              <a:gd name="connsiteY108" fmla="*/ 3744317 h 4352025"/>
              <a:gd name="connsiteX109" fmla="*/ 430784 w 430785"/>
              <a:gd name="connsiteY109" fmla="*/ 3796745 h 4352025"/>
              <a:gd name="connsiteX110" fmla="*/ 430784 w 430785"/>
              <a:gd name="connsiteY110" fmla="*/ 3825637 h 4352025"/>
              <a:gd name="connsiteX111" fmla="*/ 339888 w 430785"/>
              <a:gd name="connsiteY111" fmla="*/ 3773047 h 4352025"/>
              <a:gd name="connsiteX112" fmla="*/ 109563 w 430785"/>
              <a:gd name="connsiteY112" fmla="*/ 3742856 h 4352025"/>
              <a:gd name="connsiteX113" fmla="*/ 141539 w 430785"/>
              <a:gd name="connsiteY113" fmla="*/ 3761360 h 4352025"/>
              <a:gd name="connsiteX114" fmla="*/ 141539 w 430785"/>
              <a:gd name="connsiteY114" fmla="*/ 3790252 h 4352025"/>
              <a:gd name="connsiteX115" fmla="*/ 109563 w 430785"/>
              <a:gd name="connsiteY115" fmla="*/ 3771586 h 4352025"/>
              <a:gd name="connsiteX116" fmla="*/ 199161 w 430785"/>
              <a:gd name="connsiteY116" fmla="*/ 3728897 h 4352025"/>
              <a:gd name="connsiteX117" fmla="*/ 231299 w 430785"/>
              <a:gd name="connsiteY117" fmla="*/ 3747401 h 4352025"/>
              <a:gd name="connsiteX118" fmla="*/ 231299 w 430785"/>
              <a:gd name="connsiteY118" fmla="*/ 3776131 h 4352025"/>
              <a:gd name="connsiteX119" fmla="*/ 199161 w 430785"/>
              <a:gd name="connsiteY119" fmla="*/ 3757627 h 4352025"/>
              <a:gd name="connsiteX120" fmla="*/ 71743 w 430785"/>
              <a:gd name="connsiteY120" fmla="*/ 3721106 h 4352025"/>
              <a:gd name="connsiteX121" fmla="*/ 89435 w 430785"/>
              <a:gd name="connsiteY121" fmla="*/ 3731332 h 4352025"/>
              <a:gd name="connsiteX122" fmla="*/ 89435 w 430785"/>
              <a:gd name="connsiteY122" fmla="*/ 3760062 h 4352025"/>
              <a:gd name="connsiteX123" fmla="*/ 71743 w 430785"/>
              <a:gd name="connsiteY123" fmla="*/ 3749836 h 4352025"/>
              <a:gd name="connsiteX124" fmla="*/ 365209 w 430785"/>
              <a:gd name="connsiteY124" fmla="*/ 3692701 h 4352025"/>
              <a:gd name="connsiteX125" fmla="*/ 430784 w 430785"/>
              <a:gd name="connsiteY125" fmla="*/ 3730520 h 4352025"/>
              <a:gd name="connsiteX126" fmla="*/ 430784 w 430785"/>
              <a:gd name="connsiteY126" fmla="*/ 3759413 h 4352025"/>
              <a:gd name="connsiteX127" fmla="*/ 365209 w 430785"/>
              <a:gd name="connsiteY127" fmla="*/ 3721593 h 4352025"/>
              <a:gd name="connsiteX128" fmla="*/ 0 w 430785"/>
              <a:gd name="connsiteY128" fmla="*/ 3679716 h 4352025"/>
              <a:gd name="connsiteX129" fmla="*/ 51779 w 430785"/>
              <a:gd name="connsiteY129" fmla="*/ 3709582 h 4352025"/>
              <a:gd name="connsiteX130" fmla="*/ 51779 w 430785"/>
              <a:gd name="connsiteY130" fmla="*/ 3738312 h 4352025"/>
              <a:gd name="connsiteX131" fmla="*/ 0 w 430785"/>
              <a:gd name="connsiteY131" fmla="*/ 3708446 h 4352025"/>
              <a:gd name="connsiteX132" fmla="*/ 218476 w 430785"/>
              <a:gd name="connsiteY132" fmla="*/ 3674197 h 4352025"/>
              <a:gd name="connsiteX133" fmla="*/ 250614 w 430785"/>
              <a:gd name="connsiteY133" fmla="*/ 3692701 h 4352025"/>
              <a:gd name="connsiteX134" fmla="*/ 250614 w 430785"/>
              <a:gd name="connsiteY134" fmla="*/ 3721593 h 4352025"/>
              <a:gd name="connsiteX135" fmla="*/ 218476 w 430785"/>
              <a:gd name="connsiteY135" fmla="*/ 3702927 h 4352025"/>
              <a:gd name="connsiteX136" fmla="*/ 91546 w 430785"/>
              <a:gd name="connsiteY136" fmla="*/ 3666730 h 4352025"/>
              <a:gd name="connsiteX137" fmla="*/ 179034 w 430785"/>
              <a:gd name="connsiteY137" fmla="*/ 3717210 h 4352025"/>
              <a:gd name="connsiteX138" fmla="*/ 179034 w 430785"/>
              <a:gd name="connsiteY138" fmla="*/ 3746102 h 4352025"/>
              <a:gd name="connsiteX139" fmla="*/ 91546 w 430785"/>
              <a:gd name="connsiteY139" fmla="*/ 3695460 h 4352025"/>
              <a:gd name="connsiteX140" fmla="*/ 151278 w 430785"/>
              <a:gd name="connsiteY140" fmla="*/ 3635404 h 4352025"/>
              <a:gd name="connsiteX141" fmla="*/ 198512 w 430785"/>
              <a:gd name="connsiteY141" fmla="*/ 3662673 h 4352025"/>
              <a:gd name="connsiteX142" fmla="*/ 198512 w 430785"/>
              <a:gd name="connsiteY142" fmla="*/ 3691403 h 4352025"/>
              <a:gd name="connsiteX143" fmla="*/ 151278 w 430785"/>
              <a:gd name="connsiteY143" fmla="*/ 3664134 h 4352025"/>
              <a:gd name="connsiteX144" fmla="*/ 361638 w 430785"/>
              <a:gd name="connsiteY144" fmla="*/ 3624853 h 4352025"/>
              <a:gd name="connsiteX145" fmla="*/ 430784 w 430785"/>
              <a:gd name="connsiteY145" fmla="*/ 3664783 h 4352025"/>
              <a:gd name="connsiteX146" fmla="*/ 430784 w 430785"/>
              <a:gd name="connsiteY146" fmla="*/ 3693675 h 4352025"/>
              <a:gd name="connsiteX147" fmla="*/ 361638 w 430785"/>
              <a:gd name="connsiteY147" fmla="*/ 3653583 h 4352025"/>
              <a:gd name="connsiteX148" fmla="*/ 0 w 430785"/>
              <a:gd name="connsiteY148" fmla="*/ 3613816 h 4352025"/>
              <a:gd name="connsiteX149" fmla="*/ 71419 w 430785"/>
              <a:gd name="connsiteY149" fmla="*/ 3655044 h 4352025"/>
              <a:gd name="connsiteX150" fmla="*/ 71419 w 430785"/>
              <a:gd name="connsiteY150" fmla="*/ 3683936 h 4352025"/>
              <a:gd name="connsiteX151" fmla="*/ 0 w 430785"/>
              <a:gd name="connsiteY151" fmla="*/ 3642708 h 4352025"/>
              <a:gd name="connsiteX152" fmla="*/ 302231 w 430785"/>
              <a:gd name="connsiteY152" fmla="*/ 3590442 h 4352025"/>
              <a:gd name="connsiteX153" fmla="*/ 334207 w 430785"/>
              <a:gd name="connsiteY153" fmla="*/ 3609108 h 4352025"/>
              <a:gd name="connsiteX154" fmla="*/ 334207 w 430785"/>
              <a:gd name="connsiteY154" fmla="*/ 3637838 h 4352025"/>
              <a:gd name="connsiteX155" fmla="*/ 302231 w 430785"/>
              <a:gd name="connsiteY155" fmla="*/ 3619334 h 4352025"/>
              <a:gd name="connsiteX156" fmla="*/ 395075 w 430785"/>
              <a:gd name="connsiteY156" fmla="*/ 3578431 h 4352025"/>
              <a:gd name="connsiteX157" fmla="*/ 430784 w 430785"/>
              <a:gd name="connsiteY157" fmla="*/ 3599045 h 4352025"/>
              <a:gd name="connsiteX158" fmla="*/ 430784 w 430785"/>
              <a:gd name="connsiteY158" fmla="*/ 3627775 h 4352025"/>
              <a:gd name="connsiteX159" fmla="*/ 395075 w 430785"/>
              <a:gd name="connsiteY159" fmla="*/ 3607161 h 4352025"/>
              <a:gd name="connsiteX160" fmla="*/ 252075 w 430785"/>
              <a:gd name="connsiteY160" fmla="*/ 3561550 h 4352025"/>
              <a:gd name="connsiteX161" fmla="*/ 284213 w 430785"/>
              <a:gd name="connsiteY161" fmla="*/ 3580216 h 4352025"/>
              <a:gd name="connsiteX162" fmla="*/ 284213 w 430785"/>
              <a:gd name="connsiteY162" fmla="*/ 3608946 h 4352025"/>
              <a:gd name="connsiteX163" fmla="*/ 252075 w 430785"/>
              <a:gd name="connsiteY163" fmla="*/ 3590442 h 4352025"/>
              <a:gd name="connsiteX164" fmla="*/ 133585 w 430785"/>
              <a:gd name="connsiteY164" fmla="*/ 3558953 h 4352025"/>
              <a:gd name="connsiteX165" fmla="*/ 196401 w 430785"/>
              <a:gd name="connsiteY165" fmla="*/ 3595149 h 4352025"/>
              <a:gd name="connsiteX166" fmla="*/ 196401 w 430785"/>
              <a:gd name="connsiteY166" fmla="*/ 3624041 h 4352025"/>
              <a:gd name="connsiteX167" fmla="*/ 133585 w 430785"/>
              <a:gd name="connsiteY167" fmla="*/ 3587845 h 4352025"/>
              <a:gd name="connsiteX168" fmla="*/ 0 w 430785"/>
              <a:gd name="connsiteY168" fmla="*/ 3548078 h 4352025"/>
              <a:gd name="connsiteX169" fmla="*/ 131151 w 430785"/>
              <a:gd name="connsiteY169" fmla="*/ 3623717 h 4352025"/>
              <a:gd name="connsiteX170" fmla="*/ 131151 w 430785"/>
              <a:gd name="connsiteY170" fmla="*/ 3652609 h 4352025"/>
              <a:gd name="connsiteX171" fmla="*/ 0 w 430785"/>
              <a:gd name="connsiteY171" fmla="*/ 3576808 h 4352025"/>
              <a:gd name="connsiteX172" fmla="*/ 85702 w 430785"/>
              <a:gd name="connsiteY172" fmla="*/ 3531360 h 4352025"/>
              <a:gd name="connsiteX173" fmla="*/ 113458 w 430785"/>
              <a:gd name="connsiteY173" fmla="*/ 3547429 h 4352025"/>
              <a:gd name="connsiteX174" fmla="*/ 113458 w 430785"/>
              <a:gd name="connsiteY174" fmla="*/ 3576159 h 4352025"/>
              <a:gd name="connsiteX175" fmla="*/ 85702 w 430785"/>
              <a:gd name="connsiteY175" fmla="*/ 3560090 h 4352025"/>
              <a:gd name="connsiteX176" fmla="*/ 365209 w 430785"/>
              <a:gd name="connsiteY176" fmla="*/ 3495326 h 4352025"/>
              <a:gd name="connsiteX177" fmla="*/ 430784 w 430785"/>
              <a:gd name="connsiteY177" fmla="*/ 3533145 h 4352025"/>
              <a:gd name="connsiteX178" fmla="*/ 430784 w 430785"/>
              <a:gd name="connsiteY178" fmla="*/ 3562038 h 4352025"/>
              <a:gd name="connsiteX179" fmla="*/ 365209 w 430785"/>
              <a:gd name="connsiteY179" fmla="*/ 3524056 h 4352025"/>
              <a:gd name="connsiteX180" fmla="*/ 129527 w 430785"/>
              <a:gd name="connsiteY180" fmla="*/ 3490781 h 4352025"/>
              <a:gd name="connsiteX181" fmla="*/ 232110 w 430785"/>
              <a:gd name="connsiteY181" fmla="*/ 3550026 h 4352025"/>
              <a:gd name="connsiteX182" fmla="*/ 232110 w 430785"/>
              <a:gd name="connsiteY182" fmla="*/ 3578918 h 4352025"/>
              <a:gd name="connsiteX183" fmla="*/ 129527 w 430785"/>
              <a:gd name="connsiteY183" fmla="*/ 3519673 h 4352025"/>
              <a:gd name="connsiteX184" fmla="*/ 0 w 430785"/>
              <a:gd name="connsiteY184" fmla="*/ 3481854 h 4352025"/>
              <a:gd name="connsiteX185" fmla="*/ 65575 w 430785"/>
              <a:gd name="connsiteY185" fmla="*/ 3519673 h 4352025"/>
              <a:gd name="connsiteX186" fmla="*/ 65575 w 430785"/>
              <a:gd name="connsiteY186" fmla="*/ 3548565 h 4352025"/>
              <a:gd name="connsiteX187" fmla="*/ 0 w 430785"/>
              <a:gd name="connsiteY187" fmla="*/ 3510746 h 4352025"/>
              <a:gd name="connsiteX188" fmla="*/ 379168 w 430785"/>
              <a:gd name="connsiteY188" fmla="*/ 3437542 h 4352025"/>
              <a:gd name="connsiteX189" fmla="*/ 430784 w 430785"/>
              <a:gd name="connsiteY189" fmla="*/ 3467408 h 4352025"/>
              <a:gd name="connsiteX190" fmla="*/ 430784 w 430785"/>
              <a:gd name="connsiteY190" fmla="*/ 3496138 h 4352025"/>
              <a:gd name="connsiteX191" fmla="*/ 379168 w 430785"/>
              <a:gd name="connsiteY191" fmla="*/ 3466272 h 4352025"/>
              <a:gd name="connsiteX192" fmla="*/ 123035 w 430785"/>
              <a:gd name="connsiteY192" fmla="*/ 3421310 h 4352025"/>
              <a:gd name="connsiteX193" fmla="*/ 199161 w 430785"/>
              <a:gd name="connsiteY193" fmla="*/ 3465297 h 4352025"/>
              <a:gd name="connsiteX194" fmla="*/ 199161 w 430785"/>
              <a:gd name="connsiteY194" fmla="*/ 3494027 h 4352025"/>
              <a:gd name="connsiteX195" fmla="*/ 123035 w 430785"/>
              <a:gd name="connsiteY195" fmla="*/ 3450040 h 4352025"/>
              <a:gd name="connsiteX196" fmla="*/ 0 w 430785"/>
              <a:gd name="connsiteY196" fmla="*/ 3416116 h 4352025"/>
              <a:gd name="connsiteX197" fmla="*/ 109563 w 430785"/>
              <a:gd name="connsiteY197" fmla="*/ 3479257 h 4352025"/>
              <a:gd name="connsiteX198" fmla="*/ 109563 w 430785"/>
              <a:gd name="connsiteY198" fmla="*/ 3507986 h 4352025"/>
              <a:gd name="connsiteX199" fmla="*/ 0 w 430785"/>
              <a:gd name="connsiteY199" fmla="*/ 3444846 h 4352025"/>
              <a:gd name="connsiteX200" fmla="*/ 222372 w 430785"/>
              <a:gd name="connsiteY200" fmla="*/ 3412870 h 4352025"/>
              <a:gd name="connsiteX201" fmla="*/ 274151 w 430785"/>
              <a:gd name="connsiteY201" fmla="*/ 3442736 h 4352025"/>
              <a:gd name="connsiteX202" fmla="*/ 274151 w 430785"/>
              <a:gd name="connsiteY202" fmla="*/ 3471466 h 4352025"/>
              <a:gd name="connsiteX203" fmla="*/ 222372 w 430785"/>
              <a:gd name="connsiteY203" fmla="*/ 3441600 h 4352025"/>
              <a:gd name="connsiteX204" fmla="*/ 55836 w 430785"/>
              <a:gd name="connsiteY204" fmla="*/ 3382517 h 4352025"/>
              <a:gd name="connsiteX205" fmla="*/ 103070 w 430785"/>
              <a:gd name="connsiteY205" fmla="*/ 3409786 h 4352025"/>
              <a:gd name="connsiteX206" fmla="*/ 103070 w 430785"/>
              <a:gd name="connsiteY206" fmla="*/ 3438516 h 4352025"/>
              <a:gd name="connsiteX207" fmla="*/ 55836 w 430785"/>
              <a:gd name="connsiteY207" fmla="*/ 3411247 h 4352025"/>
              <a:gd name="connsiteX208" fmla="*/ 355632 w 430785"/>
              <a:gd name="connsiteY208" fmla="*/ 3358169 h 4352025"/>
              <a:gd name="connsiteX209" fmla="*/ 430784 w 430785"/>
              <a:gd name="connsiteY209" fmla="*/ 3401507 h 4352025"/>
              <a:gd name="connsiteX210" fmla="*/ 430784 w 430785"/>
              <a:gd name="connsiteY210" fmla="*/ 3430399 h 4352025"/>
              <a:gd name="connsiteX211" fmla="*/ 355632 w 430785"/>
              <a:gd name="connsiteY211" fmla="*/ 3386899 h 4352025"/>
              <a:gd name="connsiteX212" fmla="*/ 125794 w 430785"/>
              <a:gd name="connsiteY212" fmla="*/ 3357033 h 4352025"/>
              <a:gd name="connsiteX213" fmla="*/ 202407 w 430785"/>
              <a:gd name="connsiteY213" fmla="*/ 3401345 h 4352025"/>
              <a:gd name="connsiteX214" fmla="*/ 202407 w 430785"/>
              <a:gd name="connsiteY214" fmla="*/ 3430075 h 4352025"/>
              <a:gd name="connsiteX215" fmla="*/ 125794 w 430785"/>
              <a:gd name="connsiteY215" fmla="*/ 3385925 h 4352025"/>
              <a:gd name="connsiteX216" fmla="*/ 0 w 430785"/>
              <a:gd name="connsiteY216" fmla="*/ 3350216 h 4352025"/>
              <a:gd name="connsiteX217" fmla="*/ 35709 w 430785"/>
              <a:gd name="connsiteY217" fmla="*/ 3370830 h 4352025"/>
              <a:gd name="connsiteX218" fmla="*/ 35709 w 430785"/>
              <a:gd name="connsiteY218" fmla="*/ 3399722 h 4352025"/>
              <a:gd name="connsiteX219" fmla="*/ 0 w 430785"/>
              <a:gd name="connsiteY219" fmla="*/ 3379108 h 4352025"/>
              <a:gd name="connsiteX220" fmla="*/ 193155 w 430785"/>
              <a:gd name="connsiteY220" fmla="*/ 3330089 h 4352025"/>
              <a:gd name="connsiteX221" fmla="*/ 225293 w 430785"/>
              <a:gd name="connsiteY221" fmla="*/ 3348755 h 4352025"/>
              <a:gd name="connsiteX222" fmla="*/ 225293 w 430785"/>
              <a:gd name="connsiteY222" fmla="*/ 3377485 h 4352025"/>
              <a:gd name="connsiteX223" fmla="*/ 193155 w 430785"/>
              <a:gd name="connsiteY223" fmla="*/ 3358981 h 4352025"/>
              <a:gd name="connsiteX224" fmla="*/ 379168 w 430785"/>
              <a:gd name="connsiteY224" fmla="*/ 3305904 h 4352025"/>
              <a:gd name="connsiteX225" fmla="*/ 430784 w 430785"/>
              <a:gd name="connsiteY225" fmla="*/ 3335770 h 4352025"/>
              <a:gd name="connsiteX226" fmla="*/ 430784 w 430785"/>
              <a:gd name="connsiteY226" fmla="*/ 3364662 h 4352025"/>
              <a:gd name="connsiteX227" fmla="*/ 379168 w 430785"/>
              <a:gd name="connsiteY227" fmla="*/ 3334796 h 4352025"/>
              <a:gd name="connsiteX228" fmla="*/ 0 w 430785"/>
              <a:gd name="connsiteY228" fmla="*/ 3284478 h 4352025"/>
              <a:gd name="connsiteX229" fmla="*/ 105829 w 430785"/>
              <a:gd name="connsiteY229" fmla="*/ 3345508 h 4352025"/>
              <a:gd name="connsiteX230" fmla="*/ 105829 w 430785"/>
              <a:gd name="connsiteY230" fmla="*/ 3374401 h 4352025"/>
              <a:gd name="connsiteX231" fmla="*/ 0 w 430785"/>
              <a:gd name="connsiteY231" fmla="*/ 3313208 h 4352025"/>
              <a:gd name="connsiteX232" fmla="*/ 210847 w 430785"/>
              <a:gd name="connsiteY232" fmla="*/ 3274577 h 4352025"/>
              <a:gd name="connsiteX233" fmla="*/ 258081 w 430785"/>
              <a:gd name="connsiteY233" fmla="*/ 3301846 h 4352025"/>
              <a:gd name="connsiteX234" fmla="*/ 258081 w 430785"/>
              <a:gd name="connsiteY234" fmla="*/ 3330738 h 4352025"/>
              <a:gd name="connsiteX235" fmla="*/ 210847 w 430785"/>
              <a:gd name="connsiteY235" fmla="*/ 3303469 h 4352025"/>
              <a:gd name="connsiteX236" fmla="*/ 71743 w 430785"/>
              <a:gd name="connsiteY236" fmla="*/ 3260131 h 4352025"/>
              <a:gd name="connsiteX237" fmla="*/ 173028 w 430785"/>
              <a:gd name="connsiteY237" fmla="*/ 3318564 h 4352025"/>
              <a:gd name="connsiteX238" fmla="*/ 173028 w 430785"/>
              <a:gd name="connsiteY238" fmla="*/ 3347456 h 4352025"/>
              <a:gd name="connsiteX239" fmla="*/ 71743 w 430785"/>
              <a:gd name="connsiteY239" fmla="*/ 3288861 h 4352025"/>
              <a:gd name="connsiteX240" fmla="*/ 359366 w 430785"/>
              <a:gd name="connsiteY240" fmla="*/ 3228642 h 4352025"/>
              <a:gd name="connsiteX241" fmla="*/ 430785 w 430785"/>
              <a:gd name="connsiteY241" fmla="*/ 3270032 h 4352025"/>
              <a:gd name="connsiteX242" fmla="*/ 430785 w 430785"/>
              <a:gd name="connsiteY242" fmla="*/ 3298762 h 4352025"/>
              <a:gd name="connsiteX243" fmla="*/ 359366 w 430785"/>
              <a:gd name="connsiteY243" fmla="*/ 3257534 h 4352025"/>
              <a:gd name="connsiteX244" fmla="*/ 0 w 430785"/>
              <a:gd name="connsiteY244" fmla="*/ 3218578 h 4352025"/>
              <a:gd name="connsiteX245" fmla="*/ 51779 w 430785"/>
              <a:gd name="connsiteY245" fmla="*/ 3248444 h 4352025"/>
              <a:gd name="connsiteX246" fmla="*/ 51779 w 430785"/>
              <a:gd name="connsiteY246" fmla="*/ 3277336 h 4352025"/>
              <a:gd name="connsiteX247" fmla="*/ 0 w 430785"/>
              <a:gd name="connsiteY247" fmla="*/ 3247470 h 4352025"/>
              <a:gd name="connsiteX248" fmla="*/ 248829 w 430785"/>
              <a:gd name="connsiteY248" fmla="*/ 3164852 h 4352025"/>
              <a:gd name="connsiteX249" fmla="*/ 280805 w 430785"/>
              <a:gd name="connsiteY249" fmla="*/ 3183356 h 4352025"/>
              <a:gd name="connsiteX250" fmla="*/ 280805 w 430785"/>
              <a:gd name="connsiteY250" fmla="*/ 3212248 h 4352025"/>
              <a:gd name="connsiteX251" fmla="*/ 248829 w 430785"/>
              <a:gd name="connsiteY251" fmla="*/ 3193744 h 4352025"/>
              <a:gd name="connsiteX252" fmla="*/ 0 w 430785"/>
              <a:gd name="connsiteY252" fmla="*/ 3152841 h 4352025"/>
              <a:gd name="connsiteX253" fmla="*/ 190883 w 430785"/>
              <a:gd name="connsiteY253" fmla="*/ 3263053 h 4352025"/>
              <a:gd name="connsiteX254" fmla="*/ 190883 w 430785"/>
              <a:gd name="connsiteY254" fmla="*/ 3291783 h 4352025"/>
              <a:gd name="connsiteX255" fmla="*/ 0 w 430785"/>
              <a:gd name="connsiteY255" fmla="*/ 3181733 h 4352025"/>
              <a:gd name="connsiteX256" fmla="*/ 339888 w 430785"/>
              <a:gd name="connsiteY256" fmla="*/ 3151705 h 4352025"/>
              <a:gd name="connsiteX257" fmla="*/ 430784 w 430785"/>
              <a:gd name="connsiteY257" fmla="*/ 3204133 h 4352025"/>
              <a:gd name="connsiteX258" fmla="*/ 430784 w 430785"/>
              <a:gd name="connsiteY258" fmla="*/ 3233025 h 4352025"/>
              <a:gd name="connsiteX259" fmla="*/ 339888 w 430785"/>
              <a:gd name="connsiteY259" fmla="*/ 3180435 h 4352025"/>
              <a:gd name="connsiteX260" fmla="*/ 109563 w 430785"/>
              <a:gd name="connsiteY260" fmla="*/ 3150244 h 4352025"/>
              <a:gd name="connsiteX261" fmla="*/ 141539 w 430785"/>
              <a:gd name="connsiteY261" fmla="*/ 3168748 h 4352025"/>
              <a:gd name="connsiteX262" fmla="*/ 141539 w 430785"/>
              <a:gd name="connsiteY262" fmla="*/ 3197640 h 4352025"/>
              <a:gd name="connsiteX263" fmla="*/ 109563 w 430785"/>
              <a:gd name="connsiteY263" fmla="*/ 3178974 h 4352025"/>
              <a:gd name="connsiteX264" fmla="*/ 199161 w 430785"/>
              <a:gd name="connsiteY264" fmla="*/ 3136285 h 4352025"/>
              <a:gd name="connsiteX265" fmla="*/ 231299 w 430785"/>
              <a:gd name="connsiteY265" fmla="*/ 3154789 h 4352025"/>
              <a:gd name="connsiteX266" fmla="*/ 231299 w 430785"/>
              <a:gd name="connsiteY266" fmla="*/ 3183519 h 4352025"/>
              <a:gd name="connsiteX267" fmla="*/ 199161 w 430785"/>
              <a:gd name="connsiteY267" fmla="*/ 3165015 h 4352025"/>
              <a:gd name="connsiteX268" fmla="*/ 71743 w 430785"/>
              <a:gd name="connsiteY268" fmla="*/ 3128494 h 4352025"/>
              <a:gd name="connsiteX269" fmla="*/ 89435 w 430785"/>
              <a:gd name="connsiteY269" fmla="*/ 3138720 h 4352025"/>
              <a:gd name="connsiteX270" fmla="*/ 89435 w 430785"/>
              <a:gd name="connsiteY270" fmla="*/ 3167450 h 4352025"/>
              <a:gd name="connsiteX271" fmla="*/ 71743 w 430785"/>
              <a:gd name="connsiteY271" fmla="*/ 3157224 h 4352025"/>
              <a:gd name="connsiteX272" fmla="*/ 365209 w 430785"/>
              <a:gd name="connsiteY272" fmla="*/ 3103126 h 4352025"/>
              <a:gd name="connsiteX273" fmla="*/ 430784 w 430785"/>
              <a:gd name="connsiteY273" fmla="*/ 3140945 h 4352025"/>
              <a:gd name="connsiteX274" fmla="*/ 430784 w 430785"/>
              <a:gd name="connsiteY274" fmla="*/ 3169838 h 4352025"/>
              <a:gd name="connsiteX275" fmla="*/ 365209 w 430785"/>
              <a:gd name="connsiteY275" fmla="*/ 3132018 h 4352025"/>
              <a:gd name="connsiteX276" fmla="*/ 0 w 430785"/>
              <a:gd name="connsiteY276" fmla="*/ 3087103 h 4352025"/>
              <a:gd name="connsiteX277" fmla="*/ 51779 w 430785"/>
              <a:gd name="connsiteY277" fmla="*/ 3116969 h 4352025"/>
              <a:gd name="connsiteX278" fmla="*/ 51779 w 430785"/>
              <a:gd name="connsiteY278" fmla="*/ 3145699 h 4352025"/>
              <a:gd name="connsiteX279" fmla="*/ 0 w 430785"/>
              <a:gd name="connsiteY279" fmla="*/ 3115833 h 4352025"/>
              <a:gd name="connsiteX280" fmla="*/ 218476 w 430785"/>
              <a:gd name="connsiteY280" fmla="*/ 3081585 h 4352025"/>
              <a:gd name="connsiteX281" fmla="*/ 250614 w 430785"/>
              <a:gd name="connsiteY281" fmla="*/ 3100089 h 4352025"/>
              <a:gd name="connsiteX282" fmla="*/ 250614 w 430785"/>
              <a:gd name="connsiteY282" fmla="*/ 3128981 h 4352025"/>
              <a:gd name="connsiteX283" fmla="*/ 218476 w 430785"/>
              <a:gd name="connsiteY283" fmla="*/ 3110315 h 4352025"/>
              <a:gd name="connsiteX284" fmla="*/ 91546 w 430785"/>
              <a:gd name="connsiteY284" fmla="*/ 3074118 h 4352025"/>
              <a:gd name="connsiteX285" fmla="*/ 179034 w 430785"/>
              <a:gd name="connsiteY285" fmla="*/ 3124598 h 4352025"/>
              <a:gd name="connsiteX286" fmla="*/ 179034 w 430785"/>
              <a:gd name="connsiteY286" fmla="*/ 3153490 h 4352025"/>
              <a:gd name="connsiteX287" fmla="*/ 91546 w 430785"/>
              <a:gd name="connsiteY287" fmla="*/ 3102848 h 4352025"/>
              <a:gd name="connsiteX288" fmla="*/ 151278 w 430785"/>
              <a:gd name="connsiteY288" fmla="*/ 3042791 h 4352025"/>
              <a:gd name="connsiteX289" fmla="*/ 198512 w 430785"/>
              <a:gd name="connsiteY289" fmla="*/ 3070060 h 4352025"/>
              <a:gd name="connsiteX290" fmla="*/ 198512 w 430785"/>
              <a:gd name="connsiteY290" fmla="*/ 3098790 h 4352025"/>
              <a:gd name="connsiteX291" fmla="*/ 151278 w 430785"/>
              <a:gd name="connsiteY291" fmla="*/ 3071521 h 4352025"/>
              <a:gd name="connsiteX292" fmla="*/ 361638 w 430785"/>
              <a:gd name="connsiteY292" fmla="*/ 3035278 h 4352025"/>
              <a:gd name="connsiteX293" fmla="*/ 430784 w 430785"/>
              <a:gd name="connsiteY293" fmla="*/ 3075207 h 4352025"/>
              <a:gd name="connsiteX294" fmla="*/ 430784 w 430785"/>
              <a:gd name="connsiteY294" fmla="*/ 3103937 h 4352025"/>
              <a:gd name="connsiteX295" fmla="*/ 361638 w 430785"/>
              <a:gd name="connsiteY295" fmla="*/ 3064008 h 4352025"/>
              <a:gd name="connsiteX296" fmla="*/ 0 w 430785"/>
              <a:gd name="connsiteY296" fmla="*/ 3021203 h 4352025"/>
              <a:gd name="connsiteX297" fmla="*/ 71419 w 430785"/>
              <a:gd name="connsiteY297" fmla="*/ 3062431 h 4352025"/>
              <a:gd name="connsiteX298" fmla="*/ 71419 w 430785"/>
              <a:gd name="connsiteY298" fmla="*/ 3091323 h 4352025"/>
              <a:gd name="connsiteX299" fmla="*/ 0 w 430785"/>
              <a:gd name="connsiteY299" fmla="*/ 3050095 h 4352025"/>
              <a:gd name="connsiteX300" fmla="*/ 302231 w 430785"/>
              <a:gd name="connsiteY300" fmla="*/ 3000868 h 4352025"/>
              <a:gd name="connsiteX301" fmla="*/ 334207 w 430785"/>
              <a:gd name="connsiteY301" fmla="*/ 3019372 h 4352025"/>
              <a:gd name="connsiteX302" fmla="*/ 334207 w 430785"/>
              <a:gd name="connsiteY302" fmla="*/ 3048264 h 4352025"/>
              <a:gd name="connsiteX303" fmla="*/ 302231 w 430785"/>
              <a:gd name="connsiteY303" fmla="*/ 3029760 h 4352025"/>
              <a:gd name="connsiteX304" fmla="*/ 395075 w 430785"/>
              <a:gd name="connsiteY304" fmla="*/ 2988856 h 4352025"/>
              <a:gd name="connsiteX305" fmla="*/ 430784 w 430785"/>
              <a:gd name="connsiteY305" fmla="*/ 3009470 h 4352025"/>
              <a:gd name="connsiteX306" fmla="*/ 430784 w 430785"/>
              <a:gd name="connsiteY306" fmla="*/ 3038200 h 4352025"/>
              <a:gd name="connsiteX307" fmla="*/ 395075 w 430785"/>
              <a:gd name="connsiteY307" fmla="*/ 3017586 h 4352025"/>
              <a:gd name="connsiteX308" fmla="*/ 252075 w 430785"/>
              <a:gd name="connsiteY308" fmla="*/ 2971975 h 4352025"/>
              <a:gd name="connsiteX309" fmla="*/ 284213 w 430785"/>
              <a:gd name="connsiteY309" fmla="*/ 2990479 h 4352025"/>
              <a:gd name="connsiteX310" fmla="*/ 284213 w 430785"/>
              <a:gd name="connsiteY310" fmla="*/ 3019371 h 4352025"/>
              <a:gd name="connsiteX311" fmla="*/ 252075 w 430785"/>
              <a:gd name="connsiteY311" fmla="*/ 3000867 h 4352025"/>
              <a:gd name="connsiteX312" fmla="*/ 133585 w 430785"/>
              <a:gd name="connsiteY312" fmla="*/ 2969378 h 4352025"/>
              <a:gd name="connsiteX313" fmla="*/ 196401 w 430785"/>
              <a:gd name="connsiteY313" fmla="*/ 3005574 h 4352025"/>
              <a:gd name="connsiteX314" fmla="*/ 196401 w 430785"/>
              <a:gd name="connsiteY314" fmla="*/ 3034466 h 4352025"/>
              <a:gd name="connsiteX315" fmla="*/ 133585 w 430785"/>
              <a:gd name="connsiteY315" fmla="*/ 2998270 h 4352025"/>
              <a:gd name="connsiteX316" fmla="*/ 0 w 430785"/>
              <a:gd name="connsiteY316" fmla="*/ 2955466 h 4352025"/>
              <a:gd name="connsiteX317" fmla="*/ 131151 w 430785"/>
              <a:gd name="connsiteY317" fmla="*/ 3031105 h 4352025"/>
              <a:gd name="connsiteX318" fmla="*/ 131151 w 430785"/>
              <a:gd name="connsiteY318" fmla="*/ 3059997 h 4352025"/>
              <a:gd name="connsiteX319" fmla="*/ 0 w 430785"/>
              <a:gd name="connsiteY319" fmla="*/ 2984196 h 4352025"/>
              <a:gd name="connsiteX320" fmla="*/ 85702 w 430785"/>
              <a:gd name="connsiteY320" fmla="*/ 2941785 h 4352025"/>
              <a:gd name="connsiteX321" fmla="*/ 113458 w 430785"/>
              <a:gd name="connsiteY321" fmla="*/ 2957854 h 4352025"/>
              <a:gd name="connsiteX322" fmla="*/ 113458 w 430785"/>
              <a:gd name="connsiteY322" fmla="*/ 2986584 h 4352025"/>
              <a:gd name="connsiteX323" fmla="*/ 85702 w 430785"/>
              <a:gd name="connsiteY323" fmla="*/ 2970515 h 4352025"/>
              <a:gd name="connsiteX324" fmla="*/ 365209 w 430785"/>
              <a:gd name="connsiteY324" fmla="*/ 2905751 h 4352025"/>
              <a:gd name="connsiteX325" fmla="*/ 430784 w 430785"/>
              <a:gd name="connsiteY325" fmla="*/ 2943570 h 4352025"/>
              <a:gd name="connsiteX326" fmla="*/ 430784 w 430785"/>
              <a:gd name="connsiteY326" fmla="*/ 2972463 h 4352025"/>
              <a:gd name="connsiteX327" fmla="*/ 365209 w 430785"/>
              <a:gd name="connsiteY327" fmla="*/ 2934481 h 4352025"/>
              <a:gd name="connsiteX328" fmla="*/ 129527 w 430785"/>
              <a:gd name="connsiteY328" fmla="*/ 2901206 h 4352025"/>
              <a:gd name="connsiteX329" fmla="*/ 232110 w 430785"/>
              <a:gd name="connsiteY329" fmla="*/ 2960451 h 4352025"/>
              <a:gd name="connsiteX330" fmla="*/ 232110 w 430785"/>
              <a:gd name="connsiteY330" fmla="*/ 2989343 h 4352025"/>
              <a:gd name="connsiteX331" fmla="*/ 129527 w 430785"/>
              <a:gd name="connsiteY331" fmla="*/ 2930098 h 4352025"/>
              <a:gd name="connsiteX332" fmla="*/ 0 w 430785"/>
              <a:gd name="connsiteY332" fmla="*/ 2892279 h 4352025"/>
              <a:gd name="connsiteX333" fmla="*/ 65575 w 430785"/>
              <a:gd name="connsiteY333" fmla="*/ 2930098 h 4352025"/>
              <a:gd name="connsiteX334" fmla="*/ 65575 w 430785"/>
              <a:gd name="connsiteY334" fmla="*/ 2958991 h 4352025"/>
              <a:gd name="connsiteX335" fmla="*/ 0 w 430785"/>
              <a:gd name="connsiteY335" fmla="*/ 2921009 h 4352025"/>
              <a:gd name="connsiteX336" fmla="*/ 379168 w 430785"/>
              <a:gd name="connsiteY336" fmla="*/ 2847967 h 4352025"/>
              <a:gd name="connsiteX337" fmla="*/ 430784 w 430785"/>
              <a:gd name="connsiteY337" fmla="*/ 2877833 h 4352025"/>
              <a:gd name="connsiteX338" fmla="*/ 430784 w 430785"/>
              <a:gd name="connsiteY338" fmla="*/ 2906563 h 4352025"/>
              <a:gd name="connsiteX339" fmla="*/ 379168 w 430785"/>
              <a:gd name="connsiteY339" fmla="*/ 2876697 h 4352025"/>
              <a:gd name="connsiteX340" fmla="*/ 123035 w 430785"/>
              <a:gd name="connsiteY340" fmla="*/ 2831735 h 4352025"/>
              <a:gd name="connsiteX341" fmla="*/ 199161 w 430785"/>
              <a:gd name="connsiteY341" fmla="*/ 2875722 h 4352025"/>
              <a:gd name="connsiteX342" fmla="*/ 199161 w 430785"/>
              <a:gd name="connsiteY342" fmla="*/ 2904452 h 4352025"/>
              <a:gd name="connsiteX343" fmla="*/ 123035 w 430785"/>
              <a:gd name="connsiteY343" fmla="*/ 2860465 h 4352025"/>
              <a:gd name="connsiteX344" fmla="*/ 0 w 430785"/>
              <a:gd name="connsiteY344" fmla="*/ 2826541 h 4352025"/>
              <a:gd name="connsiteX345" fmla="*/ 109563 w 430785"/>
              <a:gd name="connsiteY345" fmla="*/ 2889682 h 4352025"/>
              <a:gd name="connsiteX346" fmla="*/ 109563 w 430785"/>
              <a:gd name="connsiteY346" fmla="*/ 2918411 h 4352025"/>
              <a:gd name="connsiteX347" fmla="*/ 0 w 430785"/>
              <a:gd name="connsiteY347" fmla="*/ 2855271 h 4352025"/>
              <a:gd name="connsiteX348" fmla="*/ 222372 w 430785"/>
              <a:gd name="connsiteY348" fmla="*/ 2823295 h 4352025"/>
              <a:gd name="connsiteX349" fmla="*/ 274151 w 430785"/>
              <a:gd name="connsiteY349" fmla="*/ 2853161 h 4352025"/>
              <a:gd name="connsiteX350" fmla="*/ 274151 w 430785"/>
              <a:gd name="connsiteY350" fmla="*/ 2881891 h 4352025"/>
              <a:gd name="connsiteX351" fmla="*/ 222372 w 430785"/>
              <a:gd name="connsiteY351" fmla="*/ 2852025 h 4352025"/>
              <a:gd name="connsiteX352" fmla="*/ 55836 w 430785"/>
              <a:gd name="connsiteY352" fmla="*/ 2792942 h 4352025"/>
              <a:gd name="connsiteX353" fmla="*/ 103070 w 430785"/>
              <a:gd name="connsiteY353" fmla="*/ 2820211 h 4352025"/>
              <a:gd name="connsiteX354" fmla="*/ 103070 w 430785"/>
              <a:gd name="connsiteY354" fmla="*/ 2848941 h 4352025"/>
              <a:gd name="connsiteX355" fmla="*/ 55836 w 430785"/>
              <a:gd name="connsiteY355" fmla="*/ 2821672 h 4352025"/>
              <a:gd name="connsiteX356" fmla="*/ 355632 w 430785"/>
              <a:gd name="connsiteY356" fmla="*/ 2768595 h 4352025"/>
              <a:gd name="connsiteX357" fmla="*/ 430784 w 430785"/>
              <a:gd name="connsiteY357" fmla="*/ 2811933 h 4352025"/>
              <a:gd name="connsiteX358" fmla="*/ 430784 w 430785"/>
              <a:gd name="connsiteY358" fmla="*/ 2840825 h 4352025"/>
              <a:gd name="connsiteX359" fmla="*/ 355632 w 430785"/>
              <a:gd name="connsiteY359" fmla="*/ 2797325 h 4352025"/>
              <a:gd name="connsiteX360" fmla="*/ 125794 w 430785"/>
              <a:gd name="connsiteY360" fmla="*/ 2767458 h 4352025"/>
              <a:gd name="connsiteX361" fmla="*/ 202407 w 430785"/>
              <a:gd name="connsiteY361" fmla="*/ 2811770 h 4352025"/>
              <a:gd name="connsiteX362" fmla="*/ 202407 w 430785"/>
              <a:gd name="connsiteY362" fmla="*/ 2840500 h 4352025"/>
              <a:gd name="connsiteX363" fmla="*/ 125794 w 430785"/>
              <a:gd name="connsiteY363" fmla="*/ 2796350 h 4352025"/>
              <a:gd name="connsiteX364" fmla="*/ 0 w 430785"/>
              <a:gd name="connsiteY364" fmla="*/ 2760641 h 4352025"/>
              <a:gd name="connsiteX365" fmla="*/ 35709 w 430785"/>
              <a:gd name="connsiteY365" fmla="*/ 2781255 h 4352025"/>
              <a:gd name="connsiteX366" fmla="*/ 35709 w 430785"/>
              <a:gd name="connsiteY366" fmla="*/ 2810147 h 4352025"/>
              <a:gd name="connsiteX367" fmla="*/ 0 w 430785"/>
              <a:gd name="connsiteY367" fmla="*/ 2789533 h 4352025"/>
              <a:gd name="connsiteX368" fmla="*/ 193155 w 430785"/>
              <a:gd name="connsiteY368" fmla="*/ 2740514 h 4352025"/>
              <a:gd name="connsiteX369" fmla="*/ 225293 w 430785"/>
              <a:gd name="connsiteY369" fmla="*/ 2759018 h 4352025"/>
              <a:gd name="connsiteX370" fmla="*/ 225293 w 430785"/>
              <a:gd name="connsiteY370" fmla="*/ 2787910 h 4352025"/>
              <a:gd name="connsiteX371" fmla="*/ 193155 w 430785"/>
              <a:gd name="connsiteY371" fmla="*/ 2769406 h 4352025"/>
              <a:gd name="connsiteX372" fmla="*/ 379168 w 430785"/>
              <a:gd name="connsiteY372" fmla="*/ 2716330 h 4352025"/>
              <a:gd name="connsiteX373" fmla="*/ 430784 w 430785"/>
              <a:gd name="connsiteY373" fmla="*/ 2746195 h 4352025"/>
              <a:gd name="connsiteX374" fmla="*/ 430784 w 430785"/>
              <a:gd name="connsiteY374" fmla="*/ 2775087 h 4352025"/>
              <a:gd name="connsiteX375" fmla="*/ 379168 w 430785"/>
              <a:gd name="connsiteY375" fmla="*/ 2745221 h 4352025"/>
              <a:gd name="connsiteX376" fmla="*/ 0 w 430785"/>
              <a:gd name="connsiteY376" fmla="*/ 2694905 h 4352025"/>
              <a:gd name="connsiteX377" fmla="*/ 105829 w 430785"/>
              <a:gd name="connsiteY377" fmla="*/ 2755934 h 4352025"/>
              <a:gd name="connsiteX378" fmla="*/ 105829 w 430785"/>
              <a:gd name="connsiteY378" fmla="*/ 2784826 h 4352025"/>
              <a:gd name="connsiteX379" fmla="*/ 0 w 430785"/>
              <a:gd name="connsiteY379" fmla="*/ 2723635 h 4352025"/>
              <a:gd name="connsiteX380" fmla="*/ 210847 w 430785"/>
              <a:gd name="connsiteY380" fmla="*/ 2685004 h 4352025"/>
              <a:gd name="connsiteX381" fmla="*/ 258081 w 430785"/>
              <a:gd name="connsiteY381" fmla="*/ 2712272 h 4352025"/>
              <a:gd name="connsiteX382" fmla="*/ 258081 w 430785"/>
              <a:gd name="connsiteY382" fmla="*/ 2741163 h 4352025"/>
              <a:gd name="connsiteX383" fmla="*/ 210847 w 430785"/>
              <a:gd name="connsiteY383" fmla="*/ 2713894 h 4352025"/>
              <a:gd name="connsiteX384" fmla="*/ 71743 w 430785"/>
              <a:gd name="connsiteY384" fmla="*/ 2670558 h 4352025"/>
              <a:gd name="connsiteX385" fmla="*/ 173028 w 430785"/>
              <a:gd name="connsiteY385" fmla="*/ 2728990 h 4352025"/>
              <a:gd name="connsiteX386" fmla="*/ 173028 w 430785"/>
              <a:gd name="connsiteY386" fmla="*/ 2757719 h 4352025"/>
              <a:gd name="connsiteX387" fmla="*/ 71743 w 430785"/>
              <a:gd name="connsiteY387" fmla="*/ 2699287 h 4352025"/>
              <a:gd name="connsiteX388" fmla="*/ 359366 w 430785"/>
              <a:gd name="connsiteY388" fmla="*/ 2639069 h 4352025"/>
              <a:gd name="connsiteX389" fmla="*/ 430785 w 430785"/>
              <a:gd name="connsiteY389" fmla="*/ 2680459 h 4352025"/>
              <a:gd name="connsiteX390" fmla="*/ 430785 w 430785"/>
              <a:gd name="connsiteY390" fmla="*/ 2709188 h 4352025"/>
              <a:gd name="connsiteX391" fmla="*/ 359366 w 430785"/>
              <a:gd name="connsiteY391" fmla="*/ 2667961 h 4352025"/>
              <a:gd name="connsiteX392" fmla="*/ 0 w 430785"/>
              <a:gd name="connsiteY392" fmla="*/ 2629007 h 4352025"/>
              <a:gd name="connsiteX393" fmla="*/ 51779 w 430785"/>
              <a:gd name="connsiteY393" fmla="*/ 2658872 h 4352025"/>
              <a:gd name="connsiteX394" fmla="*/ 51779 w 430785"/>
              <a:gd name="connsiteY394" fmla="*/ 2687764 h 4352025"/>
              <a:gd name="connsiteX395" fmla="*/ 0 w 430785"/>
              <a:gd name="connsiteY395" fmla="*/ 2657898 h 4352025"/>
              <a:gd name="connsiteX396" fmla="*/ 248829 w 430785"/>
              <a:gd name="connsiteY396" fmla="*/ 2575282 h 4352025"/>
              <a:gd name="connsiteX397" fmla="*/ 280805 w 430785"/>
              <a:gd name="connsiteY397" fmla="*/ 2593785 h 4352025"/>
              <a:gd name="connsiteX398" fmla="*/ 280805 w 430785"/>
              <a:gd name="connsiteY398" fmla="*/ 2622677 h 4352025"/>
              <a:gd name="connsiteX399" fmla="*/ 248829 w 430785"/>
              <a:gd name="connsiteY399" fmla="*/ 2604011 h 4352025"/>
              <a:gd name="connsiteX400" fmla="*/ 0 w 430785"/>
              <a:gd name="connsiteY400" fmla="*/ 2563271 h 4352025"/>
              <a:gd name="connsiteX401" fmla="*/ 190883 w 430785"/>
              <a:gd name="connsiteY401" fmla="*/ 2673480 h 4352025"/>
              <a:gd name="connsiteX402" fmla="*/ 190883 w 430785"/>
              <a:gd name="connsiteY402" fmla="*/ 2702209 h 4352025"/>
              <a:gd name="connsiteX403" fmla="*/ 0 w 430785"/>
              <a:gd name="connsiteY403" fmla="*/ 2592000 h 4352025"/>
              <a:gd name="connsiteX404" fmla="*/ 339888 w 430785"/>
              <a:gd name="connsiteY404" fmla="*/ 2562134 h 4352025"/>
              <a:gd name="connsiteX405" fmla="*/ 430784 w 430785"/>
              <a:gd name="connsiteY405" fmla="*/ 2614561 h 4352025"/>
              <a:gd name="connsiteX406" fmla="*/ 430784 w 430785"/>
              <a:gd name="connsiteY406" fmla="*/ 2643452 h 4352025"/>
              <a:gd name="connsiteX407" fmla="*/ 339888 w 430785"/>
              <a:gd name="connsiteY407" fmla="*/ 2590864 h 4352025"/>
              <a:gd name="connsiteX408" fmla="*/ 109563 w 430785"/>
              <a:gd name="connsiteY408" fmla="*/ 2560674 h 4352025"/>
              <a:gd name="connsiteX409" fmla="*/ 141539 w 430785"/>
              <a:gd name="connsiteY409" fmla="*/ 2579178 h 4352025"/>
              <a:gd name="connsiteX410" fmla="*/ 141539 w 430785"/>
              <a:gd name="connsiteY410" fmla="*/ 2608069 h 4352025"/>
              <a:gd name="connsiteX411" fmla="*/ 109563 w 430785"/>
              <a:gd name="connsiteY411" fmla="*/ 2589403 h 4352025"/>
              <a:gd name="connsiteX412" fmla="*/ 199161 w 430785"/>
              <a:gd name="connsiteY412" fmla="*/ 2546715 h 4352025"/>
              <a:gd name="connsiteX413" fmla="*/ 231299 w 430785"/>
              <a:gd name="connsiteY413" fmla="*/ 2565219 h 4352025"/>
              <a:gd name="connsiteX414" fmla="*/ 231299 w 430785"/>
              <a:gd name="connsiteY414" fmla="*/ 2593948 h 4352025"/>
              <a:gd name="connsiteX415" fmla="*/ 199161 w 430785"/>
              <a:gd name="connsiteY415" fmla="*/ 2575445 h 4352025"/>
              <a:gd name="connsiteX416" fmla="*/ 71743 w 430785"/>
              <a:gd name="connsiteY416" fmla="*/ 2538924 h 4352025"/>
              <a:gd name="connsiteX417" fmla="*/ 89435 w 430785"/>
              <a:gd name="connsiteY417" fmla="*/ 2549150 h 4352025"/>
              <a:gd name="connsiteX418" fmla="*/ 89435 w 430785"/>
              <a:gd name="connsiteY418" fmla="*/ 2577879 h 4352025"/>
              <a:gd name="connsiteX419" fmla="*/ 71743 w 430785"/>
              <a:gd name="connsiteY419" fmla="*/ 2567654 h 4352025"/>
              <a:gd name="connsiteX420" fmla="*/ 365209 w 430785"/>
              <a:gd name="connsiteY420" fmla="*/ 2510521 h 4352025"/>
              <a:gd name="connsiteX421" fmla="*/ 430784 w 430785"/>
              <a:gd name="connsiteY421" fmla="*/ 2548339 h 4352025"/>
              <a:gd name="connsiteX422" fmla="*/ 430784 w 430785"/>
              <a:gd name="connsiteY422" fmla="*/ 2549851 h 4352025"/>
              <a:gd name="connsiteX423" fmla="*/ 430784 w 430785"/>
              <a:gd name="connsiteY423" fmla="*/ 2577231 h 4352025"/>
              <a:gd name="connsiteX424" fmla="*/ 430784 w 430785"/>
              <a:gd name="connsiteY424" fmla="*/ 2578744 h 4352025"/>
              <a:gd name="connsiteX425" fmla="*/ 365209 w 430785"/>
              <a:gd name="connsiteY425" fmla="*/ 2540924 h 4352025"/>
              <a:gd name="connsiteX426" fmla="*/ 365209 w 430785"/>
              <a:gd name="connsiteY426" fmla="*/ 2539411 h 4352025"/>
              <a:gd name="connsiteX427" fmla="*/ 365209 w 430785"/>
              <a:gd name="connsiteY427" fmla="*/ 2512032 h 4352025"/>
              <a:gd name="connsiteX428" fmla="*/ 0 w 430785"/>
              <a:gd name="connsiteY428" fmla="*/ 2497536 h 4352025"/>
              <a:gd name="connsiteX429" fmla="*/ 51779 w 430785"/>
              <a:gd name="connsiteY429" fmla="*/ 2527401 h 4352025"/>
              <a:gd name="connsiteX430" fmla="*/ 51779 w 430785"/>
              <a:gd name="connsiteY430" fmla="*/ 2556130 h 4352025"/>
              <a:gd name="connsiteX431" fmla="*/ 0 w 430785"/>
              <a:gd name="connsiteY431" fmla="*/ 2526265 h 4352025"/>
              <a:gd name="connsiteX432" fmla="*/ 218476 w 430785"/>
              <a:gd name="connsiteY432" fmla="*/ 2492017 h 4352025"/>
              <a:gd name="connsiteX433" fmla="*/ 250614 w 430785"/>
              <a:gd name="connsiteY433" fmla="*/ 2510521 h 4352025"/>
              <a:gd name="connsiteX434" fmla="*/ 250614 w 430785"/>
              <a:gd name="connsiteY434" fmla="*/ 2539411 h 4352025"/>
              <a:gd name="connsiteX435" fmla="*/ 218476 w 430785"/>
              <a:gd name="connsiteY435" fmla="*/ 2520746 h 4352025"/>
              <a:gd name="connsiteX436" fmla="*/ 91546 w 430785"/>
              <a:gd name="connsiteY436" fmla="*/ 2484549 h 4352025"/>
              <a:gd name="connsiteX437" fmla="*/ 179034 w 430785"/>
              <a:gd name="connsiteY437" fmla="*/ 2535029 h 4352025"/>
              <a:gd name="connsiteX438" fmla="*/ 179034 w 430785"/>
              <a:gd name="connsiteY438" fmla="*/ 2563920 h 4352025"/>
              <a:gd name="connsiteX439" fmla="*/ 91546 w 430785"/>
              <a:gd name="connsiteY439" fmla="*/ 2513279 h 4352025"/>
              <a:gd name="connsiteX440" fmla="*/ 151278 w 430785"/>
              <a:gd name="connsiteY440" fmla="*/ 2453225 h 4352025"/>
              <a:gd name="connsiteX441" fmla="*/ 198512 w 430785"/>
              <a:gd name="connsiteY441" fmla="*/ 2480494 h 4352025"/>
              <a:gd name="connsiteX442" fmla="*/ 198512 w 430785"/>
              <a:gd name="connsiteY442" fmla="*/ 2509222 h 4352025"/>
              <a:gd name="connsiteX443" fmla="*/ 151278 w 430785"/>
              <a:gd name="connsiteY443" fmla="*/ 2481954 h 4352025"/>
              <a:gd name="connsiteX444" fmla="*/ 361638 w 430785"/>
              <a:gd name="connsiteY444" fmla="*/ 2442673 h 4352025"/>
              <a:gd name="connsiteX445" fmla="*/ 430784 w 430785"/>
              <a:gd name="connsiteY445" fmla="*/ 2482603 h 4352025"/>
              <a:gd name="connsiteX446" fmla="*/ 430784 w 430785"/>
              <a:gd name="connsiteY446" fmla="*/ 2484113 h 4352025"/>
              <a:gd name="connsiteX447" fmla="*/ 430784 w 430785"/>
              <a:gd name="connsiteY447" fmla="*/ 2511495 h 4352025"/>
              <a:gd name="connsiteX448" fmla="*/ 430784 w 430785"/>
              <a:gd name="connsiteY448" fmla="*/ 2512843 h 4352025"/>
              <a:gd name="connsiteX449" fmla="*/ 361638 w 430785"/>
              <a:gd name="connsiteY449" fmla="*/ 2472914 h 4352025"/>
              <a:gd name="connsiteX450" fmla="*/ 361638 w 430785"/>
              <a:gd name="connsiteY450" fmla="*/ 2471404 h 4352025"/>
              <a:gd name="connsiteX451" fmla="*/ 361638 w 430785"/>
              <a:gd name="connsiteY451" fmla="*/ 2444184 h 4352025"/>
              <a:gd name="connsiteX452" fmla="*/ 0 w 430785"/>
              <a:gd name="connsiteY452" fmla="*/ 2431635 h 4352025"/>
              <a:gd name="connsiteX453" fmla="*/ 71419 w 430785"/>
              <a:gd name="connsiteY453" fmla="*/ 2472864 h 4352025"/>
              <a:gd name="connsiteX454" fmla="*/ 71419 w 430785"/>
              <a:gd name="connsiteY454" fmla="*/ 2501756 h 4352025"/>
              <a:gd name="connsiteX455" fmla="*/ 0 w 430785"/>
              <a:gd name="connsiteY455" fmla="*/ 2460528 h 4352025"/>
              <a:gd name="connsiteX456" fmla="*/ 302231 w 430785"/>
              <a:gd name="connsiteY456" fmla="*/ 2408259 h 4352025"/>
              <a:gd name="connsiteX457" fmla="*/ 334207 w 430785"/>
              <a:gd name="connsiteY457" fmla="*/ 2426926 h 4352025"/>
              <a:gd name="connsiteX458" fmla="*/ 334207 w 430785"/>
              <a:gd name="connsiteY458" fmla="*/ 2428279 h 4352025"/>
              <a:gd name="connsiteX459" fmla="*/ 334207 w 430785"/>
              <a:gd name="connsiteY459" fmla="*/ 2455660 h 4352025"/>
              <a:gd name="connsiteX460" fmla="*/ 334207 w 430785"/>
              <a:gd name="connsiteY460" fmla="*/ 2457171 h 4352025"/>
              <a:gd name="connsiteX461" fmla="*/ 302231 w 430785"/>
              <a:gd name="connsiteY461" fmla="*/ 2438667 h 4352025"/>
              <a:gd name="connsiteX462" fmla="*/ 302231 w 430785"/>
              <a:gd name="connsiteY462" fmla="*/ 2437153 h 4352025"/>
              <a:gd name="connsiteX463" fmla="*/ 302231 w 430785"/>
              <a:gd name="connsiteY463" fmla="*/ 2409775 h 4352025"/>
              <a:gd name="connsiteX464" fmla="*/ 395075 w 430785"/>
              <a:gd name="connsiteY464" fmla="*/ 2396248 h 4352025"/>
              <a:gd name="connsiteX465" fmla="*/ 430784 w 430785"/>
              <a:gd name="connsiteY465" fmla="*/ 2416860 h 4352025"/>
              <a:gd name="connsiteX466" fmla="*/ 430784 w 430785"/>
              <a:gd name="connsiteY466" fmla="*/ 2418376 h 4352025"/>
              <a:gd name="connsiteX467" fmla="*/ 430784 w 430785"/>
              <a:gd name="connsiteY467" fmla="*/ 2445595 h 4352025"/>
              <a:gd name="connsiteX468" fmla="*/ 430784 w 430785"/>
              <a:gd name="connsiteY468" fmla="*/ 2447106 h 4352025"/>
              <a:gd name="connsiteX469" fmla="*/ 395075 w 430785"/>
              <a:gd name="connsiteY469" fmla="*/ 2426492 h 4352025"/>
              <a:gd name="connsiteX470" fmla="*/ 395075 w 430785"/>
              <a:gd name="connsiteY470" fmla="*/ 2424979 h 4352025"/>
              <a:gd name="connsiteX471" fmla="*/ 395075 w 430785"/>
              <a:gd name="connsiteY471" fmla="*/ 2397762 h 4352025"/>
              <a:gd name="connsiteX472" fmla="*/ 252075 w 430785"/>
              <a:gd name="connsiteY472" fmla="*/ 2379368 h 4352025"/>
              <a:gd name="connsiteX473" fmla="*/ 284213 w 430785"/>
              <a:gd name="connsiteY473" fmla="*/ 2398033 h 4352025"/>
              <a:gd name="connsiteX474" fmla="*/ 284213 w 430785"/>
              <a:gd name="connsiteY474" fmla="*/ 2399385 h 4352025"/>
              <a:gd name="connsiteX475" fmla="*/ 284213 w 430785"/>
              <a:gd name="connsiteY475" fmla="*/ 2426766 h 4352025"/>
              <a:gd name="connsiteX476" fmla="*/ 284213 w 430785"/>
              <a:gd name="connsiteY476" fmla="*/ 2428278 h 4352025"/>
              <a:gd name="connsiteX477" fmla="*/ 252075 w 430785"/>
              <a:gd name="connsiteY477" fmla="*/ 2409774 h 4352025"/>
              <a:gd name="connsiteX478" fmla="*/ 252075 w 430785"/>
              <a:gd name="connsiteY478" fmla="*/ 2408259 h 4352025"/>
              <a:gd name="connsiteX479" fmla="*/ 252075 w 430785"/>
              <a:gd name="connsiteY479" fmla="*/ 2380881 h 4352025"/>
              <a:gd name="connsiteX480" fmla="*/ 133585 w 430785"/>
              <a:gd name="connsiteY480" fmla="*/ 2376770 h 4352025"/>
              <a:gd name="connsiteX481" fmla="*/ 196401 w 430785"/>
              <a:gd name="connsiteY481" fmla="*/ 2412967 h 4352025"/>
              <a:gd name="connsiteX482" fmla="*/ 196401 w 430785"/>
              <a:gd name="connsiteY482" fmla="*/ 2414480 h 4352025"/>
              <a:gd name="connsiteX483" fmla="*/ 196401 w 430785"/>
              <a:gd name="connsiteY483" fmla="*/ 2441861 h 4352025"/>
              <a:gd name="connsiteX484" fmla="*/ 196401 w 430785"/>
              <a:gd name="connsiteY484" fmla="*/ 2443372 h 4352025"/>
              <a:gd name="connsiteX485" fmla="*/ 133585 w 430785"/>
              <a:gd name="connsiteY485" fmla="*/ 2407176 h 4352025"/>
              <a:gd name="connsiteX486" fmla="*/ 133585 w 430785"/>
              <a:gd name="connsiteY486" fmla="*/ 2405663 h 4352025"/>
              <a:gd name="connsiteX487" fmla="*/ 133585 w 430785"/>
              <a:gd name="connsiteY487" fmla="*/ 2378284 h 4352025"/>
              <a:gd name="connsiteX488" fmla="*/ 0 w 430785"/>
              <a:gd name="connsiteY488" fmla="*/ 2365896 h 4352025"/>
              <a:gd name="connsiteX489" fmla="*/ 131151 w 430785"/>
              <a:gd name="connsiteY489" fmla="*/ 2441537 h 4352025"/>
              <a:gd name="connsiteX490" fmla="*/ 131151 w 430785"/>
              <a:gd name="connsiteY490" fmla="*/ 2470429 h 4352025"/>
              <a:gd name="connsiteX491" fmla="*/ 0 w 430785"/>
              <a:gd name="connsiteY491" fmla="*/ 2394624 h 4352025"/>
              <a:gd name="connsiteX492" fmla="*/ 85702 w 430785"/>
              <a:gd name="connsiteY492" fmla="*/ 2349180 h 4352025"/>
              <a:gd name="connsiteX493" fmla="*/ 113458 w 430785"/>
              <a:gd name="connsiteY493" fmla="*/ 2365247 h 4352025"/>
              <a:gd name="connsiteX494" fmla="*/ 113458 w 430785"/>
              <a:gd name="connsiteY494" fmla="*/ 2366760 h 4352025"/>
              <a:gd name="connsiteX495" fmla="*/ 113458 w 430785"/>
              <a:gd name="connsiteY495" fmla="*/ 2393975 h 4352025"/>
              <a:gd name="connsiteX496" fmla="*/ 113458 w 430785"/>
              <a:gd name="connsiteY496" fmla="*/ 2395490 h 4352025"/>
              <a:gd name="connsiteX497" fmla="*/ 85702 w 430785"/>
              <a:gd name="connsiteY497" fmla="*/ 2379421 h 4352025"/>
              <a:gd name="connsiteX498" fmla="*/ 85702 w 430785"/>
              <a:gd name="connsiteY498" fmla="*/ 2377908 h 4352025"/>
              <a:gd name="connsiteX499" fmla="*/ 85702 w 430785"/>
              <a:gd name="connsiteY499" fmla="*/ 2350691 h 4352025"/>
              <a:gd name="connsiteX500" fmla="*/ 365209 w 430785"/>
              <a:gd name="connsiteY500" fmla="*/ 2313147 h 4352025"/>
              <a:gd name="connsiteX501" fmla="*/ 430784 w 430785"/>
              <a:gd name="connsiteY501" fmla="*/ 2350965 h 4352025"/>
              <a:gd name="connsiteX502" fmla="*/ 430784 w 430785"/>
              <a:gd name="connsiteY502" fmla="*/ 2352476 h 4352025"/>
              <a:gd name="connsiteX503" fmla="*/ 430784 w 430785"/>
              <a:gd name="connsiteY503" fmla="*/ 2379855 h 4352025"/>
              <a:gd name="connsiteX504" fmla="*/ 430784 w 430785"/>
              <a:gd name="connsiteY504" fmla="*/ 2381369 h 4352025"/>
              <a:gd name="connsiteX505" fmla="*/ 365209 w 430785"/>
              <a:gd name="connsiteY505" fmla="*/ 2343388 h 4352025"/>
              <a:gd name="connsiteX506" fmla="*/ 365209 w 430785"/>
              <a:gd name="connsiteY506" fmla="*/ 2341876 h 4352025"/>
              <a:gd name="connsiteX507" fmla="*/ 365209 w 430785"/>
              <a:gd name="connsiteY507" fmla="*/ 2314657 h 4352025"/>
              <a:gd name="connsiteX508" fmla="*/ 129527 w 430785"/>
              <a:gd name="connsiteY508" fmla="*/ 2308603 h 4352025"/>
              <a:gd name="connsiteX509" fmla="*/ 232110 w 430785"/>
              <a:gd name="connsiteY509" fmla="*/ 2367845 h 4352025"/>
              <a:gd name="connsiteX510" fmla="*/ 232110 w 430785"/>
              <a:gd name="connsiteY510" fmla="*/ 2369358 h 4352025"/>
              <a:gd name="connsiteX511" fmla="*/ 232110 w 430785"/>
              <a:gd name="connsiteY511" fmla="*/ 2396735 h 4352025"/>
              <a:gd name="connsiteX512" fmla="*/ 232110 w 430785"/>
              <a:gd name="connsiteY512" fmla="*/ 2398250 h 4352025"/>
              <a:gd name="connsiteX513" fmla="*/ 129527 w 430785"/>
              <a:gd name="connsiteY513" fmla="*/ 2339005 h 4352025"/>
              <a:gd name="connsiteX514" fmla="*/ 129527 w 430785"/>
              <a:gd name="connsiteY514" fmla="*/ 2337494 h 4352025"/>
              <a:gd name="connsiteX515" fmla="*/ 129527 w 430785"/>
              <a:gd name="connsiteY515" fmla="*/ 2310113 h 4352025"/>
              <a:gd name="connsiteX516" fmla="*/ 0 w 430785"/>
              <a:gd name="connsiteY516" fmla="*/ 2299676 h 4352025"/>
              <a:gd name="connsiteX517" fmla="*/ 65575 w 430785"/>
              <a:gd name="connsiteY517" fmla="*/ 2337494 h 4352025"/>
              <a:gd name="connsiteX518" fmla="*/ 65575 w 430785"/>
              <a:gd name="connsiteY518" fmla="*/ 2339005 h 4352025"/>
              <a:gd name="connsiteX519" fmla="*/ 65575 w 430785"/>
              <a:gd name="connsiteY519" fmla="*/ 2366384 h 4352025"/>
              <a:gd name="connsiteX520" fmla="*/ 65575 w 430785"/>
              <a:gd name="connsiteY520" fmla="*/ 2367898 h 4352025"/>
              <a:gd name="connsiteX521" fmla="*/ 0 w 430785"/>
              <a:gd name="connsiteY521" fmla="*/ 2329916 h 4352025"/>
              <a:gd name="connsiteX522" fmla="*/ 0 w 430785"/>
              <a:gd name="connsiteY522" fmla="*/ 2328568 h 4352025"/>
              <a:gd name="connsiteX523" fmla="*/ 0 w 430785"/>
              <a:gd name="connsiteY523" fmla="*/ 2301187 h 4352025"/>
              <a:gd name="connsiteX524" fmla="*/ 379168 w 430785"/>
              <a:gd name="connsiteY524" fmla="*/ 2255364 h 4352025"/>
              <a:gd name="connsiteX525" fmla="*/ 430784 w 430785"/>
              <a:gd name="connsiteY525" fmla="*/ 2285232 h 4352025"/>
              <a:gd name="connsiteX526" fmla="*/ 430784 w 430785"/>
              <a:gd name="connsiteY526" fmla="*/ 2286739 h 4352025"/>
              <a:gd name="connsiteX527" fmla="*/ 430784 w 430785"/>
              <a:gd name="connsiteY527" fmla="*/ 2313959 h 4352025"/>
              <a:gd name="connsiteX528" fmla="*/ 430784 w 430785"/>
              <a:gd name="connsiteY528" fmla="*/ 2315469 h 4352025"/>
              <a:gd name="connsiteX529" fmla="*/ 379168 w 430785"/>
              <a:gd name="connsiteY529" fmla="*/ 2285604 h 4352025"/>
              <a:gd name="connsiteX530" fmla="*/ 379168 w 430785"/>
              <a:gd name="connsiteY530" fmla="*/ 2284096 h 4352025"/>
              <a:gd name="connsiteX531" fmla="*/ 379168 w 430785"/>
              <a:gd name="connsiteY531" fmla="*/ 2256874 h 4352025"/>
              <a:gd name="connsiteX532" fmla="*/ 123035 w 430785"/>
              <a:gd name="connsiteY532" fmla="*/ 2239134 h 4352025"/>
              <a:gd name="connsiteX533" fmla="*/ 199161 w 430785"/>
              <a:gd name="connsiteY533" fmla="*/ 2283122 h 4352025"/>
              <a:gd name="connsiteX534" fmla="*/ 199161 w 430785"/>
              <a:gd name="connsiteY534" fmla="*/ 2284630 h 4352025"/>
              <a:gd name="connsiteX535" fmla="*/ 199161 w 430785"/>
              <a:gd name="connsiteY535" fmla="*/ 2311849 h 4352025"/>
              <a:gd name="connsiteX536" fmla="*/ 199161 w 430785"/>
              <a:gd name="connsiteY536" fmla="*/ 2313359 h 4352025"/>
              <a:gd name="connsiteX537" fmla="*/ 123035 w 430785"/>
              <a:gd name="connsiteY537" fmla="*/ 2269373 h 4352025"/>
              <a:gd name="connsiteX538" fmla="*/ 123035 w 430785"/>
              <a:gd name="connsiteY538" fmla="*/ 2267865 h 4352025"/>
              <a:gd name="connsiteX539" fmla="*/ 123035 w 430785"/>
              <a:gd name="connsiteY539" fmla="*/ 2240642 h 4352025"/>
              <a:gd name="connsiteX540" fmla="*/ 0 w 430785"/>
              <a:gd name="connsiteY540" fmla="*/ 2233939 h 4352025"/>
              <a:gd name="connsiteX541" fmla="*/ 109563 w 430785"/>
              <a:gd name="connsiteY541" fmla="*/ 2297080 h 4352025"/>
              <a:gd name="connsiteX542" fmla="*/ 109563 w 430785"/>
              <a:gd name="connsiteY542" fmla="*/ 2298590 h 4352025"/>
              <a:gd name="connsiteX543" fmla="*/ 109563 w 430785"/>
              <a:gd name="connsiteY543" fmla="*/ 2325808 h 4352025"/>
              <a:gd name="connsiteX544" fmla="*/ 109563 w 430785"/>
              <a:gd name="connsiteY544" fmla="*/ 2327318 h 4352025"/>
              <a:gd name="connsiteX545" fmla="*/ 0 w 430785"/>
              <a:gd name="connsiteY545" fmla="*/ 2264179 h 4352025"/>
              <a:gd name="connsiteX546" fmla="*/ 0 w 430785"/>
              <a:gd name="connsiteY546" fmla="*/ 2262671 h 4352025"/>
              <a:gd name="connsiteX547" fmla="*/ 0 w 430785"/>
              <a:gd name="connsiteY547" fmla="*/ 2235449 h 4352025"/>
              <a:gd name="connsiteX548" fmla="*/ 222372 w 430785"/>
              <a:gd name="connsiteY548" fmla="*/ 2230691 h 4352025"/>
              <a:gd name="connsiteX549" fmla="*/ 274151 w 430785"/>
              <a:gd name="connsiteY549" fmla="*/ 2260562 h 4352025"/>
              <a:gd name="connsiteX550" fmla="*/ 274151 w 430785"/>
              <a:gd name="connsiteY550" fmla="*/ 2262070 h 4352025"/>
              <a:gd name="connsiteX551" fmla="*/ 274151 w 430785"/>
              <a:gd name="connsiteY551" fmla="*/ 2289290 h 4352025"/>
              <a:gd name="connsiteX552" fmla="*/ 274151 w 430785"/>
              <a:gd name="connsiteY552" fmla="*/ 2290800 h 4352025"/>
              <a:gd name="connsiteX553" fmla="*/ 222372 w 430785"/>
              <a:gd name="connsiteY553" fmla="*/ 2260933 h 4352025"/>
              <a:gd name="connsiteX554" fmla="*/ 222372 w 430785"/>
              <a:gd name="connsiteY554" fmla="*/ 2259425 h 4352025"/>
              <a:gd name="connsiteX555" fmla="*/ 222372 w 430785"/>
              <a:gd name="connsiteY555" fmla="*/ 2232203 h 4352025"/>
              <a:gd name="connsiteX556" fmla="*/ 55836 w 430785"/>
              <a:gd name="connsiteY556" fmla="*/ 2200333 h 4352025"/>
              <a:gd name="connsiteX557" fmla="*/ 103070 w 430785"/>
              <a:gd name="connsiteY557" fmla="*/ 2227605 h 4352025"/>
              <a:gd name="connsiteX558" fmla="*/ 103070 w 430785"/>
              <a:gd name="connsiteY558" fmla="*/ 2229117 h 4352025"/>
              <a:gd name="connsiteX559" fmla="*/ 103070 w 430785"/>
              <a:gd name="connsiteY559" fmla="*/ 2256340 h 4352025"/>
              <a:gd name="connsiteX560" fmla="*/ 103070 w 430785"/>
              <a:gd name="connsiteY560" fmla="*/ 2257848 h 4352025"/>
              <a:gd name="connsiteX561" fmla="*/ 55836 w 430785"/>
              <a:gd name="connsiteY561" fmla="*/ 2230580 h 4352025"/>
              <a:gd name="connsiteX562" fmla="*/ 55836 w 430785"/>
              <a:gd name="connsiteY562" fmla="*/ 2229066 h 4352025"/>
              <a:gd name="connsiteX563" fmla="*/ 55836 w 430785"/>
              <a:gd name="connsiteY563" fmla="*/ 2201849 h 4352025"/>
              <a:gd name="connsiteX564" fmla="*/ 355632 w 430785"/>
              <a:gd name="connsiteY564" fmla="*/ 2175992 h 4352025"/>
              <a:gd name="connsiteX565" fmla="*/ 430784 w 430785"/>
              <a:gd name="connsiteY565" fmla="*/ 2219322 h 4352025"/>
              <a:gd name="connsiteX566" fmla="*/ 430784 w 430785"/>
              <a:gd name="connsiteY566" fmla="*/ 2220840 h 4352025"/>
              <a:gd name="connsiteX567" fmla="*/ 430784 w 430785"/>
              <a:gd name="connsiteY567" fmla="*/ 2248221 h 4352025"/>
              <a:gd name="connsiteX568" fmla="*/ 430784 w 430785"/>
              <a:gd name="connsiteY568" fmla="*/ 2249731 h 4352025"/>
              <a:gd name="connsiteX569" fmla="*/ 355632 w 430785"/>
              <a:gd name="connsiteY569" fmla="*/ 2206231 h 4352025"/>
              <a:gd name="connsiteX570" fmla="*/ 355632 w 430785"/>
              <a:gd name="connsiteY570" fmla="*/ 2204714 h 4352025"/>
              <a:gd name="connsiteX571" fmla="*/ 355632 w 430785"/>
              <a:gd name="connsiteY571" fmla="*/ 2177501 h 4352025"/>
              <a:gd name="connsiteX572" fmla="*/ 125794 w 430785"/>
              <a:gd name="connsiteY572" fmla="*/ 2174857 h 4352025"/>
              <a:gd name="connsiteX573" fmla="*/ 202407 w 430785"/>
              <a:gd name="connsiteY573" fmla="*/ 2219161 h 4352025"/>
              <a:gd name="connsiteX574" fmla="*/ 202407 w 430785"/>
              <a:gd name="connsiteY574" fmla="*/ 2220677 h 4352025"/>
              <a:gd name="connsiteX575" fmla="*/ 202407 w 430785"/>
              <a:gd name="connsiteY575" fmla="*/ 2247898 h 4352025"/>
              <a:gd name="connsiteX576" fmla="*/ 202407 w 430785"/>
              <a:gd name="connsiteY576" fmla="*/ 2249408 h 4352025"/>
              <a:gd name="connsiteX577" fmla="*/ 125794 w 430785"/>
              <a:gd name="connsiteY577" fmla="*/ 2205256 h 4352025"/>
              <a:gd name="connsiteX578" fmla="*/ 125794 w 430785"/>
              <a:gd name="connsiteY578" fmla="*/ 2203741 h 4352025"/>
              <a:gd name="connsiteX579" fmla="*/ 125794 w 430785"/>
              <a:gd name="connsiteY579" fmla="*/ 2176365 h 4352025"/>
              <a:gd name="connsiteX580" fmla="*/ 0 w 430785"/>
              <a:gd name="connsiteY580" fmla="*/ 2168040 h 4352025"/>
              <a:gd name="connsiteX581" fmla="*/ 35709 w 430785"/>
              <a:gd name="connsiteY581" fmla="*/ 2188649 h 4352025"/>
              <a:gd name="connsiteX582" fmla="*/ 35709 w 430785"/>
              <a:gd name="connsiteY582" fmla="*/ 2190162 h 4352025"/>
              <a:gd name="connsiteX583" fmla="*/ 35709 w 430785"/>
              <a:gd name="connsiteY583" fmla="*/ 2217536 h 4352025"/>
              <a:gd name="connsiteX584" fmla="*/ 35709 w 430785"/>
              <a:gd name="connsiteY584" fmla="*/ 2219053 h 4352025"/>
              <a:gd name="connsiteX585" fmla="*/ 0 w 430785"/>
              <a:gd name="connsiteY585" fmla="*/ 2198439 h 4352025"/>
              <a:gd name="connsiteX586" fmla="*/ 0 w 430785"/>
              <a:gd name="connsiteY586" fmla="*/ 2196925 h 4352025"/>
              <a:gd name="connsiteX587" fmla="*/ 0 w 430785"/>
              <a:gd name="connsiteY587" fmla="*/ 2169553 h 4352025"/>
              <a:gd name="connsiteX588" fmla="*/ 193155 w 430785"/>
              <a:gd name="connsiteY588" fmla="*/ 2147913 h 4352025"/>
              <a:gd name="connsiteX589" fmla="*/ 225293 w 430785"/>
              <a:gd name="connsiteY589" fmla="*/ 2166579 h 4352025"/>
              <a:gd name="connsiteX590" fmla="*/ 225293 w 430785"/>
              <a:gd name="connsiteY590" fmla="*/ 2167930 h 4352025"/>
              <a:gd name="connsiteX591" fmla="*/ 225293 w 430785"/>
              <a:gd name="connsiteY591" fmla="*/ 2195303 h 4352025"/>
              <a:gd name="connsiteX592" fmla="*/ 225293 w 430785"/>
              <a:gd name="connsiteY592" fmla="*/ 2196816 h 4352025"/>
              <a:gd name="connsiteX593" fmla="*/ 193155 w 430785"/>
              <a:gd name="connsiteY593" fmla="*/ 2178313 h 4352025"/>
              <a:gd name="connsiteX594" fmla="*/ 193155 w 430785"/>
              <a:gd name="connsiteY594" fmla="*/ 2176800 h 4352025"/>
              <a:gd name="connsiteX595" fmla="*/ 193155 w 430785"/>
              <a:gd name="connsiteY595" fmla="*/ 2149426 h 4352025"/>
              <a:gd name="connsiteX596" fmla="*/ 379168 w 430785"/>
              <a:gd name="connsiteY596" fmla="*/ 2123728 h 4352025"/>
              <a:gd name="connsiteX597" fmla="*/ 430784 w 430785"/>
              <a:gd name="connsiteY597" fmla="*/ 2153594 h 4352025"/>
              <a:gd name="connsiteX598" fmla="*/ 430784 w 430785"/>
              <a:gd name="connsiteY598" fmla="*/ 2155106 h 4352025"/>
              <a:gd name="connsiteX599" fmla="*/ 430784 w 430785"/>
              <a:gd name="connsiteY599" fmla="*/ 2182481 h 4352025"/>
              <a:gd name="connsiteX600" fmla="*/ 430784 w 430785"/>
              <a:gd name="connsiteY600" fmla="*/ 2183993 h 4352025"/>
              <a:gd name="connsiteX601" fmla="*/ 379168 w 430785"/>
              <a:gd name="connsiteY601" fmla="*/ 2154132 h 4352025"/>
              <a:gd name="connsiteX602" fmla="*/ 379168 w 430785"/>
              <a:gd name="connsiteY602" fmla="*/ 2152619 h 4352025"/>
              <a:gd name="connsiteX603" fmla="*/ 379168 w 430785"/>
              <a:gd name="connsiteY603" fmla="*/ 2125240 h 4352025"/>
              <a:gd name="connsiteX604" fmla="*/ 0 w 430785"/>
              <a:gd name="connsiteY604" fmla="*/ 2102302 h 4352025"/>
              <a:gd name="connsiteX605" fmla="*/ 105829 w 430785"/>
              <a:gd name="connsiteY605" fmla="*/ 2163332 h 4352025"/>
              <a:gd name="connsiteX606" fmla="*/ 105829 w 430785"/>
              <a:gd name="connsiteY606" fmla="*/ 2164846 h 4352025"/>
              <a:gd name="connsiteX607" fmla="*/ 105829 w 430785"/>
              <a:gd name="connsiteY607" fmla="*/ 2192218 h 4352025"/>
              <a:gd name="connsiteX608" fmla="*/ 105829 w 430785"/>
              <a:gd name="connsiteY608" fmla="*/ 2193733 h 4352025"/>
              <a:gd name="connsiteX609" fmla="*/ 0 w 430785"/>
              <a:gd name="connsiteY609" fmla="*/ 2132546 h 4352025"/>
              <a:gd name="connsiteX610" fmla="*/ 0 w 430785"/>
              <a:gd name="connsiteY610" fmla="*/ 2131032 h 4352025"/>
              <a:gd name="connsiteX611" fmla="*/ 0 w 430785"/>
              <a:gd name="connsiteY611" fmla="*/ 2103816 h 4352025"/>
              <a:gd name="connsiteX612" fmla="*/ 210847 w 430785"/>
              <a:gd name="connsiteY612" fmla="*/ 2092402 h 4352025"/>
              <a:gd name="connsiteX613" fmla="*/ 258081 w 430785"/>
              <a:gd name="connsiteY613" fmla="*/ 2119670 h 4352025"/>
              <a:gd name="connsiteX614" fmla="*/ 258081 w 430785"/>
              <a:gd name="connsiteY614" fmla="*/ 2121183 h 4352025"/>
              <a:gd name="connsiteX615" fmla="*/ 258081 w 430785"/>
              <a:gd name="connsiteY615" fmla="*/ 2148562 h 4352025"/>
              <a:gd name="connsiteX616" fmla="*/ 258081 w 430785"/>
              <a:gd name="connsiteY616" fmla="*/ 2150075 h 4352025"/>
              <a:gd name="connsiteX617" fmla="*/ 210847 w 430785"/>
              <a:gd name="connsiteY617" fmla="*/ 2122806 h 4352025"/>
              <a:gd name="connsiteX618" fmla="*/ 210847 w 430785"/>
              <a:gd name="connsiteY618" fmla="*/ 2121294 h 4352025"/>
              <a:gd name="connsiteX619" fmla="*/ 210847 w 430785"/>
              <a:gd name="connsiteY619" fmla="*/ 2093914 h 4352025"/>
              <a:gd name="connsiteX620" fmla="*/ 71743 w 430785"/>
              <a:gd name="connsiteY620" fmla="*/ 2077956 h 4352025"/>
              <a:gd name="connsiteX621" fmla="*/ 173028 w 430785"/>
              <a:gd name="connsiteY621" fmla="*/ 2136388 h 4352025"/>
              <a:gd name="connsiteX622" fmla="*/ 173028 w 430785"/>
              <a:gd name="connsiteY622" fmla="*/ 2137901 h 4352025"/>
              <a:gd name="connsiteX623" fmla="*/ 173028 w 430785"/>
              <a:gd name="connsiteY623" fmla="*/ 2165280 h 4352025"/>
              <a:gd name="connsiteX624" fmla="*/ 173028 w 430785"/>
              <a:gd name="connsiteY624" fmla="*/ 2166631 h 4352025"/>
              <a:gd name="connsiteX625" fmla="*/ 71743 w 430785"/>
              <a:gd name="connsiteY625" fmla="*/ 2108198 h 4352025"/>
              <a:gd name="connsiteX626" fmla="*/ 71743 w 430785"/>
              <a:gd name="connsiteY626" fmla="*/ 2106685 h 4352025"/>
              <a:gd name="connsiteX627" fmla="*/ 71743 w 430785"/>
              <a:gd name="connsiteY627" fmla="*/ 2079468 h 4352025"/>
              <a:gd name="connsiteX628" fmla="*/ 359366 w 430785"/>
              <a:gd name="connsiteY628" fmla="*/ 2046466 h 4352025"/>
              <a:gd name="connsiteX629" fmla="*/ 430785 w 430785"/>
              <a:gd name="connsiteY629" fmla="*/ 2087856 h 4352025"/>
              <a:gd name="connsiteX630" fmla="*/ 430785 w 430785"/>
              <a:gd name="connsiteY630" fmla="*/ 2089368 h 4352025"/>
              <a:gd name="connsiteX631" fmla="*/ 430785 w 430785"/>
              <a:gd name="connsiteY631" fmla="*/ 2116586 h 4352025"/>
              <a:gd name="connsiteX632" fmla="*/ 430785 w 430785"/>
              <a:gd name="connsiteY632" fmla="*/ 2118098 h 4352025"/>
              <a:gd name="connsiteX633" fmla="*/ 359366 w 430785"/>
              <a:gd name="connsiteY633" fmla="*/ 2076870 h 4352025"/>
              <a:gd name="connsiteX634" fmla="*/ 359366 w 430785"/>
              <a:gd name="connsiteY634" fmla="*/ 2075358 h 4352025"/>
              <a:gd name="connsiteX635" fmla="*/ 359366 w 430785"/>
              <a:gd name="connsiteY635" fmla="*/ 2047978 h 4352025"/>
              <a:gd name="connsiteX636" fmla="*/ 0 w 430785"/>
              <a:gd name="connsiteY636" fmla="*/ 2036403 h 4352025"/>
              <a:gd name="connsiteX637" fmla="*/ 51779 w 430785"/>
              <a:gd name="connsiteY637" fmla="*/ 2066268 h 4352025"/>
              <a:gd name="connsiteX638" fmla="*/ 51779 w 430785"/>
              <a:gd name="connsiteY638" fmla="*/ 2067782 h 4352025"/>
              <a:gd name="connsiteX639" fmla="*/ 51779 w 430785"/>
              <a:gd name="connsiteY639" fmla="*/ 2095161 h 4352025"/>
              <a:gd name="connsiteX640" fmla="*/ 51779 w 430785"/>
              <a:gd name="connsiteY640" fmla="*/ 2096674 h 4352025"/>
              <a:gd name="connsiteX641" fmla="*/ 0 w 430785"/>
              <a:gd name="connsiteY641" fmla="*/ 2066808 h 4352025"/>
              <a:gd name="connsiteX642" fmla="*/ 0 w 430785"/>
              <a:gd name="connsiteY642" fmla="*/ 2065295 h 4352025"/>
              <a:gd name="connsiteX643" fmla="*/ 0 w 430785"/>
              <a:gd name="connsiteY643" fmla="*/ 2037916 h 4352025"/>
              <a:gd name="connsiteX644" fmla="*/ 248829 w 430785"/>
              <a:gd name="connsiteY644" fmla="*/ 1982676 h 4352025"/>
              <a:gd name="connsiteX645" fmla="*/ 280805 w 430785"/>
              <a:gd name="connsiteY645" fmla="*/ 2001181 h 4352025"/>
              <a:gd name="connsiteX646" fmla="*/ 280805 w 430785"/>
              <a:gd name="connsiteY646" fmla="*/ 2002693 h 4352025"/>
              <a:gd name="connsiteX647" fmla="*/ 280805 w 430785"/>
              <a:gd name="connsiteY647" fmla="*/ 2030074 h 4352025"/>
              <a:gd name="connsiteX648" fmla="*/ 280805 w 430785"/>
              <a:gd name="connsiteY648" fmla="*/ 2031585 h 4352025"/>
              <a:gd name="connsiteX649" fmla="*/ 248829 w 430785"/>
              <a:gd name="connsiteY649" fmla="*/ 2012920 h 4352025"/>
              <a:gd name="connsiteX650" fmla="*/ 248829 w 430785"/>
              <a:gd name="connsiteY650" fmla="*/ 2011569 h 4352025"/>
              <a:gd name="connsiteX651" fmla="*/ 248829 w 430785"/>
              <a:gd name="connsiteY651" fmla="*/ 1984189 h 4352025"/>
              <a:gd name="connsiteX652" fmla="*/ 0 w 430785"/>
              <a:gd name="connsiteY652" fmla="*/ 1970665 h 4352025"/>
              <a:gd name="connsiteX653" fmla="*/ 190883 w 430785"/>
              <a:gd name="connsiteY653" fmla="*/ 2080878 h 4352025"/>
              <a:gd name="connsiteX654" fmla="*/ 190883 w 430785"/>
              <a:gd name="connsiteY654" fmla="*/ 2082390 h 4352025"/>
              <a:gd name="connsiteX655" fmla="*/ 190883 w 430785"/>
              <a:gd name="connsiteY655" fmla="*/ 2109608 h 4352025"/>
              <a:gd name="connsiteX656" fmla="*/ 190883 w 430785"/>
              <a:gd name="connsiteY656" fmla="*/ 2111120 h 4352025"/>
              <a:gd name="connsiteX657" fmla="*/ 0 w 430785"/>
              <a:gd name="connsiteY657" fmla="*/ 2000908 h 4352025"/>
              <a:gd name="connsiteX658" fmla="*/ 0 w 430785"/>
              <a:gd name="connsiteY658" fmla="*/ 1999558 h 4352025"/>
              <a:gd name="connsiteX659" fmla="*/ 0 w 430785"/>
              <a:gd name="connsiteY659" fmla="*/ 1972178 h 4352025"/>
              <a:gd name="connsiteX660" fmla="*/ 339888 w 430785"/>
              <a:gd name="connsiteY660" fmla="*/ 1969528 h 4352025"/>
              <a:gd name="connsiteX661" fmla="*/ 430784 w 430785"/>
              <a:gd name="connsiteY661" fmla="*/ 2021957 h 4352025"/>
              <a:gd name="connsiteX662" fmla="*/ 430784 w 430785"/>
              <a:gd name="connsiteY662" fmla="*/ 2023469 h 4352025"/>
              <a:gd name="connsiteX663" fmla="*/ 430784 w 430785"/>
              <a:gd name="connsiteY663" fmla="*/ 2050848 h 4352025"/>
              <a:gd name="connsiteX664" fmla="*/ 430784 w 430785"/>
              <a:gd name="connsiteY664" fmla="*/ 2052361 h 4352025"/>
              <a:gd name="connsiteX665" fmla="*/ 339888 w 430785"/>
              <a:gd name="connsiteY665" fmla="*/ 1999771 h 4352025"/>
              <a:gd name="connsiteX666" fmla="*/ 339888 w 430785"/>
              <a:gd name="connsiteY666" fmla="*/ 1998259 h 4352025"/>
              <a:gd name="connsiteX667" fmla="*/ 339888 w 430785"/>
              <a:gd name="connsiteY667" fmla="*/ 1971041 h 4352025"/>
              <a:gd name="connsiteX668" fmla="*/ 109563 w 430785"/>
              <a:gd name="connsiteY668" fmla="*/ 1968068 h 4352025"/>
              <a:gd name="connsiteX669" fmla="*/ 141539 w 430785"/>
              <a:gd name="connsiteY669" fmla="*/ 1986573 h 4352025"/>
              <a:gd name="connsiteX670" fmla="*/ 141539 w 430785"/>
              <a:gd name="connsiteY670" fmla="*/ 1988085 h 4352025"/>
              <a:gd name="connsiteX671" fmla="*/ 141539 w 430785"/>
              <a:gd name="connsiteY671" fmla="*/ 2015465 h 4352025"/>
              <a:gd name="connsiteX672" fmla="*/ 141539 w 430785"/>
              <a:gd name="connsiteY672" fmla="*/ 2016977 h 4352025"/>
              <a:gd name="connsiteX673" fmla="*/ 109563 w 430785"/>
              <a:gd name="connsiteY673" fmla="*/ 1998311 h 4352025"/>
              <a:gd name="connsiteX674" fmla="*/ 109563 w 430785"/>
              <a:gd name="connsiteY674" fmla="*/ 1996799 h 4352025"/>
              <a:gd name="connsiteX675" fmla="*/ 109563 w 430785"/>
              <a:gd name="connsiteY675" fmla="*/ 1969581 h 4352025"/>
              <a:gd name="connsiteX676" fmla="*/ 199161 w 430785"/>
              <a:gd name="connsiteY676" fmla="*/ 1954110 h 4352025"/>
              <a:gd name="connsiteX677" fmla="*/ 231299 w 430785"/>
              <a:gd name="connsiteY677" fmla="*/ 1972614 h 4352025"/>
              <a:gd name="connsiteX678" fmla="*/ 231299 w 430785"/>
              <a:gd name="connsiteY678" fmla="*/ 1974126 h 4352025"/>
              <a:gd name="connsiteX679" fmla="*/ 231299 w 430785"/>
              <a:gd name="connsiteY679" fmla="*/ 2001344 h 4352025"/>
              <a:gd name="connsiteX680" fmla="*/ 231299 w 430785"/>
              <a:gd name="connsiteY680" fmla="*/ 2002856 h 4352025"/>
              <a:gd name="connsiteX681" fmla="*/ 199161 w 430785"/>
              <a:gd name="connsiteY681" fmla="*/ 1984352 h 4352025"/>
              <a:gd name="connsiteX682" fmla="*/ 199161 w 430785"/>
              <a:gd name="connsiteY682" fmla="*/ 1982839 h 4352025"/>
              <a:gd name="connsiteX683" fmla="*/ 199161 w 430785"/>
              <a:gd name="connsiteY683" fmla="*/ 1955622 h 4352025"/>
              <a:gd name="connsiteX684" fmla="*/ 71743 w 430785"/>
              <a:gd name="connsiteY684" fmla="*/ 1946319 h 4352025"/>
              <a:gd name="connsiteX685" fmla="*/ 89435 w 430785"/>
              <a:gd name="connsiteY685" fmla="*/ 1956544 h 4352025"/>
              <a:gd name="connsiteX686" fmla="*/ 89435 w 430785"/>
              <a:gd name="connsiteY686" fmla="*/ 1958057 h 4352025"/>
              <a:gd name="connsiteX687" fmla="*/ 89435 w 430785"/>
              <a:gd name="connsiteY687" fmla="*/ 1985275 h 4352025"/>
              <a:gd name="connsiteX688" fmla="*/ 89435 w 430785"/>
              <a:gd name="connsiteY688" fmla="*/ 1986787 h 4352025"/>
              <a:gd name="connsiteX689" fmla="*/ 71743 w 430785"/>
              <a:gd name="connsiteY689" fmla="*/ 1976561 h 4352025"/>
              <a:gd name="connsiteX690" fmla="*/ 71743 w 430785"/>
              <a:gd name="connsiteY690" fmla="*/ 1975049 h 4352025"/>
              <a:gd name="connsiteX691" fmla="*/ 71743 w 430785"/>
              <a:gd name="connsiteY691" fmla="*/ 1947831 h 4352025"/>
              <a:gd name="connsiteX692" fmla="*/ 365209 w 430785"/>
              <a:gd name="connsiteY692" fmla="*/ 1919427 h 4352025"/>
              <a:gd name="connsiteX693" fmla="*/ 430784 w 430785"/>
              <a:gd name="connsiteY693" fmla="*/ 1957246 h 4352025"/>
              <a:gd name="connsiteX694" fmla="*/ 430784 w 430785"/>
              <a:gd name="connsiteY694" fmla="*/ 1986139 h 4352025"/>
              <a:gd name="connsiteX695" fmla="*/ 365209 w 430785"/>
              <a:gd name="connsiteY695" fmla="*/ 1948319 h 4352025"/>
              <a:gd name="connsiteX696" fmla="*/ 0 w 430785"/>
              <a:gd name="connsiteY696" fmla="*/ 1904928 h 4352025"/>
              <a:gd name="connsiteX697" fmla="*/ 51779 w 430785"/>
              <a:gd name="connsiteY697" fmla="*/ 1934794 h 4352025"/>
              <a:gd name="connsiteX698" fmla="*/ 51779 w 430785"/>
              <a:gd name="connsiteY698" fmla="*/ 1936307 h 4352025"/>
              <a:gd name="connsiteX699" fmla="*/ 51779 w 430785"/>
              <a:gd name="connsiteY699" fmla="*/ 1963523 h 4352025"/>
              <a:gd name="connsiteX700" fmla="*/ 51779 w 430785"/>
              <a:gd name="connsiteY700" fmla="*/ 1965037 h 4352025"/>
              <a:gd name="connsiteX701" fmla="*/ 0 w 430785"/>
              <a:gd name="connsiteY701" fmla="*/ 1935171 h 4352025"/>
              <a:gd name="connsiteX702" fmla="*/ 0 w 430785"/>
              <a:gd name="connsiteY702" fmla="*/ 1933658 h 4352025"/>
              <a:gd name="connsiteX703" fmla="*/ 0 w 430785"/>
              <a:gd name="connsiteY703" fmla="*/ 1906441 h 4352025"/>
              <a:gd name="connsiteX704" fmla="*/ 218476 w 430785"/>
              <a:gd name="connsiteY704" fmla="*/ 1899410 h 4352025"/>
              <a:gd name="connsiteX705" fmla="*/ 250614 w 430785"/>
              <a:gd name="connsiteY705" fmla="*/ 1917914 h 4352025"/>
              <a:gd name="connsiteX706" fmla="*/ 250614 w 430785"/>
              <a:gd name="connsiteY706" fmla="*/ 1919427 h 4352025"/>
              <a:gd name="connsiteX707" fmla="*/ 250614 w 430785"/>
              <a:gd name="connsiteY707" fmla="*/ 1946806 h 4352025"/>
              <a:gd name="connsiteX708" fmla="*/ 250614 w 430785"/>
              <a:gd name="connsiteY708" fmla="*/ 1948319 h 4352025"/>
              <a:gd name="connsiteX709" fmla="*/ 218476 w 430785"/>
              <a:gd name="connsiteY709" fmla="*/ 1929652 h 4352025"/>
              <a:gd name="connsiteX710" fmla="*/ 218476 w 430785"/>
              <a:gd name="connsiteY710" fmla="*/ 1928140 h 4352025"/>
              <a:gd name="connsiteX711" fmla="*/ 218476 w 430785"/>
              <a:gd name="connsiteY711" fmla="*/ 1900923 h 4352025"/>
              <a:gd name="connsiteX712" fmla="*/ 91546 w 430785"/>
              <a:gd name="connsiteY712" fmla="*/ 1891943 h 4352025"/>
              <a:gd name="connsiteX713" fmla="*/ 179034 w 430785"/>
              <a:gd name="connsiteY713" fmla="*/ 1942423 h 4352025"/>
              <a:gd name="connsiteX714" fmla="*/ 179034 w 430785"/>
              <a:gd name="connsiteY714" fmla="*/ 1943935 h 4352025"/>
              <a:gd name="connsiteX715" fmla="*/ 179034 w 430785"/>
              <a:gd name="connsiteY715" fmla="*/ 1971315 h 4352025"/>
              <a:gd name="connsiteX716" fmla="*/ 179034 w 430785"/>
              <a:gd name="connsiteY716" fmla="*/ 1972827 h 4352025"/>
              <a:gd name="connsiteX717" fmla="*/ 91546 w 430785"/>
              <a:gd name="connsiteY717" fmla="*/ 1922185 h 4352025"/>
              <a:gd name="connsiteX718" fmla="*/ 91546 w 430785"/>
              <a:gd name="connsiteY718" fmla="*/ 1920673 h 4352025"/>
              <a:gd name="connsiteX719" fmla="*/ 91546 w 430785"/>
              <a:gd name="connsiteY719" fmla="*/ 1893455 h 4352025"/>
              <a:gd name="connsiteX720" fmla="*/ 151278 w 430785"/>
              <a:gd name="connsiteY720" fmla="*/ 1860617 h 4352025"/>
              <a:gd name="connsiteX721" fmla="*/ 198512 w 430785"/>
              <a:gd name="connsiteY721" fmla="*/ 1887885 h 4352025"/>
              <a:gd name="connsiteX722" fmla="*/ 198512 w 430785"/>
              <a:gd name="connsiteY722" fmla="*/ 1889399 h 4352025"/>
              <a:gd name="connsiteX723" fmla="*/ 198512 w 430785"/>
              <a:gd name="connsiteY723" fmla="*/ 1916615 h 4352025"/>
              <a:gd name="connsiteX724" fmla="*/ 198512 w 430785"/>
              <a:gd name="connsiteY724" fmla="*/ 1918129 h 4352025"/>
              <a:gd name="connsiteX725" fmla="*/ 151278 w 430785"/>
              <a:gd name="connsiteY725" fmla="*/ 1890860 h 4352025"/>
              <a:gd name="connsiteX726" fmla="*/ 151278 w 430785"/>
              <a:gd name="connsiteY726" fmla="*/ 1889346 h 4352025"/>
              <a:gd name="connsiteX727" fmla="*/ 151278 w 430785"/>
              <a:gd name="connsiteY727" fmla="*/ 1862130 h 4352025"/>
              <a:gd name="connsiteX728" fmla="*/ 361638 w 430785"/>
              <a:gd name="connsiteY728" fmla="*/ 1851579 h 4352025"/>
              <a:gd name="connsiteX729" fmla="*/ 430784 w 430785"/>
              <a:gd name="connsiteY729" fmla="*/ 1891509 h 4352025"/>
              <a:gd name="connsiteX730" fmla="*/ 430784 w 430785"/>
              <a:gd name="connsiteY730" fmla="*/ 1920401 h 4352025"/>
              <a:gd name="connsiteX731" fmla="*/ 361638 w 430785"/>
              <a:gd name="connsiteY731" fmla="*/ 1880309 h 4352025"/>
              <a:gd name="connsiteX732" fmla="*/ 0 w 430785"/>
              <a:gd name="connsiteY732" fmla="*/ 1839029 h 4352025"/>
              <a:gd name="connsiteX733" fmla="*/ 71419 w 430785"/>
              <a:gd name="connsiteY733" fmla="*/ 1880256 h 4352025"/>
              <a:gd name="connsiteX734" fmla="*/ 71419 w 430785"/>
              <a:gd name="connsiteY734" fmla="*/ 1881770 h 4352025"/>
              <a:gd name="connsiteX735" fmla="*/ 71419 w 430785"/>
              <a:gd name="connsiteY735" fmla="*/ 1909148 h 4352025"/>
              <a:gd name="connsiteX736" fmla="*/ 71419 w 430785"/>
              <a:gd name="connsiteY736" fmla="*/ 1910661 h 4352025"/>
              <a:gd name="connsiteX737" fmla="*/ 0 w 430785"/>
              <a:gd name="connsiteY737" fmla="*/ 1869434 h 4352025"/>
              <a:gd name="connsiteX738" fmla="*/ 0 w 430785"/>
              <a:gd name="connsiteY738" fmla="*/ 1867920 h 4352025"/>
              <a:gd name="connsiteX739" fmla="*/ 0 w 430785"/>
              <a:gd name="connsiteY739" fmla="*/ 1840542 h 4352025"/>
              <a:gd name="connsiteX740" fmla="*/ 302231 w 430785"/>
              <a:gd name="connsiteY740" fmla="*/ 1817169 h 4352025"/>
              <a:gd name="connsiteX741" fmla="*/ 334207 w 430785"/>
              <a:gd name="connsiteY741" fmla="*/ 1835835 h 4352025"/>
              <a:gd name="connsiteX742" fmla="*/ 334207 w 430785"/>
              <a:gd name="connsiteY742" fmla="*/ 1864564 h 4352025"/>
              <a:gd name="connsiteX743" fmla="*/ 302231 w 430785"/>
              <a:gd name="connsiteY743" fmla="*/ 1846060 h 4352025"/>
              <a:gd name="connsiteX744" fmla="*/ 395075 w 430785"/>
              <a:gd name="connsiteY744" fmla="*/ 1805157 h 4352025"/>
              <a:gd name="connsiteX745" fmla="*/ 430784 w 430785"/>
              <a:gd name="connsiteY745" fmla="*/ 1825771 h 4352025"/>
              <a:gd name="connsiteX746" fmla="*/ 430784 w 430785"/>
              <a:gd name="connsiteY746" fmla="*/ 1854501 h 4352025"/>
              <a:gd name="connsiteX747" fmla="*/ 395075 w 430785"/>
              <a:gd name="connsiteY747" fmla="*/ 1833887 h 4352025"/>
              <a:gd name="connsiteX748" fmla="*/ 252075 w 430785"/>
              <a:gd name="connsiteY748" fmla="*/ 1788277 h 4352025"/>
              <a:gd name="connsiteX749" fmla="*/ 284213 w 430785"/>
              <a:gd name="connsiteY749" fmla="*/ 1806943 h 4352025"/>
              <a:gd name="connsiteX750" fmla="*/ 284213 w 430785"/>
              <a:gd name="connsiteY750" fmla="*/ 1835673 h 4352025"/>
              <a:gd name="connsiteX751" fmla="*/ 252075 w 430785"/>
              <a:gd name="connsiteY751" fmla="*/ 1817169 h 4352025"/>
              <a:gd name="connsiteX752" fmla="*/ 133585 w 430785"/>
              <a:gd name="connsiteY752" fmla="*/ 1785679 h 4352025"/>
              <a:gd name="connsiteX753" fmla="*/ 196401 w 430785"/>
              <a:gd name="connsiteY753" fmla="*/ 1821875 h 4352025"/>
              <a:gd name="connsiteX754" fmla="*/ 196401 w 430785"/>
              <a:gd name="connsiteY754" fmla="*/ 1850767 h 4352025"/>
              <a:gd name="connsiteX755" fmla="*/ 133585 w 430785"/>
              <a:gd name="connsiteY755" fmla="*/ 1814571 h 4352025"/>
              <a:gd name="connsiteX756" fmla="*/ 0 w 430785"/>
              <a:gd name="connsiteY756" fmla="*/ 1773292 h 4352025"/>
              <a:gd name="connsiteX757" fmla="*/ 131151 w 430785"/>
              <a:gd name="connsiteY757" fmla="*/ 1848931 h 4352025"/>
              <a:gd name="connsiteX758" fmla="*/ 131151 w 430785"/>
              <a:gd name="connsiteY758" fmla="*/ 1850443 h 4352025"/>
              <a:gd name="connsiteX759" fmla="*/ 131151 w 430785"/>
              <a:gd name="connsiteY759" fmla="*/ 1877822 h 4352025"/>
              <a:gd name="connsiteX760" fmla="*/ 131151 w 430785"/>
              <a:gd name="connsiteY760" fmla="*/ 1879335 h 4352025"/>
              <a:gd name="connsiteX761" fmla="*/ 0 w 430785"/>
              <a:gd name="connsiteY761" fmla="*/ 1803534 h 4352025"/>
              <a:gd name="connsiteX762" fmla="*/ 0 w 430785"/>
              <a:gd name="connsiteY762" fmla="*/ 1802022 h 4352025"/>
              <a:gd name="connsiteX763" fmla="*/ 0 w 430785"/>
              <a:gd name="connsiteY763" fmla="*/ 1774804 h 4352025"/>
              <a:gd name="connsiteX764" fmla="*/ 85702 w 430785"/>
              <a:gd name="connsiteY764" fmla="*/ 1758086 h 4352025"/>
              <a:gd name="connsiteX765" fmla="*/ 113458 w 430785"/>
              <a:gd name="connsiteY765" fmla="*/ 1774155 h 4352025"/>
              <a:gd name="connsiteX766" fmla="*/ 113458 w 430785"/>
              <a:gd name="connsiteY766" fmla="*/ 1802885 h 4352025"/>
              <a:gd name="connsiteX767" fmla="*/ 85702 w 430785"/>
              <a:gd name="connsiteY767" fmla="*/ 1786816 h 4352025"/>
              <a:gd name="connsiteX768" fmla="*/ 365209 w 430785"/>
              <a:gd name="connsiteY768" fmla="*/ 1722052 h 4352025"/>
              <a:gd name="connsiteX769" fmla="*/ 430784 w 430785"/>
              <a:gd name="connsiteY769" fmla="*/ 1759871 h 4352025"/>
              <a:gd name="connsiteX770" fmla="*/ 430784 w 430785"/>
              <a:gd name="connsiteY770" fmla="*/ 1788764 h 4352025"/>
              <a:gd name="connsiteX771" fmla="*/ 365209 w 430785"/>
              <a:gd name="connsiteY771" fmla="*/ 1750782 h 4352025"/>
              <a:gd name="connsiteX772" fmla="*/ 129527 w 430785"/>
              <a:gd name="connsiteY772" fmla="*/ 1717508 h 4352025"/>
              <a:gd name="connsiteX773" fmla="*/ 232110 w 430785"/>
              <a:gd name="connsiteY773" fmla="*/ 1776753 h 4352025"/>
              <a:gd name="connsiteX774" fmla="*/ 232110 w 430785"/>
              <a:gd name="connsiteY774" fmla="*/ 1805645 h 4352025"/>
              <a:gd name="connsiteX775" fmla="*/ 129527 w 430785"/>
              <a:gd name="connsiteY775" fmla="*/ 1746400 h 4352025"/>
              <a:gd name="connsiteX776" fmla="*/ 0 w 430785"/>
              <a:gd name="connsiteY776" fmla="*/ 1708581 h 4352025"/>
              <a:gd name="connsiteX777" fmla="*/ 65575 w 430785"/>
              <a:gd name="connsiteY777" fmla="*/ 1746400 h 4352025"/>
              <a:gd name="connsiteX778" fmla="*/ 65575 w 430785"/>
              <a:gd name="connsiteY778" fmla="*/ 1775292 h 4352025"/>
              <a:gd name="connsiteX779" fmla="*/ 0 w 430785"/>
              <a:gd name="connsiteY779" fmla="*/ 1737473 h 4352025"/>
              <a:gd name="connsiteX780" fmla="*/ 379168 w 430785"/>
              <a:gd name="connsiteY780" fmla="*/ 1664268 h 4352025"/>
              <a:gd name="connsiteX781" fmla="*/ 430784 w 430785"/>
              <a:gd name="connsiteY781" fmla="*/ 1694134 h 4352025"/>
              <a:gd name="connsiteX782" fmla="*/ 430784 w 430785"/>
              <a:gd name="connsiteY782" fmla="*/ 1722864 h 4352025"/>
              <a:gd name="connsiteX783" fmla="*/ 379168 w 430785"/>
              <a:gd name="connsiteY783" fmla="*/ 1692998 h 4352025"/>
              <a:gd name="connsiteX784" fmla="*/ 123035 w 430785"/>
              <a:gd name="connsiteY784" fmla="*/ 1648036 h 4352025"/>
              <a:gd name="connsiteX785" fmla="*/ 199161 w 430785"/>
              <a:gd name="connsiteY785" fmla="*/ 1692024 h 4352025"/>
              <a:gd name="connsiteX786" fmla="*/ 199161 w 430785"/>
              <a:gd name="connsiteY786" fmla="*/ 1720754 h 4352025"/>
              <a:gd name="connsiteX787" fmla="*/ 123035 w 430785"/>
              <a:gd name="connsiteY787" fmla="*/ 1676767 h 4352025"/>
              <a:gd name="connsiteX788" fmla="*/ 0 w 430785"/>
              <a:gd name="connsiteY788" fmla="*/ 1642842 h 4352025"/>
              <a:gd name="connsiteX789" fmla="*/ 109563 w 430785"/>
              <a:gd name="connsiteY789" fmla="*/ 1705984 h 4352025"/>
              <a:gd name="connsiteX790" fmla="*/ 109563 w 430785"/>
              <a:gd name="connsiteY790" fmla="*/ 1734713 h 4352025"/>
              <a:gd name="connsiteX791" fmla="*/ 0 w 430785"/>
              <a:gd name="connsiteY791" fmla="*/ 1671573 h 4352025"/>
              <a:gd name="connsiteX792" fmla="*/ 222372 w 430785"/>
              <a:gd name="connsiteY792" fmla="*/ 1639596 h 4352025"/>
              <a:gd name="connsiteX793" fmla="*/ 274151 w 430785"/>
              <a:gd name="connsiteY793" fmla="*/ 1669463 h 4352025"/>
              <a:gd name="connsiteX794" fmla="*/ 274151 w 430785"/>
              <a:gd name="connsiteY794" fmla="*/ 1698193 h 4352025"/>
              <a:gd name="connsiteX795" fmla="*/ 222372 w 430785"/>
              <a:gd name="connsiteY795" fmla="*/ 1668327 h 4352025"/>
              <a:gd name="connsiteX796" fmla="*/ 55836 w 430785"/>
              <a:gd name="connsiteY796" fmla="*/ 1609243 h 4352025"/>
              <a:gd name="connsiteX797" fmla="*/ 103070 w 430785"/>
              <a:gd name="connsiteY797" fmla="*/ 1636512 h 4352025"/>
              <a:gd name="connsiteX798" fmla="*/ 103070 w 430785"/>
              <a:gd name="connsiteY798" fmla="*/ 1665242 h 4352025"/>
              <a:gd name="connsiteX799" fmla="*/ 55836 w 430785"/>
              <a:gd name="connsiteY799" fmla="*/ 1637973 h 4352025"/>
              <a:gd name="connsiteX800" fmla="*/ 355632 w 430785"/>
              <a:gd name="connsiteY800" fmla="*/ 1584895 h 4352025"/>
              <a:gd name="connsiteX801" fmla="*/ 430784 w 430785"/>
              <a:gd name="connsiteY801" fmla="*/ 1628233 h 4352025"/>
              <a:gd name="connsiteX802" fmla="*/ 430784 w 430785"/>
              <a:gd name="connsiteY802" fmla="*/ 1657125 h 4352025"/>
              <a:gd name="connsiteX803" fmla="*/ 355632 w 430785"/>
              <a:gd name="connsiteY803" fmla="*/ 1613625 h 4352025"/>
              <a:gd name="connsiteX804" fmla="*/ 125794 w 430785"/>
              <a:gd name="connsiteY804" fmla="*/ 1583759 h 4352025"/>
              <a:gd name="connsiteX805" fmla="*/ 202407 w 430785"/>
              <a:gd name="connsiteY805" fmla="*/ 1628071 h 4352025"/>
              <a:gd name="connsiteX806" fmla="*/ 202407 w 430785"/>
              <a:gd name="connsiteY806" fmla="*/ 1656801 h 4352025"/>
              <a:gd name="connsiteX807" fmla="*/ 125794 w 430785"/>
              <a:gd name="connsiteY807" fmla="*/ 1612651 h 4352025"/>
              <a:gd name="connsiteX808" fmla="*/ 0 w 430785"/>
              <a:gd name="connsiteY808" fmla="*/ 1576942 h 4352025"/>
              <a:gd name="connsiteX809" fmla="*/ 35709 w 430785"/>
              <a:gd name="connsiteY809" fmla="*/ 1597556 h 4352025"/>
              <a:gd name="connsiteX810" fmla="*/ 35709 w 430785"/>
              <a:gd name="connsiteY810" fmla="*/ 1626448 h 4352025"/>
              <a:gd name="connsiteX811" fmla="*/ 0 w 430785"/>
              <a:gd name="connsiteY811" fmla="*/ 1605834 h 4352025"/>
              <a:gd name="connsiteX812" fmla="*/ 193155 w 430785"/>
              <a:gd name="connsiteY812" fmla="*/ 1556815 h 4352025"/>
              <a:gd name="connsiteX813" fmla="*/ 225293 w 430785"/>
              <a:gd name="connsiteY813" fmla="*/ 1575481 h 4352025"/>
              <a:gd name="connsiteX814" fmla="*/ 225293 w 430785"/>
              <a:gd name="connsiteY814" fmla="*/ 1604211 h 4352025"/>
              <a:gd name="connsiteX815" fmla="*/ 193155 w 430785"/>
              <a:gd name="connsiteY815" fmla="*/ 1585707 h 4352025"/>
              <a:gd name="connsiteX816" fmla="*/ 379168 w 430785"/>
              <a:gd name="connsiteY816" fmla="*/ 1532630 h 4352025"/>
              <a:gd name="connsiteX817" fmla="*/ 430784 w 430785"/>
              <a:gd name="connsiteY817" fmla="*/ 1562496 h 4352025"/>
              <a:gd name="connsiteX818" fmla="*/ 430784 w 430785"/>
              <a:gd name="connsiteY818" fmla="*/ 1591388 h 4352025"/>
              <a:gd name="connsiteX819" fmla="*/ 379168 w 430785"/>
              <a:gd name="connsiteY819" fmla="*/ 1561522 h 4352025"/>
              <a:gd name="connsiteX820" fmla="*/ 0 w 430785"/>
              <a:gd name="connsiteY820" fmla="*/ 1511204 h 4352025"/>
              <a:gd name="connsiteX821" fmla="*/ 105829 w 430785"/>
              <a:gd name="connsiteY821" fmla="*/ 1572234 h 4352025"/>
              <a:gd name="connsiteX822" fmla="*/ 105829 w 430785"/>
              <a:gd name="connsiteY822" fmla="*/ 1601127 h 4352025"/>
              <a:gd name="connsiteX823" fmla="*/ 0 w 430785"/>
              <a:gd name="connsiteY823" fmla="*/ 1539934 h 4352025"/>
              <a:gd name="connsiteX824" fmla="*/ 210847 w 430785"/>
              <a:gd name="connsiteY824" fmla="*/ 1501303 h 4352025"/>
              <a:gd name="connsiteX825" fmla="*/ 258081 w 430785"/>
              <a:gd name="connsiteY825" fmla="*/ 1528572 h 4352025"/>
              <a:gd name="connsiteX826" fmla="*/ 258081 w 430785"/>
              <a:gd name="connsiteY826" fmla="*/ 1557464 h 4352025"/>
              <a:gd name="connsiteX827" fmla="*/ 210847 w 430785"/>
              <a:gd name="connsiteY827" fmla="*/ 1530195 h 4352025"/>
              <a:gd name="connsiteX828" fmla="*/ 71743 w 430785"/>
              <a:gd name="connsiteY828" fmla="*/ 1486857 h 4352025"/>
              <a:gd name="connsiteX829" fmla="*/ 173028 w 430785"/>
              <a:gd name="connsiteY829" fmla="*/ 1545290 h 4352025"/>
              <a:gd name="connsiteX830" fmla="*/ 173028 w 430785"/>
              <a:gd name="connsiteY830" fmla="*/ 1574182 h 4352025"/>
              <a:gd name="connsiteX831" fmla="*/ 71743 w 430785"/>
              <a:gd name="connsiteY831" fmla="*/ 1515587 h 4352025"/>
              <a:gd name="connsiteX832" fmla="*/ 359366 w 430785"/>
              <a:gd name="connsiteY832" fmla="*/ 1455368 h 4352025"/>
              <a:gd name="connsiteX833" fmla="*/ 430785 w 430785"/>
              <a:gd name="connsiteY833" fmla="*/ 1496758 h 4352025"/>
              <a:gd name="connsiteX834" fmla="*/ 430785 w 430785"/>
              <a:gd name="connsiteY834" fmla="*/ 1525488 h 4352025"/>
              <a:gd name="connsiteX835" fmla="*/ 359366 w 430785"/>
              <a:gd name="connsiteY835" fmla="*/ 1484260 h 4352025"/>
              <a:gd name="connsiteX836" fmla="*/ 0 w 430785"/>
              <a:gd name="connsiteY836" fmla="*/ 1445304 h 4352025"/>
              <a:gd name="connsiteX837" fmla="*/ 51779 w 430785"/>
              <a:gd name="connsiteY837" fmla="*/ 1475170 h 4352025"/>
              <a:gd name="connsiteX838" fmla="*/ 51779 w 430785"/>
              <a:gd name="connsiteY838" fmla="*/ 1504062 h 4352025"/>
              <a:gd name="connsiteX839" fmla="*/ 0 w 430785"/>
              <a:gd name="connsiteY839" fmla="*/ 1474196 h 4352025"/>
              <a:gd name="connsiteX840" fmla="*/ 248829 w 430785"/>
              <a:gd name="connsiteY840" fmla="*/ 1391579 h 4352025"/>
              <a:gd name="connsiteX841" fmla="*/ 280805 w 430785"/>
              <a:gd name="connsiteY841" fmla="*/ 1410083 h 4352025"/>
              <a:gd name="connsiteX842" fmla="*/ 280805 w 430785"/>
              <a:gd name="connsiteY842" fmla="*/ 1438975 h 4352025"/>
              <a:gd name="connsiteX843" fmla="*/ 248829 w 430785"/>
              <a:gd name="connsiteY843" fmla="*/ 1420471 h 4352025"/>
              <a:gd name="connsiteX844" fmla="*/ 0 w 430785"/>
              <a:gd name="connsiteY844" fmla="*/ 1379568 h 4352025"/>
              <a:gd name="connsiteX845" fmla="*/ 190883 w 430785"/>
              <a:gd name="connsiteY845" fmla="*/ 1489779 h 4352025"/>
              <a:gd name="connsiteX846" fmla="*/ 190883 w 430785"/>
              <a:gd name="connsiteY846" fmla="*/ 1518509 h 4352025"/>
              <a:gd name="connsiteX847" fmla="*/ 0 w 430785"/>
              <a:gd name="connsiteY847" fmla="*/ 1408459 h 4352025"/>
              <a:gd name="connsiteX848" fmla="*/ 339888 w 430785"/>
              <a:gd name="connsiteY848" fmla="*/ 1378431 h 4352025"/>
              <a:gd name="connsiteX849" fmla="*/ 430784 w 430785"/>
              <a:gd name="connsiteY849" fmla="*/ 1430859 h 4352025"/>
              <a:gd name="connsiteX850" fmla="*/ 430784 w 430785"/>
              <a:gd name="connsiteY850" fmla="*/ 1459751 h 4352025"/>
              <a:gd name="connsiteX851" fmla="*/ 339888 w 430785"/>
              <a:gd name="connsiteY851" fmla="*/ 1407161 h 4352025"/>
              <a:gd name="connsiteX852" fmla="*/ 109563 w 430785"/>
              <a:gd name="connsiteY852" fmla="*/ 1376971 h 4352025"/>
              <a:gd name="connsiteX853" fmla="*/ 141539 w 430785"/>
              <a:gd name="connsiteY853" fmla="*/ 1395475 h 4352025"/>
              <a:gd name="connsiteX854" fmla="*/ 141539 w 430785"/>
              <a:gd name="connsiteY854" fmla="*/ 1424367 h 4352025"/>
              <a:gd name="connsiteX855" fmla="*/ 109563 w 430785"/>
              <a:gd name="connsiteY855" fmla="*/ 1405701 h 4352025"/>
              <a:gd name="connsiteX856" fmla="*/ 199161 w 430785"/>
              <a:gd name="connsiteY856" fmla="*/ 1363012 h 4352025"/>
              <a:gd name="connsiteX857" fmla="*/ 231299 w 430785"/>
              <a:gd name="connsiteY857" fmla="*/ 1381516 h 4352025"/>
              <a:gd name="connsiteX858" fmla="*/ 231299 w 430785"/>
              <a:gd name="connsiteY858" fmla="*/ 1410246 h 4352025"/>
              <a:gd name="connsiteX859" fmla="*/ 199161 w 430785"/>
              <a:gd name="connsiteY859" fmla="*/ 1391742 h 4352025"/>
              <a:gd name="connsiteX860" fmla="*/ 71743 w 430785"/>
              <a:gd name="connsiteY860" fmla="*/ 1355221 h 4352025"/>
              <a:gd name="connsiteX861" fmla="*/ 89435 w 430785"/>
              <a:gd name="connsiteY861" fmla="*/ 1365447 h 4352025"/>
              <a:gd name="connsiteX862" fmla="*/ 89435 w 430785"/>
              <a:gd name="connsiteY862" fmla="*/ 1394177 h 4352025"/>
              <a:gd name="connsiteX863" fmla="*/ 71743 w 430785"/>
              <a:gd name="connsiteY863" fmla="*/ 1383951 h 4352025"/>
              <a:gd name="connsiteX864" fmla="*/ 365209 w 430785"/>
              <a:gd name="connsiteY864" fmla="*/ 1329846 h 4352025"/>
              <a:gd name="connsiteX865" fmla="*/ 430784 w 430785"/>
              <a:gd name="connsiteY865" fmla="*/ 1367665 h 4352025"/>
              <a:gd name="connsiteX866" fmla="*/ 430784 w 430785"/>
              <a:gd name="connsiteY866" fmla="*/ 1396558 h 4352025"/>
              <a:gd name="connsiteX867" fmla="*/ 365209 w 430785"/>
              <a:gd name="connsiteY867" fmla="*/ 1358738 h 4352025"/>
              <a:gd name="connsiteX868" fmla="*/ 0 w 430785"/>
              <a:gd name="connsiteY868" fmla="*/ 1313830 h 4352025"/>
              <a:gd name="connsiteX869" fmla="*/ 51779 w 430785"/>
              <a:gd name="connsiteY869" fmla="*/ 1343696 h 4352025"/>
              <a:gd name="connsiteX870" fmla="*/ 51779 w 430785"/>
              <a:gd name="connsiteY870" fmla="*/ 1372426 h 4352025"/>
              <a:gd name="connsiteX871" fmla="*/ 0 w 430785"/>
              <a:gd name="connsiteY871" fmla="*/ 1342560 h 4352025"/>
              <a:gd name="connsiteX872" fmla="*/ 218476 w 430785"/>
              <a:gd name="connsiteY872" fmla="*/ 1308312 h 4352025"/>
              <a:gd name="connsiteX873" fmla="*/ 250614 w 430785"/>
              <a:gd name="connsiteY873" fmla="*/ 1326816 h 4352025"/>
              <a:gd name="connsiteX874" fmla="*/ 250614 w 430785"/>
              <a:gd name="connsiteY874" fmla="*/ 1355708 h 4352025"/>
              <a:gd name="connsiteX875" fmla="*/ 218476 w 430785"/>
              <a:gd name="connsiteY875" fmla="*/ 1337042 h 4352025"/>
              <a:gd name="connsiteX876" fmla="*/ 91546 w 430785"/>
              <a:gd name="connsiteY876" fmla="*/ 1300845 h 4352025"/>
              <a:gd name="connsiteX877" fmla="*/ 179034 w 430785"/>
              <a:gd name="connsiteY877" fmla="*/ 1351325 h 4352025"/>
              <a:gd name="connsiteX878" fmla="*/ 179034 w 430785"/>
              <a:gd name="connsiteY878" fmla="*/ 1380217 h 4352025"/>
              <a:gd name="connsiteX879" fmla="*/ 91546 w 430785"/>
              <a:gd name="connsiteY879" fmla="*/ 1329575 h 4352025"/>
              <a:gd name="connsiteX880" fmla="*/ 151278 w 430785"/>
              <a:gd name="connsiteY880" fmla="*/ 1269518 h 4352025"/>
              <a:gd name="connsiteX881" fmla="*/ 198512 w 430785"/>
              <a:gd name="connsiteY881" fmla="*/ 1296787 h 4352025"/>
              <a:gd name="connsiteX882" fmla="*/ 198512 w 430785"/>
              <a:gd name="connsiteY882" fmla="*/ 1325517 h 4352025"/>
              <a:gd name="connsiteX883" fmla="*/ 151278 w 430785"/>
              <a:gd name="connsiteY883" fmla="*/ 1298248 h 4352025"/>
              <a:gd name="connsiteX884" fmla="*/ 361638 w 430785"/>
              <a:gd name="connsiteY884" fmla="*/ 1261998 h 4352025"/>
              <a:gd name="connsiteX885" fmla="*/ 430784 w 430785"/>
              <a:gd name="connsiteY885" fmla="*/ 1301927 h 4352025"/>
              <a:gd name="connsiteX886" fmla="*/ 430784 w 430785"/>
              <a:gd name="connsiteY886" fmla="*/ 1330657 h 4352025"/>
              <a:gd name="connsiteX887" fmla="*/ 361638 w 430785"/>
              <a:gd name="connsiteY887" fmla="*/ 1290728 h 4352025"/>
              <a:gd name="connsiteX888" fmla="*/ 0 w 430785"/>
              <a:gd name="connsiteY888" fmla="*/ 1247930 h 4352025"/>
              <a:gd name="connsiteX889" fmla="*/ 71419 w 430785"/>
              <a:gd name="connsiteY889" fmla="*/ 1289158 h 4352025"/>
              <a:gd name="connsiteX890" fmla="*/ 71419 w 430785"/>
              <a:gd name="connsiteY890" fmla="*/ 1318050 h 4352025"/>
              <a:gd name="connsiteX891" fmla="*/ 0 w 430785"/>
              <a:gd name="connsiteY891" fmla="*/ 1276822 h 4352025"/>
              <a:gd name="connsiteX892" fmla="*/ 302231 w 430785"/>
              <a:gd name="connsiteY892" fmla="*/ 1227589 h 4352025"/>
              <a:gd name="connsiteX893" fmla="*/ 334207 w 430785"/>
              <a:gd name="connsiteY893" fmla="*/ 1246093 h 4352025"/>
              <a:gd name="connsiteX894" fmla="*/ 334207 w 430785"/>
              <a:gd name="connsiteY894" fmla="*/ 1274985 h 4352025"/>
              <a:gd name="connsiteX895" fmla="*/ 302231 w 430785"/>
              <a:gd name="connsiteY895" fmla="*/ 1256481 h 4352025"/>
              <a:gd name="connsiteX896" fmla="*/ 395075 w 430785"/>
              <a:gd name="connsiteY896" fmla="*/ 1215576 h 4352025"/>
              <a:gd name="connsiteX897" fmla="*/ 430784 w 430785"/>
              <a:gd name="connsiteY897" fmla="*/ 1236190 h 4352025"/>
              <a:gd name="connsiteX898" fmla="*/ 430784 w 430785"/>
              <a:gd name="connsiteY898" fmla="*/ 1264920 h 4352025"/>
              <a:gd name="connsiteX899" fmla="*/ 395075 w 430785"/>
              <a:gd name="connsiteY899" fmla="*/ 1244306 h 4352025"/>
              <a:gd name="connsiteX900" fmla="*/ 252075 w 430785"/>
              <a:gd name="connsiteY900" fmla="*/ 1198696 h 4352025"/>
              <a:gd name="connsiteX901" fmla="*/ 284213 w 430785"/>
              <a:gd name="connsiteY901" fmla="*/ 1217200 h 4352025"/>
              <a:gd name="connsiteX902" fmla="*/ 284213 w 430785"/>
              <a:gd name="connsiteY902" fmla="*/ 1246092 h 4352025"/>
              <a:gd name="connsiteX903" fmla="*/ 252075 w 430785"/>
              <a:gd name="connsiteY903" fmla="*/ 1227588 h 4352025"/>
              <a:gd name="connsiteX904" fmla="*/ 133585 w 430785"/>
              <a:gd name="connsiteY904" fmla="*/ 1196112 h 4352025"/>
              <a:gd name="connsiteX905" fmla="*/ 196401 w 430785"/>
              <a:gd name="connsiteY905" fmla="*/ 1232308 h 4352025"/>
              <a:gd name="connsiteX906" fmla="*/ 196401 w 430785"/>
              <a:gd name="connsiteY906" fmla="*/ 1261200 h 4352025"/>
              <a:gd name="connsiteX907" fmla="*/ 133585 w 430785"/>
              <a:gd name="connsiteY907" fmla="*/ 1225004 h 4352025"/>
              <a:gd name="connsiteX908" fmla="*/ 0 w 430785"/>
              <a:gd name="connsiteY908" fmla="*/ 1182193 h 4352025"/>
              <a:gd name="connsiteX909" fmla="*/ 131151 w 430785"/>
              <a:gd name="connsiteY909" fmla="*/ 1257832 h 4352025"/>
              <a:gd name="connsiteX910" fmla="*/ 131151 w 430785"/>
              <a:gd name="connsiteY910" fmla="*/ 1286724 h 4352025"/>
              <a:gd name="connsiteX911" fmla="*/ 0 w 430785"/>
              <a:gd name="connsiteY911" fmla="*/ 1210923 h 4352025"/>
              <a:gd name="connsiteX912" fmla="*/ 85702 w 430785"/>
              <a:gd name="connsiteY912" fmla="*/ 1168505 h 4352025"/>
              <a:gd name="connsiteX913" fmla="*/ 113458 w 430785"/>
              <a:gd name="connsiteY913" fmla="*/ 1184574 h 4352025"/>
              <a:gd name="connsiteX914" fmla="*/ 113458 w 430785"/>
              <a:gd name="connsiteY914" fmla="*/ 1213304 h 4352025"/>
              <a:gd name="connsiteX915" fmla="*/ 85702 w 430785"/>
              <a:gd name="connsiteY915" fmla="*/ 1197235 h 4352025"/>
              <a:gd name="connsiteX916" fmla="*/ 365209 w 430785"/>
              <a:gd name="connsiteY916" fmla="*/ 1132472 h 4352025"/>
              <a:gd name="connsiteX917" fmla="*/ 430784 w 430785"/>
              <a:gd name="connsiteY917" fmla="*/ 1170291 h 4352025"/>
              <a:gd name="connsiteX918" fmla="*/ 430784 w 430785"/>
              <a:gd name="connsiteY918" fmla="*/ 1199184 h 4352025"/>
              <a:gd name="connsiteX919" fmla="*/ 365209 w 430785"/>
              <a:gd name="connsiteY919" fmla="*/ 1161202 h 4352025"/>
              <a:gd name="connsiteX920" fmla="*/ 129527 w 430785"/>
              <a:gd name="connsiteY920" fmla="*/ 1127928 h 4352025"/>
              <a:gd name="connsiteX921" fmla="*/ 232110 w 430785"/>
              <a:gd name="connsiteY921" fmla="*/ 1187173 h 4352025"/>
              <a:gd name="connsiteX922" fmla="*/ 232110 w 430785"/>
              <a:gd name="connsiteY922" fmla="*/ 1216065 h 4352025"/>
              <a:gd name="connsiteX923" fmla="*/ 129527 w 430785"/>
              <a:gd name="connsiteY923" fmla="*/ 1156820 h 4352025"/>
              <a:gd name="connsiteX924" fmla="*/ 0 w 430785"/>
              <a:gd name="connsiteY924" fmla="*/ 1119001 h 4352025"/>
              <a:gd name="connsiteX925" fmla="*/ 65575 w 430785"/>
              <a:gd name="connsiteY925" fmla="*/ 1156820 h 4352025"/>
              <a:gd name="connsiteX926" fmla="*/ 65575 w 430785"/>
              <a:gd name="connsiteY926" fmla="*/ 1185713 h 4352025"/>
              <a:gd name="connsiteX927" fmla="*/ 0 w 430785"/>
              <a:gd name="connsiteY927" fmla="*/ 1147731 h 4352025"/>
              <a:gd name="connsiteX928" fmla="*/ 379168 w 430785"/>
              <a:gd name="connsiteY928" fmla="*/ 1074688 h 4352025"/>
              <a:gd name="connsiteX929" fmla="*/ 430784 w 430785"/>
              <a:gd name="connsiteY929" fmla="*/ 1104554 h 4352025"/>
              <a:gd name="connsiteX930" fmla="*/ 430784 w 430785"/>
              <a:gd name="connsiteY930" fmla="*/ 1133284 h 4352025"/>
              <a:gd name="connsiteX931" fmla="*/ 379168 w 430785"/>
              <a:gd name="connsiteY931" fmla="*/ 1103418 h 4352025"/>
              <a:gd name="connsiteX932" fmla="*/ 123035 w 430785"/>
              <a:gd name="connsiteY932" fmla="*/ 1058457 h 4352025"/>
              <a:gd name="connsiteX933" fmla="*/ 199161 w 430785"/>
              <a:gd name="connsiteY933" fmla="*/ 1102444 h 4352025"/>
              <a:gd name="connsiteX934" fmla="*/ 199161 w 430785"/>
              <a:gd name="connsiteY934" fmla="*/ 1131174 h 4352025"/>
              <a:gd name="connsiteX935" fmla="*/ 123035 w 430785"/>
              <a:gd name="connsiteY935" fmla="*/ 1087187 h 4352025"/>
              <a:gd name="connsiteX936" fmla="*/ 0 w 430785"/>
              <a:gd name="connsiteY936" fmla="*/ 1053263 h 4352025"/>
              <a:gd name="connsiteX937" fmla="*/ 109563 w 430785"/>
              <a:gd name="connsiteY937" fmla="*/ 1116404 h 4352025"/>
              <a:gd name="connsiteX938" fmla="*/ 109563 w 430785"/>
              <a:gd name="connsiteY938" fmla="*/ 1145133 h 4352025"/>
              <a:gd name="connsiteX939" fmla="*/ 0 w 430785"/>
              <a:gd name="connsiteY939" fmla="*/ 1081993 h 4352025"/>
              <a:gd name="connsiteX940" fmla="*/ 222372 w 430785"/>
              <a:gd name="connsiteY940" fmla="*/ 1050017 h 4352025"/>
              <a:gd name="connsiteX941" fmla="*/ 274151 w 430785"/>
              <a:gd name="connsiteY941" fmla="*/ 1079883 h 4352025"/>
              <a:gd name="connsiteX942" fmla="*/ 274151 w 430785"/>
              <a:gd name="connsiteY942" fmla="*/ 1108613 h 4352025"/>
              <a:gd name="connsiteX943" fmla="*/ 222372 w 430785"/>
              <a:gd name="connsiteY943" fmla="*/ 1078747 h 4352025"/>
              <a:gd name="connsiteX944" fmla="*/ 55836 w 430785"/>
              <a:gd name="connsiteY944" fmla="*/ 1019664 h 4352025"/>
              <a:gd name="connsiteX945" fmla="*/ 103070 w 430785"/>
              <a:gd name="connsiteY945" fmla="*/ 1046933 h 4352025"/>
              <a:gd name="connsiteX946" fmla="*/ 103070 w 430785"/>
              <a:gd name="connsiteY946" fmla="*/ 1075663 h 4352025"/>
              <a:gd name="connsiteX947" fmla="*/ 55836 w 430785"/>
              <a:gd name="connsiteY947" fmla="*/ 1048394 h 4352025"/>
              <a:gd name="connsiteX948" fmla="*/ 355632 w 430785"/>
              <a:gd name="connsiteY948" fmla="*/ 995316 h 4352025"/>
              <a:gd name="connsiteX949" fmla="*/ 430784 w 430785"/>
              <a:gd name="connsiteY949" fmla="*/ 1038654 h 4352025"/>
              <a:gd name="connsiteX950" fmla="*/ 430784 w 430785"/>
              <a:gd name="connsiteY950" fmla="*/ 1067546 h 4352025"/>
              <a:gd name="connsiteX951" fmla="*/ 355632 w 430785"/>
              <a:gd name="connsiteY951" fmla="*/ 1024046 h 4352025"/>
              <a:gd name="connsiteX952" fmla="*/ 125794 w 430785"/>
              <a:gd name="connsiteY952" fmla="*/ 994180 h 4352025"/>
              <a:gd name="connsiteX953" fmla="*/ 202407 w 430785"/>
              <a:gd name="connsiteY953" fmla="*/ 1038492 h 4352025"/>
              <a:gd name="connsiteX954" fmla="*/ 202407 w 430785"/>
              <a:gd name="connsiteY954" fmla="*/ 1067222 h 4352025"/>
              <a:gd name="connsiteX955" fmla="*/ 125794 w 430785"/>
              <a:gd name="connsiteY955" fmla="*/ 1023072 h 4352025"/>
              <a:gd name="connsiteX956" fmla="*/ 0 w 430785"/>
              <a:gd name="connsiteY956" fmla="*/ 987363 h 4352025"/>
              <a:gd name="connsiteX957" fmla="*/ 35709 w 430785"/>
              <a:gd name="connsiteY957" fmla="*/ 1007977 h 4352025"/>
              <a:gd name="connsiteX958" fmla="*/ 35709 w 430785"/>
              <a:gd name="connsiteY958" fmla="*/ 1036869 h 4352025"/>
              <a:gd name="connsiteX959" fmla="*/ 0 w 430785"/>
              <a:gd name="connsiteY959" fmla="*/ 1016255 h 4352025"/>
              <a:gd name="connsiteX960" fmla="*/ 193155 w 430785"/>
              <a:gd name="connsiteY960" fmla="*/ 967236 h 4352025"/>
              <a:gd name="connsiteX961" fmla="*/ 225293 w 430785"/>
              <a:gd name="connsiteY961" fmla="*/ 985740 h 4352025"/>
              <a:gd name="connsiteX962" fmla="*/ 225293 w 430785"/>
              <a:gd name="connsiteY962" fmla="*/ 1014632 h 4352025"/>
              <a:gd name="connsiteX963" fmla="*/ 193155 w 430785"/>
              <a:gd name="connsiteY963" fmla="*/ 996128 h 4352025"/>
              <a:gd name="connsiteX964" fmla="*/ 379168 w 430785"/>
              <a:gd name="connsiteY964" fmla="*/ 943050 h 4352025"/>
              <a:gd name="connsiteX965" fmla="*/ 430784 w 430785"/>
              <a:gd name="connsiteY965" fmla="*/ 972917 h 4352025"/>
              <a:gd name="connsiteX966" fmla="*/ 430784 w 430785"/>
              <a:gd name="connsiteY966" fmla="*/ 1001808 h 4352025"/>
              <a:gd name="connsiteX967" fmla="*/ 379168 w 430785"/>
              <a:gd name="connsiteY967" fmla="*/ 971942 h 4352025"/>
              <a:gd name="connsiteX968" fmla="*/ 0 w 430785"/>
              <a:gd name="connsiteY968" fmla="*/ 921626 h 4352025"/>
              <a:gd name="connsiteX969" fmla="*/ 105829 w 430785"/>
              <a:gd name="connsiteY969" fmla="*/ 982656 h 4352025"/>
              <a:gd name="connsiteX970" fmla="*/ 105829 w 430785"/>
              <a:gd name="connsiteY970" fmla="*/ 1011548 h 4352025"/>
              <a:gd name="connsiteX971" fmla="*/ 0 w 430785"/>
              <a:gd name="connsiteY971" fmla="*/ 950356 h 4352025"/>
              <a:gd name="connsiteX972" fmla="*/ 210847 w 430785"/>
              <a:gd name="connsiteY972" fmla="*/ 911725 h 4352025"/>
              <a:gd name="connsiteX973" fmla="*/ 258081 w 430785"/>
              <a:gd name="connsiteY973" fmla="*/ 938994 h 4352025"/>
              <a:gd name="connsiteX974" fmla="*/ 258081 w 430785"/>
              <a:gd name="connsiteY974" fmla="*/ 967886 h 4352025"/>
              <a:gd name="connsiteX975" fmla="*/ 210847 w 430785"/>
              <a:gd name="connsiteY975" fmla="*/ 940617 h 4352025"/>
              <a:gd name="connsiteX976" fmla="*/ 71743 w 430785"/>
              <a:gd name="connsiteY976" fmla="*/ 897278 h 4352025"/>
              <a:gd name="connsiteX977" fmla="*/ 173028 w 430785"/>
              <a:gd name="connsiteY977" fmla="*/ 955712 h 4352025"/>
              <a:gd name="connsiteX978" fmla="*/ 173028 w 430785"/>
              <a:gd name="connsiteY978" fmla="*/ 984441 h 4352025"/>
              <a:gd name="connsiteX979" fmla="*/ 71743 w 430785"/>
              <a:gd name="connsiteY979" fmla="*/ 926008 h 4352025"/>
              <a:gd name="connsiteX980" fmla="*/ 359366 w 430785"/>
              <a:gd name="connsiteY980" fmla="*/ 865789 h 4352025"/>
              <a:gd name="connsiteX981" fmla="*/ 430785 w 430785"/>
              <a:gd name="connsiteY981" fmla="*/ 907179 h 4352025"/>
              <a:gd name="connsiteX982" fmla="*/ 430785 w 430785"/>
              <a:gd name="connsiteY982" fmla="*/ 935909 h 4352025"/>
              <a:gd name="connsiteX983" fmla="*/ 359366 w 430785"/>
              <a:gd name="connsiteY983" fmla="*/ 894681 h 4352025"/>
              <a:gd name="connsiteX984" fmla="*/ 0 w 430785"/>
              <a:gd name="connsiteY984" fmla="*/ 855727 h 4352025"/>
              <a:gd name="connsiteX985" fmla="*/ 51779 w 430785"/>
              <a:gd name="connsiteY985" fmla="*/ 885593 h 4352025"/>
              <a:gd name="connsiteX986" fmla="*/ 51779 w 430785"/>
              <a:gd name="connsiteY986" fmla="*/ 914485 h 4352025"/>
              <a:gd name="connsiteX987" fmla="*/ 0 w 430785"/>
              <a:gd name="connsiteY987" fmla="*/ 884619 h 4352025"/>
              <a:gd name="connsiteX988" fmla="*/ 248829 w 430785"/>
              <a:gd name="connsiteY988" fmla="*/ 802000 h 4352025"/>
              <a:gd name="connsiteX989" fmla="*/ 280805 w 430785"/>
              <a:gd name="connsiteY989" fmla="*/ 820504 h 4352025"/>
              <a:gd name="connsiteX990" fmla="*/ 280805 w 430785"/>
              <a:gd name="connsiteY990" fmla="*/ 849396 h 4352025"/>
              <a:gd name="connsiteX991" fmla="*/ 248829 w 430785"/>
              <a:gd name="connsiteY991" fmla="*/ 830730 h 4352025"/>
              <a:gd name="connsiteX992" fmla="*/ 0 w 430785"/>
              <a:gd name="connsiteY992" fmla="*/ 789989 h 4352025"/>
              <a:gd name="connsiteX993" fmla="*/ 190883 w 430785"/>
              <a:gd name="connsiteY993" fmla="*/ 900201 h 4352025"/>
              <a:gd name="connsiteX994" fmla="*/ 190883 w 430785"/>
              <a:gd name="connsiteY994" fmla="*/ 928931 h 4352025"/>
              <a:gd name="connsiteX995" fmla="*/ 0 w 430785"/>
              <a:gd name="connsiteY995" fmla="*/ 818719 h 4352025"/>
              <a:gd name="connsiteX996" fmla="*/ 339888 w 430785"/>
              <a:gd name="connsiteY996" fmla="*/ 788852 h 4352025"/>
              <a:gd name="connsiteX997" fmla="*/ 430784 w 430785"/>
              <a:gd name="connsiteY997" fmla="*/ 841280 h 4352025"/>
              <a:gd name="connsiteX998" fmla="*/ 430784 w 430785"/>
              <a:gd name="connsiteY998" fmla="*/ 870172 h 4352025"/>
              <a:gd name="connsiteX999" fmla="*/ 339888 w 430785"/>
              <a:gd name="connsiteY999" fmla="*/ 817582 h 4352025"/>
              <a:gd name="connsiteX1000" fmla="*/ 109563 w 430785"/>
              <a:gd name="connsiteY1000" fmla="*/ 787392 h 4352025"/>
              <a:gd name="connsiteX1001" fmla="*/ 141539 w 430785"/>
              <a:gd name="connsiteY1001" fmla="*/ 805896 h 4352025"/>
              <a:gd name="connsiteX1002" fmla="*/ 141539 w 430785"/>
              <a:gd name="connsiteY1002" fmla="*/ 834788 h 4352025"/>
              <a:gd name="connsiteX1003" fmla="*/ 109563 w 430785"/>
              <a:gd name="connsiteY1003" fmla="*/ 816122 h 4352025"/>
              <a:gd name="connsiteX1004" fmla="*/ 199161 w 430785"/>
              <a:gd name="connsiteY1004" fmla="*/ 773433 h 4352025"/>
              <a:gd name="connsiteX1005" fmla="*/ 231299 w 430785"/>
              <a:gd name="connsiteY1005" fmla="*/ 791937 h 4352025"/>
              <a:gd name="connsiteX1006" fmla="*/ 231299 w 430785"/>
              <a:gd name="connsiteY1006" fmla="*/ 820667 h 4352025"/>
              <a:gd name="connsiteX1007" fmla="*/ 199161 w 430785"/>
              <a:gd name="connsiteY1007" fmla="*/ 802163 h 4352025"/>
              <a:gd name="connsiteX1008" fmla="*/ 71743 w 430785"/>
              <a:gd name="connsiteY1008" fmla="*/ 765642 h 4352025"/>
              <a:gd name="connsiteX1009" fmla="*/ 89435 w 430785"/>
              <a:gd name="connsiteY1009" fmla="*/ 775868 h 4352025"/>
              <a:gd name="connsiteX1010" fmla="*/ 89435 w 430785"/>
              <a:gd name="connsiteY1010" fmla="*/ 804598 h 4352025"/>
              <a:gd name="connsiteX1011" fmla="*/ 71743 w 430785"/>
              <a:gd name="connsiteY1011" fmla="*/ 794372 h 4352025"/>
              <a:gd name="connsiteX1012" fmla="*/ 365209 w 430785"/>
              <a:gd name="connsiteY1012" fmla="*/ 737238 h 4352025"/>
              <a:gd name="connsiteX1013" fmla="*/ 430784 w 430785"/>
              <a:gd name="connsiteY1013" fmla="*/ 775057 h 4352025"/>
              <a:gd name="connsiteX1014" fmla="*/ 430784 w 430785"/>
              <a:gd name="connsiteY1014" fmla="*/ 803950 h 4352025"/>
              <a:gd name="connsiteX1015" fmla="*/ 365209 w 430785"/>
              <a:gd name="connsiteY1015" fmla="*/ 766130 h 4352025"/>
              <a:gd name="connsiteX1016" fmla="*/ 0 w 430785"/>
              <a:gd name="connsiteY1016" fmla="*/ 724252 h 4352025"/>
              <a:gd name="connsiteX1017" fmla="*/ 51779 w 430785"/>
              <a:gd name="connsiteY1017" fmla="*/ 754118 h 4352025"/>
              <a:gd name="connsiteX1018" fmla="*/ 51779 w 430785"/>
              <a:gd name="connsiteY1018" fmla="*/ 782848 h 4352025"/>
              <a:gd name="connsiteX1019" fmla="*/ 0 w 430785"/>
              <a:gd name="connsiteY1019" fmla="*/ 752982 h 4352025"/>
              <a:gd name="connsiteX1020" fmla="*/ 218476 w 430785"/>
              <a:gd name="connsiteY1020" fmla="*/ 718733 h 4352025"/>
              <a:gd name="connsiteX1021" fmla="*/ 250614 w 430785"/>
              <a:gd name="connsiteY1021" fmla="*/ 737237 h 4352025"/>
              <a:gd name="connsiteX1022" fmla="*/ 250614 w 430785"/>
              <a:gd name="connsiteY1022" fmla="*/ 766129 h 4352025"/>
              <a:gd name="connsiteX1023" fmla="*/ 218476 w 430785"/>
              <a:gd name="connsiteY1023" fmla="*/ 747463 h 4352025"/>
              <a:gd name="connsiteX1024" fmla="*/ 91546 w 430785"/>
              <a:gd name="connsiteY1024" fmla="*/ 711266 h 4352025"/>
              <a:gd name="connsiteX1025" fmla="*/ 179034 w 430785"/>
              <a:gd name="connsiteY1025" fmla="*/ 761746 h 4352025"/>
              <a:gd name="connsiteX1026" fmla="*/ 179034 w 430785"/>
              <a:gd name="connsiteY1026" fmla="*/ 790638 h 4352025"/>
              <a:gd name="connsiteX1027" fmla="*/ 91546 w 430785"/>
              <a:gd name="connsiteY1027" fmla="*/ 739996 h 4352025"/>
              <a:gd name="connsiteX1028" fmla="*/ 151278 w 430785"/>
              <a:gd name="connsiteY1028" fmla="*/ 679940 h 4352025"/>
              <a:gd name="connsiteX1029" fmla="*/ 198512 w 430785"/>
              <a:gd name="connsiteY1029" fmla="*/ 707209 h 4352025"/>
              <a:gd name="connsiteX1030" fmla="*/ 198512 w 430785"/>
              <a:gd name="connsiteY1030" fmla="*/ 735939 h 4352025"/>
              <a:gd name="connsiteX1031" fmla="*/ 151278 w 430785"/>
              <a:gd name="connsiteY1031" fmla="*/ 708670 h 4352025"/>
              <a:gd name="connsiteX1032" fmla="*/ 361638 w 430785"/>
              <a:gd name="connsiteY1032" fmla="*/ 669390 h 4352025"/>
              <a:gd name="connsiteX1033" fmla="*/ 430784 w 430785"/>
              <a:gd name="connsiteY1033" fmla="*/ 709320 h 4352025"/>
              <a:gd name="connsiteX1034" fmla="*/ 430784 w 430785"/>
              <a:gd name="connsiteY1034" fmla="*/ 738212 h 4352025"/>
              <a:gd name="connsiteX1035" fmla="*/ 361638 w 430785"/>
              <a:gd name="connsiteY1035" fmla="*/ 698120 h 4352025"/>
              <a:gd name="connsiteX1036" fmla="*/ 0 w 430785"/>
              <a:gd name="connsiteY1036" fmla="*/ 658352 h 4352025"/>
              <a:gd name="connsiteX1037" fmla="*/ 71419 w 430785"/>
              <a:gd name="connsiteY1037" fmla="*/ 699580 h 4352025"/>
              <a:gd name="connsiteX1038" fmla="*/ 71419 w 430785"/>
              <a:gd name="connsiteY1038" fmla="*/ 728472 h 4352025"/>
              <a:gd name="connsiteX1039" fmla="*/ 0 w 430785"/>
              <a:gd name="connsiteY1039" fmla="*/ 687244 h 4352025"/>
              <a:gd name="connsiteX1040" fmla="*/ 302231 w 430785"/>
              <a:gd name="connsiteY1040" fmla="*/ 634979 h 4352025"/>
              <a:gd name="connsiteX1041" fmla="*/ 334207 w 430785"/>
              <a:gd name="connsiteY1041" fmla="*/ 653645 h 4352025"/>
              <a:gd name="connsiteX1042" fmla="*/ 334207 w 430785"/>
              <a:gd name="connsiteY1042" fmla="*/ 682375 h 4352025"/>
              <a:gd name="connsiteX1043" fmla="*/ 302231 w 430785"/>
              <a:gd name="connsiteY1043" fmla="*/ 663871 h 4352025"/>
              <a:gd name="connsiteX1044" fmla="*/ 395075 w 430785"/>
              <a:gd name="connsiteY1044" fmla="*/ 622968 h 4352025"/>
              <a:gd name="connsiteX1045" fmla="*/ 430784 w 430785"/>
              <a:gd name="connsiteY1045" fmla="*/ 643582 h 4352025"/>
              <a:gd name="connsiteX1046" fmla="*/ 430784 w 430785"/>
              <a:gd name="connsiteY1046" fmla="*/ 672312 h 4352025"/>
              <a:gd name="connsiteX1047" fmla="*/ 395075 w 430785"/>
              <a:gd name="connsiteY1047" fmla="*/ 651698 h 4352025"/>
              <a:gd name="connsiteX1048" fmla="*/ 252075 w 430785"/>
              <a:gd name="connsiteY1048" fmla="*/ 606087 h 4352025"/>
              <a:gd name="connsiteX1049" fmla="*/ 284213 w 430785"/>
              <a:gd name="connsiteY1049" fmla="*/ 624753 h 4352025"/>
              <a:gd name="connsiteX1050" fmla="*/ 284213 w 430785"/>
              <a:gd name="connsiteY1050" fmla="*/ 653483 h 4352025"/>
              <a:gd name="connsiteX1051" fmla="*/ 252075 w 430785"/>
              <a:gd name="connsiteY1051" fmla="*/ 634979 h 4352025"/>
              <a:gd name="connsiteX1052" fmla="*/ 133585 w 430785"/>
              <a:gd name="connsiteY1052" fmla="*/ 603489 h 4352025"/>
              <a:gd name="connsiteX1053" fmla="*/ 196401 w 430785"/>
              <a:gd name="connsiteY1053" fmla="*/ 639685 h 4352025"/>
              <a:gd name="connsiteX1054" fmla="*/ 196401 w 430785"/>
              <a:gd name="connsiteY1054" fmla="*/ 668577 h 4352025"/>
              <a:gd name="connsiteX1055" fmla="*/ 133585 w 430785"/>
              <a:gd name="connsiteY1055" fmla="*/ 632381 h 4352025"/>
              <a:gd name="connsiteX1056" fmla="*/ 0 w 430785"/>
              <a:gd name="connsiteY1056" fmla="*/ 592614 h 4352025"/>
              <a:gd name="connsiteX1057" fmla="*/ 131151 w 430785"/>
              <a:gd name="connsiteY1057" fmla="*/ 668253 h 4352025"/>
              <a:gd name="connsiteX1058" fmla="*/ 131151 w 430785"/>
              <a:gd name="connsiteY1058" fmla="*/ 697145 h 4352025"/>
              <a:gd name="connsiteX1059" fmla="*/ 0 w 430785"/>
              <a:gd name="connsiteY1059" fmla="*/ 621344 h 4352025"/>
              <a:gd name="connsiteX1060" fmla="*/ 85702 w 430785"/>
              <a:gd name="connsiteY1060" fmla="*/ 575896 h 4352025"/>
              <a:gd name="connsiteX1061" fmla="*/ 113458 w 430785"/>
              <a:gd name="connsiteY1061" fmla="*/ 591965 h 4352025"/>
              <a:gd name="connsiteX1062" fmla="*/ 113458 w 430785"/>
              <a:gd name="connsiteY1062" fmla="*/ 620695 h 4352025"/>
              <a:gd name="connsiteX1063" fmla="*/ 85702 w 430785"/>
              <a:gd name="connsiteY1063" fmla="*/ 604626 h 4352025"/>
              <a:gd name="connsiteX1064" fmla="*/ 365209 w 430785"/>
              <a:gd name="connsiteY1064" fmla="*/ 539863 h 4352025"/>
              <a:gd name="connsiteX1065" fmla="*/ 430784 w 430785"/>
              <a:gd name="connsiteY1065" fmla="*/ 577682 h 4352025"/>
              <a:gd name="connsiteX1066" fmla="*/ 430784 w 430785"/>
              <a:gd name="connsiteY1066" fmla="*/ 606575 h 4352025"/>
              <a:gd name="connsiteX1067" fmla="*/ 365209 w 430785"/>
              <a:gd name="connsiteY1067" fmla="*/ 568593 h 4352025"/>
              <a:gd name="connsiteX1068" fmla="*/ 129527 w 430785"/>
              <a:gd name="connsiteY1068" fmla="*/ 535318 h 4352025"/>
              <a:gd name="connsiteX1069" fmla="*/ 232110 w 430785"/>
              <a:gd name="connsiteY1069" fmla="*/ 594563 h 4352025"/>
              <a:gd name="connsiteX1070" fmla="*/ 232110 w 430785"/>
              <a:gd name="connsiteY1070" fmla="*/ 623455 h 4352025"/>
              <a:gd name="connsiteX1071" fmla="*/ 129527 w 430785"/>
              <a:gd name="connsiteY1071" fmla="*/ 564210 h 4352025"/>
              <a:gd name="connsiteX1072" fmla="*/ 0 w 430785"/>
              <a:gd name="connsiteY1072" fmla="*/ 526391 h 4352025"/>
              <a:gd name="connsiteX1073" fmla="*/ 65575 w 430785"/>
              <a:gd name="connsiteY1073" fmla="*/ 564210 h 4352025"/>
              <a:gd name="connsiteX1074" fmla="*/ 65575 w 430785"/>
              <a:gd name="connsiteY1074" fmla="*/ 593102 h 4352025"/>
              <a:gd name="connsiteX1075" fmla="*/ 0 w 430785"/>
              <a:gd name="connsiteY1075" fmla="*/ 555283 h 4352025"/>
              <a:gd name="connsiteX1076" fmla="*/ 379168 w 430785"/>
              <a:gd name="connsiteY1076" fmla="*/ 482079 h 4352025"/>
              <a:gd name="connsiteX1077" fmla="*/ 430784 w 430785"/>
              <a:gd name="connsiteY1077" fmla="*/ 511945 h 4352025"/>
              <a:gd name="connsiteX1078" fmla="*/ 430784 w 430785"/>
              <a:gd name="connsiteY1078" fmla="*/ 540675 h 4352025"/>
              <a:gd name="connsiteX1079" fmla="*/ 379168 w 430785"/>
              <a:gd name="connsiteY1079" fmla="*/ 510809 h 4352025"/>
              <a:gd name="connsiteX1080" fmla="*/ 123035 w 430785"/>
              <a:gd name="connsiteY1080" fmla="*/ 465847 h 4352025"/>
              <a:gd name="connsiteX1081" fmla="*/ 199161 w 430785"/>
              <a:gd name="connsiteY1081" fmla="*/ 509834 h 4352025"/>
              <a:gd name="connsiteX1082" fmla="*/ 199161 w 430785"/>
              <a:gd name="connsiteY1082" fmla="*/ 538564 h 4352025"/>
              <a:gd name="connsiteX1083" fmla="*/ 123035 w 430785"/>
              <a:gd name="connsiteY1083" fmla="*/ 494577 h 4352025"/>
              <a:gd name="connsiteX1084" fmla="*/ 0 w 430785"/>
              <a:gd name="connsiteY1084" fmla="*/ 460653 h 4352025"/>
              <a:gd name="connsiteX1085" fmla="*/ 109563 w 430785"/>
              <a:gd name="connsiteY1085" fmla="*/ 523794 h 4352025"/>
              <a:gd name="connsiteX1086" fmla="*/ 109563 w 430785"/>
              <a:gd name="connsiteY1086" fmla="*/ 552523 h 4352025"/>
              <a:gd name="connsiteX1087" fmla="*/ 0 w 430785"/>
              <a:gd name="connsiteY1087" fmla="*/ 489383 h 4352025"/>
              <a:gd name="connsiteX1088" fmla="*/ 222372 w 430785"/>
              <a:gd name="connsiteY1088" fmla="*/ 457408 h 4352025"/>
              <a:gd name="connsiteX1089" fmla="*/ 274151 w 430785"/>
              <a:gd name="connsiteY1089" fmla="*/ 487274 h 4352025"/>
              <a:gd name="connsiteX1090" fmla="*/ 274151 w 430785"/>
              <a:gd name="connsiteY1090" fmla="*/ 516004 h 4352025"/>
              <a:gd name="connsiteX1091" fmla="*/ 222372 w 430785"/>
              <a:gd name="connsiteY1091" fmla="*/ 486138 h 4352025"/>
              <a:gd name="connsiteX1092" fmla="*/ 55836 w 430785"/>
              <a:gd name="connsiteY1092" fmla="*/ 427054 h 4352025"/>
              <a:gd name="connsiteX1093" fmla="*/ 103070 w 430785"/>
              <a:gd name="connsiteY1093" fmla="*/ 454323 h 4352025"/>
              <a:gd name="connsiteX1094" fmla="*/ 103070 w 430785"/>
              <a:gd name="connsiteY1094" fmla="*/ 483053 h 4352025"/>
              <a:gd name="connsiteX1095" fmla="*/ 55836 w 430785"/>
              <a:gd name="connsiteY1095" fmla="*/ 455784 h 4352025"/>
              <a:gd name="connsiteX1096" fmla="*/ 355632 w 430785"/>
              <a:gd name="connsiteY1096" fmla="*/ 402706 h 4352025"/>
              <a:gd name="connsiteX1097" fmla="*/ 430784 w 430785"/>
              <a:gd name="connsiteY1097" fmla="*/ 446044 h 4352025"/>
              <a:gd name="connsiteX1098" fmla="*/ 430784 w 430785"/>
              <a:gd name="connsiteY1098" fmla="*/ 474936 h 4352025"/>
              <a:gd name="connsiteX1099" fmla="*/ 355632 w 430785"/>
              <a:gd name="connsiteY1099" fmla="*/ 431436 h 4352025"/>
              <a:gd name="connsiteX1100" fmla="*/ 125794 w 430785"/>
              <a:gd name="connsiteY1100" fmla="*/ 401571 h 4352025"/>
              <a:gd name="connsiteX1101" fmla="*/ 202407 w 430785"/>
              <a:gd name="connsiteY1101" fmla="*/ 445883 h 4352025"/>
              <a:gd name="connsiteX1102" fmla="*/ 202407 w 430785"/>
              <a:gd name="connsiteY1102" fmla="*/ 474613 h 4352025"/>
              <a:gd name="connsiteX1103" fmla="*/ 125794 w 430785"/>
              <a:gd name="connsiteY1103" fmla="*/ 430463 h 4352025"/>
              <a:gd name="connsiteX1104" fmla="*/ 0 w 430785"/>
              <a:gd name="connsiteY1104" fmla="*/ 394754 h 4352025"/>
              <a:gd name="connsiteX1105" fmla="*/ 35709 w 430785"/>
              <a:gd name="connsiteY1105" fmla="*/ 415368 h 4352025"/>
              <a:gd name="connsiteX1106" fmla="*/ 35709 w 430785"/>
              <a:gd name="connsiteY1106" fmla="*/ 444260 h 4352025"/>
              <a:gd name="connsiteX1107" fmla="*/ 0 w 430785"/>
              <a:gd name="connsiteY1107" fmla="*/ 423646 h 4352025"/>
              <a:gd name="connsiteX1108" fmla="*/ 193155 w 430785"/>
              <a:gd name="connsiteY1108" fmla="*/ 374627 h 4352025"/>
              <a:gd name="connsiteX1109" fmla="*/ 225293 w 430785"/>
              <a:gd name="connsiteY1109" fmla="*/ 393293 h 4352025"/>
              <a:gd name="connsiteX1110" fmla="*/ 225293 w 430785"/>
              <a:gd name="connsiteY1110" fmla="*/ 422023 h 4352025"/>
              <a:gd name="connsiteX1111" fmla="*/ 193155 w 430785"/>
              <a:gd name="connsiteY1111" fmla="*/ 403519 h 4352025"/>
              <a:gd name="connsiteX1112" fmla="*/ 379168 w 430785"/>
              <a:gd name="connsiteY1112" fmla="*/ 350441 h 4352025"/>
              <a:gd name="connsiteX1113" fmla="*/ 430784 w 430785"/>
              <a:gd name="connsiteY1113" fmla="*/ 380307 h 4352025"/>
              <a:gd name="connsiteX1114" fmla="*/ 430784 w 430785"/>
              <a:gd name="connsiteY1114" fmla="*/ 409199 h 4352025"/>
              <a:gd name="connsiteX1115" fmla="*/ 379168 w 430785"/>
              <a:gd name="connsiteY1115" fmla="*/ 379333 h 4352025"/>
              <a:gd name="connsiteX1116" fmla="*/ 0 w 430785"/>
              <a:gd name="connsiteY1116" fmla="*/ 329016 h 4352025"/>
              <a:gd name="connsiteX1117" fmla="*/ 105829 w 430785"/>
              <a:gd name="connsiteY1117" fmla="*/ 390046 h 4352025"/>
              <a:gd name="connsiteX1118" fmla="*/ 105829 w 430785"/>
              <a:gd name="connsiteY1118" fmla="*/ 418939 h 4352025"/>
              <a:gd name="connsiteX1119" fmla="*/ 0 w 430785"/>
              <a:gd name="connsiteY1119" fmla="*/ 357746 h 4352025"/>
              <a:gd name="connsiteX1120" fmla="*/ 210847 w 430785"/>
              <a:gd name="connsiteY1120" fmla="*/ 319115 h 4352025"/>
              <a:gd name="connsiteX1121" fmla="*/ 258081 w 430785"/>
              <a:gd name="connsiteY1121" fmla="*/ 346384 h 4352025"/>
              <a:gd name="connsiteX1122" fmla="*/ 258081 w 430785"/>
              <a:gd name="connsiteY1122" fmla="*/ 375276 h 4352025"/>
              <a:gd name="connsiteX1123" fmla="*/ 210847 w 430785"/>
              <a:gd name="connsiteY1123" fmla="*/ 348007 h 4352025"/>
              <a:gd name="connsiteX1124" fmla="*/ 71743 w 430785"/>
              <a:gd name="connsiteY1124" fmla="*/ 304669 h 4352025"/>
              <a:gd name="connsiteX1125" fmla="*/ 173028 w 430785"/>
              <a:gd name="connsiteY1125" fmla="*/ 363102 h 4352025"/>
              <a:gd name="connsiteX1126" fmla="*/ 173028 w 430785"/>
              <a:gd name="connsiteY1126" fmla="*/ 391994 h 4352025"/>
              <a:gd name="connsiteX1127" fmla="*/ 71743 w 430785"/>
              <a:gd name="connsiteY1127" fmla="*/ 333399 h 4352025"/>
              <a:gd name="connsiteX1128" fmla="*/ 359366 w 430785"/>
              <a:gd name="connsiteY1128" fmla="*/ 273179 h 4352025"/>
              <a:gd name="connsiteX1129" fmla="*/ 430785 w 430785"/>
              <a:gd name="connsiteY1129" fmla="*/ 314569 h 4352025"/>
              <a:gd name="connsiteX1130" fmla="*/ 430785 w 430785"/>
              <a:gd name="connsiteY1130" fmla="*/ 343299 h 4352025"/>
              <a:gd name="connsiteX1131" fmla="*/ 359366 w 430785"/>
              <a:gd name="connsiteY1131" fmla="*/ 302071 h 4352025"/>
              <a:gd name="connsiteX1132" fmla="*/ 0 w 430785"/>
              <a:gd name="connsiteY1132" fmla="*/ 263116 h 4352025"/>
              <a:gd name="connsiteX1133" fmla="*/ 51779 w 430785"/>
              <a:gd name="connsiteY1133" fmla="*/ 292982 h 4352025"/>
              <a:gd name="connsiteX1134" fmla="*/ 51779 w 430785"/>
              <a:gd name="connsiteY1134" fmla="*/ 321874 h 4352025"/>
              <a:gd name="connsiteX1135" fmla="*/ 0 w 430785"/>
              <a:gd name="connsiteY1135" fmla="*/ 292008 h 4352025"/>
              <a:gd name="connsiteX1136" fmla="*/ 248829 w 430785"/>
              <a:gd name="connsiteY1136" fmla="*/ 209390 h 4352025"/>
              <a:gd name="connsiteX1137" fmla="*/ 280805 w 430785"/>
              <a:gd name="connsiteY1137" fmla="*/ 227894 h 4352025"/>
              <a:gd name="connsiteX1138" fmla="*/ 280805 w 430785"/>
              <a:gd name="connsiteY1138" fmla="*/ 256786 h 4352025"/>
              <a:gd name="connsiteX1139" fmla="*/ 248829 w 430785"/>
              <a:gd name="connsiteY1139" fmla="*/ 238282 h 4352025"/>
              <a:gd name="connsiteX1140" fmla="*/ 0 w 430785"/>
              <a:gd name="connsiteY1140" fmla="*/ 197379 h 4352025"/>
              <a:gd name="connsiteX1141" fmla="*/ 190883 w 430785"/>
              <a:gd name="connsiteY1141" fmla="*/ 307591 h 4352025"/>
              <a:gd name="connsiteX1142" fmla="*/ 190883 w 430785"/>
              <a:gd name="connsiteY1142" fmla="*/ 336321 h 4352025"/>
              <a:gd name="connsiteX1143" fmla="*/ 0 w 430785"/>
              <a:gd name="connsiteY1143" fmla="*/ 226271 h 4352025"/>
              <a:gd name="connsiteX1144" fmla="*/ 339888 w 430785"/>
              <a:gd name="connsiteY1144" fmla="*/ 196242 h 4352025"/>
              <a:gd name="connsiteX1145" fmla="*/ 430784 w 430785"/>
              <a:gd name="connsiteY1145" fmla="*/ 248670 h 4352025"/>
              <a:gd name="connsiteX1146" fmla="*/ 430784 w 430785"/>
              <a:gd name="connsiteY1146" fmla="*/ 277562 h 4352025"/>
              <a:gd name="connsiteX1147" fmla="*/ 339888 w 430785"/>
              <a:gd name="connsiteY1147" fmla="*/ 224972 h 4352025"/>
              <a:gd name="connsiteX1148" fmla="*/ 109563 w 430785"/>
              <a:gd name="connsiteY1148" fmla="*/ 194782 h 4352025"/>
              <a:gd name="connsiteX1149" fmla="*/ 141539 w 430785"/>
              <a:gd name="connsiteY1149" fmla="*/ 213286 h 4352025"/>
              <a:gd name="connsiteX1150" fmla="*/ 141539 w 430785"/>
              <a:gd name="connsiteY1150" fmla="*/ 242178 h 4352025"/>
              <a:gd name="connsiteX1151" fmla="*/ 109563 w 430785"/>
              <a:gd name="connsiteY1151" fmla="*/ 223512 h 4352025"/>
              <a:gd name="connsiteX1152" fmla="*/ 199161 w 430785"/>
              <a:gd name="connsiteY1152" fmla="*/ 180823 h 4352025"/>
              <a:gd name="connsiteX1153" fmla="*/ 231299 w 430785"/>
              <a:gd name="connsiteY1153" fmla="*/ 199327 h 4352025"/>
              <a:gd name="connsiteX1154" fmla="*/ 231299 w 430785"/>
              <a:gd name="connsiteY1154" fmla="*/ 228057 h 4352025"/>
              <a:gd name="connsiteX1155" fmla="*/ 199161 w 430785"/>
              <a:gd name="connsiteY1155" fmla="*/ 209553 h 4352025"/>
              <a:gd name="connsiteX1156" fmla="*/ 71743 w 430785"/>
              <a:gd name="connsiteY1156" fmla="*/ 173032 h 4352025"/>
              <a:gd name="connsiteX1157" fmla="*/ 89435 w 430785"/>
              <a:gd name="connsiteY1157" fmla="*/ 183258 h 4352025"/>
              <a:gd name="connsiteX1158" fmla="*/ 89435 w 430785"/>
              <a:gd name="connsiteY1158" fmla="*/ 211988 h 4352025"/>
              <a:gd name="connsiteX1159" fmla="*/ 71743 w 430785"/>
              <a:gd name="connsiteY1159" fmla="*/ 201762 h 4352025"/>
              <a:gd name="connsiteX1160" fmla="*/ 0 w 430785"/>
              <a:gd name="connsiteY1160" fmla="*/ 131641 h 4352025"/>
              <a:gd name="connsiteX1161" fmla="*/ 51779 w 430785"/>
              <a:gd name="connsiteY1161" fmla="*/ 161507 h 4352025"/>
              <a:gd name="connsiteX1162" fmla="*/ 51779 w 430785"/>
              <a:gd name="connsiteY1162" fmla="*/ 190237 h 4352025"/>
              <a:gd name="connsiteX1163" fmla="*/ 0 w 430785"/>
              <a:gd name="connsiteY1163" fmla="*/ 160371 h 4352025"/>
              <a:gd name="connsiteX1164" fmla="*/ 218476 w 430785"/>
              <a:gd name="connsiteY1164" fmla="*/ 126124 h 4352025"/>
              <a:gd name="connsiteX1165" fmla="*/ 250614 w 430785"/>
              <a:gd name="connsiteY1165" fmla="*/ 144628 h 4352025"/>
              <a:gd name="connsiteX1166" fmla="*/ 250614 w 430785"/>
              <a:gd name="connsiteY1166" fmla="*/ 173520 h 4352025"/>
              <a:gd name="connsiteX1167" fmla="*/ 218476 w 430785"/>
              <a:gd name="connsiteY1167" fmla="*/ 154854 h 4352025"/>
              <a:gd name="connsiteX1168" fmla="*/ 91546 w 430785"/>
              <a:gd name="connsiteY1168" fmla="*/ 118656 h 4352025"/>
              <a:gd name="connsiteX1169" fmla="*/ 179034 w 430785"/>
              <a:gd name="connsiteY1169" fmla="*/ 169136 h 4352025"/>
              <a:gd name="connsiteX1170" fmla="*/ 179034 w 430785"/>
              <a:gd name="connsiteY1170" fmla="*/ 198028 h 4352025"/>
              <a:gd name="connsiteX1171" fmla="*/ 91546 w 430785"/>
              <a:gd name="connsiteY1171" fmla="*/ 147386 h 4352025"/>
              <a:gd name="connsiteX1172" fmla="*/ 151278 w 430785"/>
              <a:gd name="connsiteY1172" fmla="*/ 87325 h 4352025"/>
              <a:gd name="connsiteX1173" fmla="*/ 198512 w 430785"/>
              <a:gd name="connsiteY1173" fmla="*/ 114599 h 4352025"/>
              <a:gd name="connsiteX1174" fmla="*/ 198512 w 430785"/>
              <a:gd name="connsiteY1174" fmla="*/ 143329 h 4352025"/>
              <a:gd name="connsiteX1175" fmla="*/ 151278 w 430785"/>
              <a:gd name="connsiteY1175" fmla="*/ 116060 h 4352025"/>
              <a:gd name="connsiteX1176" fmla="*/ 0 w 430785"/>
              <a:gd name="connsiteY1176" fmla="*/ 65737 h 4352025"/>
              <a:gd name="connsiteX1177" fmla="*/ 71419 w 430785"/>
              <a:gd name="connsiteY1177" fmla="*/ 106970 h 4352025"/>
              <a:gd name="connsiteX1178" fmla="*/ 71419 w 430785"/>
              <a:gd name="connsiteY1178" fmla="*/ 135862 h 4352025"/>
              <a:gd name="connsiteX1179" fmla="*/ 0 w 430785"/>
              <a:gd name="connsiteY1179" fmla="*/ 94633 h 4352025"/>
              <a:gd name="connsiteX1180" fmla="*/ 0 w 430785"/>
              <a:gd name="connsiteY1180" fmla="*/ 0 h 4352025"/>
              <a:gd name="connsiteX1181" fmla="*/ 131151 w 430785"/>
              <a:gd name="connsiteY1181" fmla="*/ 75639 h 4352025"/>
              <a:gd name="connsiteX1182" fmla="*/ 131151 w 430785"/>
              <a:gd name="connsiteY1182" fmla="*/ 104536 h 4352025"/>
              <a:gd name="connsiteX1183" fmla="*/ 0 w 430785"/>
              <a:gd name="connsiteY1183" fmla="*/ 28731 h 435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Lst>
            <a:rect l="l" t="t" r="r" b="b"/>
            <a:pathLst>
              <a:path w="430785" h="4352025">
                <a:moveTo>
                  <a:pt x="365209" y="4285313"/>
                </a:moveTo>
                <a:lnTo>
                  <a:pt x="430784" y="4323132"/>
                </a:lnTo>
                <a:lnTo>
                  <a:pt x="430784" y="4352025"/>
                </a:lnTo>
                <a:lnTo>
                  <a:pt x="365209" y="4314205"/>
                </a:lnTo>
                <a:close/>
                <a:moveTo>
                  <a:pt x="361638" y="4217465"/>
                </a:moveTo>
                <a:lnTo>
                  <a:pt x="430784" y="4257394"/>
                </a:lnTo>
                <a:lnTo>
                  <a:pt x="430784" y="4286124"/>
                </a:lnTo>
                <a:lnTo>
                  <a:pt x="361638" y="4246195"/>
                </a:lnTo>
                <a:close/>
                <a:moveTo>
                  <a:pt x="302231" y="4183055"/>
                </a:moveTo>
                <a:lnTo>
                  <a:pt x="334207" y="4201559"/>
                </a:lnTo>
                <a:lnTo>
                  <a:pt x="334207" y="4230451"/>
                </a:lnTo>
                <a:lnTo>
                  <a:pt x="302231" y="4211947"/>
                </a:lnTo>
                <a:close/>
                <a:moveTo>
                  <a:pt x="395075" y="4171043"/>
                </a:moveTo>
                <a:lnTo>
                  <a:pt x="430784" y="4191657"/>
                </a:lnTo>
                <a:lnTo>
                  <a:pt x="430784" y="4220387"/>
                </a:lnTo>
                <a:lnTo>
                  <a:pt x="395075" y="4199773"/>
                </a:lnTo>
                <a:close/>
                <a:moveTo>
                  <a:pt x="252075" y="4154162"/>
                </a:moveTo>
                <a:lnTo>
                  <a:pt x="284213" y="4172666"/>
                </a:lnTo>
                <a:lnTo>
                  <a:pt x="284213" y="4201558"/>
                </a:lnTo>
                <a:lnTo>
                  <a:pt x="252075" y="4183054"/>
                </a:lnTo>
                <a:close/>
                <a:moveTo>
                  <a:pt x="133585" y="4151565"/>
                </a:moveTo>
                <a:lnTo>
                  <a:pt x="196401" y="4187761"/>
                </a:lnTo>
                <a:lnTo>
                  <a:pt x="196401" y="4216653"/>
                </a:lnTo>
                <a:lnTo>
                  <a:pt x="133585" y="4180457"/>
                </a:lnTo>
                <a:close/>
                <a:moveTo>
                  <a:pt x="85702" y="4123972"/>
                </a:moveTo>
                <a:lnTo>
                  <a:pt x="113458" y="4140041"/>
                </a:lnTo>
                <a:lnTo>
                  <a:pt x="113458" y="4168771"/>
                </a:lnTo>
                <a:lnTo>
                  <a:pt x="85702" y="4152702"/>
                </a:lnTo>
                <a:close/>
                <a:moveTo>
                  <a:pt x="365209" y="4087938"/>
                </a:moveTo>
                <a:lnTo>
                  <a:pt x="430784" y="4125757"/>
                </a:lnTo>
                <a:lnTo>
                  <a:pt x="430784" y="4154650"/>
                </a:lnTo>
                <a:lnTo>
                  <a:pt x="365209" y="4116668"/>
                </a:lnTo>
                <a:close/>
                <a:moveTo>
                  <a:pt x="129527" y="4083393"/>
                </a:moveTo>
                <a:lnTo>
                  <a:pt x="232110" y="4142638"/>
                </a:lnTo>
                <a:lnTo>
                  <a:pt x="232110" y="4171530"/>
                </a:lnTo>
                <a:lnTo>
                  <a:pt x="129527" y="4112285"/>
                </a:lnTo>
                <a:close/>
                <a:moveTo>
                  <a:pt x="0" y="4074466"/>
                </a:moveTo>
                <a:lnTo>
                  <a:pt x="65575" y="4112285"/>
                </a:lnTo>
                <a:lnTo>
                  <a:pt x="65575" y="4141178"/>
                </a:lnTo>
                <a:lnTo>
                  <a:pt x="0" y="4103196"/>
                </a:lnTo>
                <a:close/>
                <a:moveTo>
                  <a:pt x="379168" y="4030154"/>
                </a:moveTo>
                <a:lnTo>
                  <a:pt x="430784" y="4060020"/>
                </a:lnTo>
                <a:lnTo>
                  <a:pt x="430784" y="4088750"/>
                </a:lnTo>
                <a:lnTo>
                  <a:pt x="379168" y="4058884"/>
                </a:lnTo>
                <a:close/>
                <a:moveTo>
                  <a:pt x="123035" y="4013922"/>
                </a:moveTo>
                <a:lnTo>
                  <a:pt x="199161" y="4057909"/>
                </a:lnTo>
                <a:lnTo>
                  <a:pt x="199161" y="4086639"/>
                </a:lnTo>
                <a:lnTo>
                  <a:pt x="123035" y="4042652"/>
                </a:lnTo>
                <a:close/>
                <a:moveTo>
                  <a:pt x="0" y="4008728"/>
                </a:moveTo>
                <a:lnTo>
                  <a:pt x="109563" y="4071869"/>
                </a:lnTo>
                <a:lnTo>
                  <a:pt x="109563" y="4100598"/>
                </a:lnTo>
                <a:lnTo>
                  <a:pt x="0" y="4037458"/>
                </a:lnTo>
                <a:close/>
                <a:moveTo>
                  <a:pt x="222372" y="4005482"/>
                </a:moveTo>
                <a:lnTo>
                  <a:pt x="274151" y="4035348"/>
                </a:lnTo>
                <a:lnTo>
                  <a:pt x="274151" y="4064078"/>
                </a:lnTo>
                <a:lnTo>
                  <a:pt x="222372" y="4034212"/>
                </a:lnTo>
                <a:close/>
                <a:moveTo>
                  <a:pt x="55836" y="3975129"/>
                </a:moveTo>
                <a:lnTo>
                  <a:pt x="103070" y="4002398"/>
                </a:lnTo>
                <a:lnTo>
                  <a:pt x="103070" y="4031128"/>
                </a:lnTo>
                <a:lnTo>
                  <a:pt x="55836" y="4003859"/>
                </a:lnTo>
                <a:close/>
                <a:moveTo>
                  <a:pt x="355632" y="3950782"/>
                </a:moveTo>
                <a:lnTo>
                  <a:pt x="430784" y="3994120"/>
                </a:lnTo>
                <a:lnTo>
                  <a:pt x="430784" y="4023012"/>
                </a:lnTo>
                <a:lnTo>
                  <a:pt x="355632" y="3979512"/>
                </a:lnTo>
                <a:close/>
                <a:moveTo>
                  <a:pt x="125794" y="3949645"/>
                </a:moveTo>
                <a:lnTo>
                  <a:pt x="202407" y="3993957"/>
                </a:lnTo>
                <a:lnTo>
                  <a:pt x="202407" y="4022687"/>
                </a:lnTo>
                <a:lnTo>
                  <a:pt x="125794" y="3978537"/>
                </a:lnTo>
                <a:close/>
                <a:moveTo>
                  <a:pt x="0" y="3942828"/>
                </a:moveTo>
                <a:lnTo>
                  <a:pt x="35709" y="3963442"/>
                </a:lnTo>
                <a:lnTo>
                  <a:pt x="35709" y="3992334"/>
                </a:lnTo>
                <a:lnTo>
                  <a:pt x="0" y="3971720"/>
                </a:lnTo>
                <a:close/>
                <a:moveTo>
                  <a:pt x="193155" y="3922701"/>
                </a:moveTo>
                <a:lnTo>
                  <a:pt x="225293" y="3941205"/>
                </a:lnTo>
                <a:lnTo>
                  <a:pt x="225293" y="3970097"/>
                </a:lnTo>
                <a:lnTo>
                  <a:pt x="193155" y="3951593"/>
                </a:lnTo>
                <a:close/>
                <a:moveTo>
                  <a:pt x="379168" y="3898516"/>
                </a:moveTo>
                <a:lnTo>
                  <a:pt x="430784" y="3928382"/>
                </a:lnTo>
                <a:lnTo>
                  <a:pt x="430784" y="3957274"/>
                </a:lnTo>
                <a:lnTo>
                  <a:pt x="379168" y="3927408"/>
                </a:lnTo>
                <a:close/>
                <a:moveTo>
                  <a:pt x="0" y="3877091"/>
                </a:moveTo>
                <a:lnTo>
                  <a:pt x="105829" y="3938121"/>
                </a:lnTo>
                <a:lnTo>
                  <a:pt x="105829" y="3967013"/>
                </a:lnTo>
                <a:lnTo>
                  <a:pt x="0" y="3905821"/>
                </a:lnTo>
                <a:close/>
                <a:moveTo>
                  <a:pt x="210847" y="3867189"/>
                </a:moveTo>
                <a:lnTo>
                  <a:pt x="258081" y="3894458"/>
                </a:lnTo>
                <a:lnTo>
                  <a:pt x="258081" y="3923350"/>
                </a:lnTo>
                <a:lnTo>
                  <a:pt x="210847" y="3896081"/>
                </a:lnTo>
                <a:close/>
                <a:moveTo>
                  <a:pt x="71743" y="3852743"/>
                </a:moveTo>
                <a:lnTo>
                  <a:pt x="173028" y="3911176"/>
                </a:lnTo>
                <a:lnTo>
                  <a:pt x="173028" y="3939906"/>
                </a:lnTo>
                <a:lnTo>
                  <a:pt x="71743" y="3881473"/>
                </a:lnTo>
                <a:close/>
                <a:moveTo>
                  <a:pt x="359366" y="3821254"/>
                </a:moveTo>
                <a:lnTo>
                  <a:pt x="430785" y="3862644"/>
                </a:lnTo>
                <a:lnTo>
                  <a:pt x="430785" y="3891374"/>
                </a:lnTo>
                <a:lnTo>
                  <a:pt x="359366" y="3850146"/>
                </a:lnTo>
                <a:close/>
                <a:moveTo>
                  <a:pt x="0" y="3811191"/>
                </a:moveTo>
                <a:lnTo>
                  <a:pt x="51779" y="3841057"/>
                </a:lnTo>
                <a:lnTo>
                  <a:pt x="51779" y="3869949"/>
                </a:lnTo>
                <a:lnTo>
                  <a:pt x="0" y="3840083"/>
                </a:lnTo>
                <a:close/>
                <a:moveTo>
                  <a:pt x="248829" y="3757464"/>
                </a:moveTo>
                <a:lnTo>
                  <a:pt x="280805" y="3775968"/>
                </a:lnTo>
                <a:lnTo>
                  <a:pt x="280805" y="3804860"/>
                </a:lnTo>
                <a:lnTo>
                  <a:pt x="248829" y="3786194"/>
                </a:lnTo>
                <a:close/>
                <a:moveTo>
                  <a:pt x="0" y="3745453"/>
                </a:moveTo>
                <a:lnTo>
                  <a:pt x="190883" y="3855665"/>
                </a:lnTo>
                <a:lnTo>
                  <a:pt x="190883" y="3884395"/>
                </a:lnTo>
                <a:lnTo>
                  <a:pt x="0" y="3774183"/>
                </a:lnTo>
                <a:close/>
                <a:moveTo>
                  <a:pt x="339888" y="3744317"/>
                </a:moveTo>
                <a:lnTo>
                  <a:pt x="430784" y="3796745"/>
                </a:lnTo>
                <a:lnTo>
                  <a:pt x="430784" y="3825637"/>
                </a:lnTo>
                <a:lnTo>
                  <a:pt x="339888" y="3773047"/>
                </a:lnTo>
                <a:close/>
                <a:moveTo>
                  <a:pt x="109563" y="3742856"/>
                </a:moveTo>
                <a:lnTo>
                  <a:pt x="141539" y="3761360"/>
                </a:lnTo>
                <a:lnTo>
                  <a:pt x="141539" y="3790252"/>
                </a:lnTo>
                <a:lnTo>
                  <a:pt x="109563" y="3771586"/>
                </a:lnTo>
                <a:close/>
                <a:moveTo>
                  <a:pt x="199161" y="3728897"/>
                </a:moveTo>
                <a:lnTo>
                  <a:pt x="231299" y="3747401"/>
                </a:lnTo>
                <a:lnTo>
                  <a:pt x="231299" y="3776131"/>
                </a:lnTo>
                <a:lnTo>
                  <a:pt x="199161" y="3757627"/>
                </a:lnTo>
                <a:close/>
                <a:moveTo>
                  <a:pt x="71743" y="3721106"/>
                </a:moveTo>
                <a:lnTo>
                  <a:pt x="89435" y="3731332"/>
                </a:lnTo>
                <a:lnTo>
                  <a:pt x="89435" y="3760062"/>
                </a:lnTo>
                <a:lnTo>
                  <a:pt x="71743" y="3749836"/>
                </a:lnTo>
                <a:close/>
                <a:moveTo>
                  <a:pt x="365209" y="3692701"/>
                </a:moveTo>
                <a:lnTo>
                  <a:pt x="430784" y="3730520"/>
                </a:lnTo>
                <a:lnTo>
                  <a:pt x="430784" y="3759413"/>
                </a:lnTo>
                <a:lnTo>
                  <a:pt x="365209" y="3721593"/>
                </a:lnTo>
                <a:close/>
                <a:moveTo>
                  <a:pt x="0" y="3679716"/>
                </a:moveTo>
                <a:lnTo>
                  <a:pt x="51779" y="3709582"/>
                </a:lnTo>
                <a:lnTo>
                  <a:pt x="51779" y="3738312"/>
                </a:lnTo>
                <a:lnTo>
                  <a:pt x="0" y="3708446"/>
                </a:lnTo>
                <a:close/>
                <a:moveTo>
                  <a:pt x="218476" y="3674197"/>
                </a:moveTo>
                <a:lnTo>
                  <a:pt x="250614" y="3692701"/>
                </a:lnTo>
                <a:lnTo>
                  <a:pt x="250614" y="3721593"/>
                </a:lnTo>
                <a:lnTo>
                  <a:pt x="218476" y="3702927"/>
                </a:lnTo>
                <a:close/>
                <a:moveTo>
                  <a:pt x="91546" y="3666730"/>
                </a:moveTo>
                <a:lnTo>
                  <a:pt x="179034" y="3717210"/>
                </a:lnTo>
                <a:lnTo>
                  <a:pt x="179034" y="3746102"/>
                </a:lnTo>
                <a:lnTo>
                  <a:pt x="91546" y="3695460"/>
                </a:lnTo>
                <a:close/>
                <a:moveTo>
                  <a:pt x="151278" y="3635404"/>
                </a:moveTo>
                <a:lnTo>
                  <a:pt x="198512" y="3662673"/>
                </a:lnTo>
                <a:lnTo>
                  <a:pt x="198512" y="3691403"/>
                </a:lnTo>
                <a:lnTo>
                  <a:pt x="151278" y="3664134"/>
                </a:lnTo>
                <a:close/>
                <a:moveTo>
                  <a:pt x="361638" y="3624853"/>
                </a:moveTo>
                <a:lnTo>
                  <a:pt x="430784" y="3664783"/>
                </a:lnTo>
                <a:lnTo>
                  <a:pt x="430784" y="3693675"/>
                </a:lnTo>
                <a:lnTo>
                  <a:pt x="361638" y="3653583"/>
                </a:lnTo>
                <a:close/>
                <a:moveTo>
                  <a:pt x="0" y="3613816"/>
                </a:moveTo>
                <a:lnTo>
                  <a:pt x="71419" y="3655044"/>
                </a:lnTo>
                <a:lnTo>
                  <a:pt x="71419" y="3683936"/>
                </a:lnTo>
                <a:lnTo>
                  <a:pt x="0" y="3642708"/>
                </a:lnTo>
                <a:close/>
                <a:moveTo>
                  <a:pt x="302231" y="3590442"/>
                </a:moveTo>
                <a:lnTo>
                  <a:pt x="334207" y="3609108"/>
                </a:lnTo>
                <a:lnTo>
                  <a:pt x="334207" y="3637838"/>
                </a:lnTo>
                <a:lnTo>
                  <a:pt x="302231" y="3619334"/>
                </a:lnTo>
                <a:close/>
                <a:moveTo>
                  <a:pt x="395075" y="3578431"/>
                </a:moveTo>
                <a:lnTo>
                  <a:pt x="430784" y="3599045"/>
                </a:lnTo>
                <a:lnTo>
                  <a:pt x="430784" y="3627775"/>
                </a:lnTo>
                <a:lnTo>
                  <a:pt x="395075" y="3607161"/>
                </a:lnTo>
                <a:close/>
                <a:moveTo>
                  <a:pt x="252075" y="3561550"/>
                </a:moveTo>
                <a:lnTo>
                  <a:pt x="284213" y="3580216"/>
                </a:lnTo>
                <a:lnTo>
                  <a:pt x="284213" y="3608946"/>
                </a:lnTo>
                <a:lnTo>
                  <a:pt x="252075" y="3590442"/>
                </a:lnTo>
                <a:close/>
                <a:moveTo>
                  <a:pt x="133585" y="3558953"/>
                </a:moveTo>
                <a:lnTo>
                  <a:pt x="196401" y="3595149"/>
                </a:lnTo>
                <a:lnTo>
                  <a:pt x="196401" y="3624041"/>
                </a:lnTo>
                <a:lnTo>
                  <a:pt x="133585" y="3587845"/>
                </a:lnTo>
                <a:close/>
                <a:moveTo>
                  <a:pt x="0" y="3548078"/>
                </a:moveTo>
                <a:lnTo>
                  <a:pt x="131151" y="3623717"/>
                </a:lnTo>
                <a:lnTo>
                  <a:pt x="131151" y="3652609"/>
                </a:lnTo>
                <a:lnTo>
                  <a:pt x="0" y="3576808"/>
                </a:lnTo>
                <a:close/>
                <a:moveTo>
                  <a:pt x="85702" y="3531360"/>
                </a:moveTo>
                <a:lnTo>
                  <a:pt x="113458" y="3547429"/>
                </a:lnTo>
                <a:lnTo>
                  <a:pt x="113458" y="3576159"/>
                </a:lnTo>
                <a:lnTo>
                  <a:pt x="85702" y="3560090"/>
                </a:lnTo>
                <a:close/>
                <a:moveTo>
                  <a:pt x="365209" y="3495326"/>
                </a:moveTo>
                <a:lnTo>
                  <a:pt x="430784" y="3533145"/>
                </a:lnTo>
                <a:lnTo>
                  <a:pt x="430784" y="3562038"/>
                </a:lnTo>
                <a:lnTo>
                  <a:pt x="365209" y="3524056"/>
                </a:lnTo>
                <a:close/>
                <a:moveTo>
                  <a:pt x="129527" y="3490781"/>
                </a:moveTo>
                <a:lnTo>
                  <a:pt x="232110" y="3550026"/>
                </a:lnTo>
                <a:lnTo>
                  <a:pt x="232110" y="3578918"/>
                </a:lnTo>
                <a:lnTo>
                  <a:pt x="129527" y="3519673"/>
                </a:lnTo>
                <a:close/>
                <a:moveTo>
                  <a:pt x="0" y="3481854"/>
                </a:moveTo>
                <a:lnTo>
                  <a:pt x="65575" y="3519673"/>
                </a:lnTo>
                <a:lnTo>
                  <a:pt x="65575" y="3548565"/>
                </a:lnTo>
                <a:lnTo>
                  <a:pt x="0" y="3510746"/>
                </a:lnTo>
                <a:close/>
                <a:moveTo>
                  <a:pt x="379168" y="3437542"/>
                </a:moveTo>
                <a:lnTo>
                  <a:pt x="430784" y="3467408"/>
                </a:lnTo>
                <a:lnTo>
                  <a:pt x="430784" y="3496138"/>
                </a:lnTo>
                <a:lnTo>
                  <a:pt x="379168" y="3466272"/>
                </a:lnTo>
                <a:close/>
                <a:moveTo>
                  <a:pt x="123035" y="3421310"/>
                </a:moveTo>
                <a:lnTo>
                  <a:pt x="199161" y="3465297"/>
                </a:lnTo>
                <a:lnTo>
                  <a:pt x="199161" y="3494027"/>
                </a:lnTo>
                <a:lnTo>
                  <a:pt x="123035" y="3450040"/>
                </a:lnTo>
                <a:close/>
                <a:moveTo>
                  <a:pt x="0" y="3416116"/>
                </a:moveTo>
                <a:lnTo>
                  <a:pt x="109563" y="3479257"/>
                </a:lnTo>
                <a:lnTo>
                  <a:pt x="109563" y="3507986"/>
                </a:lnTo>
                <a:lnTo>
                  <a:pt x="0" y="3444846"/>
                </a:lnTo>
                <a:close/>
                <a:moveTo>
                  <a:pt x="222372" y="3412870"/>
                </a:moveTo>
                <a:lnTo>
                  <a:pt x="274151" y="3442736"/>
                </a:lnTo>
                <a:lnTo>
                  <a:pt x="274151" y="3471466"/>
                </a:lnTo>
                <a:lnTo>
                  <a:pt x="222372" y="3441600"/>
                </a:lnTo>
                <a:close/>
                <a:moveTo>
                  <a:pt x="55836" y="3382517"/>
                </a:moveTo>
                <a:lnTo>
                  <a:pt x="103070" y="3409786"/>
                </a:lnTo>
                <a:lnTo>
                  <a:pt x="103070" y="3438516"/>
                </a:lnTo>
                <a:lnTo>
                  <a:pt x="55836" y="3411247"/>
                </a:lnTo>
                <a:close/>
                <a:moveTo>
                  <a:pt x="355632" y="3358169"/>
                </a:moveTo>
                <a:lnTo>
                  <a:pt x="430784" y="3401507"/>
                </a:lnTo>
                <a:lnTo>
                  <a:pt x="430784" y="3430399"/>
                </a:lnTo>
                <a:lnTo>
                  <a:pt x="355632" y="3386899"/>
                </a:lnTo>
                <a:close/>
                <a:moveTo>
                  <a:pt x="125794" y="3357033"/>
                </a:moveTo>
                <a:lnTo>
                  <a:pt x="202407" y="3401345"/>
                </a:lnTo>
                <a:lnTo>
                  <a:pt x="202407" y="3430075"/>
                </a:lnTo>
                <a:lnTo>
                  <a:pt x="125794" y="3385925"/>
                </a:lnTo>
                <a:close/>
                <a:moveTo>
                  <a:pt x="0" y="3350216"/>
                </a:moveTo>
                <a:lnTo>
                  <a:pt x="35709" y="3370830"/>
                </a:lnTo>
                <a:lnTo>
                  <a:pt x="35709" y="3399722"/>
                </a:lnTo>
                <a:lnTo>
                  <a:pt x="0" y="3379108"/>
                </a:lnTo>
                <a:close/>
                <a:moveTo>
                  <a:pt x="193155" y="3330089"/>
                </a:moveTo>
                <a:lnTo>
                  <a:pt x="225293" y="3348755"/>
                </a:lnTo>
                <a:lnTo>
                  <a:pt x="225293" y="3377485"/>
                </a:lnTo>
                <a:lnTo>
                  <a:pt x="193155" y="3358981"/>
                </a:lnTo>
                <a:close/>
                <a:moveTo>
                  <a:pt x="379168" y="3305904"/>
                </a:moveTo>
                <a:lnTo>
                  <a:pt x="430784" y="3335770"/>
                </a:lnTo>
                <a:lnTo>
                  <a:pt x="430784" y="3364662"/>
                </a:lnTo>
                <a:lnTo>
                  <a:pt x="379168" y="3334796"/>
                </a:lnTo>
                <a:close/>
                <a:moveTo>
                  <a:pt x="0" y="3284478"/>
                </a:moveTo>
                <a:lnTo>
                  <a:pt x="105829" y="3345508"/>
                </a:lnTo>
                <a:lnTo>
                  <a:pt x="105829" y="3374401"/>
                </a:lnTo>
                <a:lnTo>
                  <a:pt x="0" y="3313208"/>
                </a:lnTo>
                <a:close/>
                <a:moveTo>
                  <a:pt x="210847" y="3274577"/>
                </a:moveTo>
                <a:lnTo>
                  <a:pt x="258081" y="3301846"/>
                </a:lnTo>
                <a:lnTo>
                  <a:pt x="258081" y="3330738"/>
                </a:lnTo>
                <a:lnTo>
                  <a:pt x="210847" y="3303469"/>
                </a:lnTo>
                <a:close/>
                <a:moveTo>
                  <a:pt x="71743" y="3260131"/>
                </a:moveTo>
                <a:lnTo>
                  <a:pt x="173028" y="3318564"/>
                </a:lnTo>
                <a:lnTo>
                  <a:pt x="173028" y="3347456"/>
                </a:lnTo>
                <a:lnTo>
                  <a:pt x="71743" y="3288861"/>
                </a:lnTo>
                <a:close/>
                <a:moveTo>
                  <a:pt x="359366" y="3228642"/>
                </a:moveTo>
                <a:lnTo>
                  <a:pt x="430785" y="3270032"/>
                </a:lnTo>
                <a:lnTo>
                  <a:pt x="430785" y="3298762"/>
                </a:lnTo>
                <a:lnTo>
                  <a:pt x="359366" y="3257534"/>
                </a:lnTo>
                <a:close/>
                <a:moveTo>
                  <a:pt x="0" y="3218578"/>
                </a:moveTo>
                <a:lnTo>
                  <a:pt x="51779" y="3248444"/>
                </a:lnTo>
                <a:lnTo>
                  <a:pt x="51779" y="3277336"/>
                </a:lnTo>
                <a:lnTo>
                  <a:pt x="0" y="3247470"/>
                </a:lnTo>
                <a:close/>
                <a:moveTo>
                  <a:pt x="248829" y="3164852"/>
                </a:moveTo>
                <a:lnTo>
                  <a:pt x="280805" y="3183356"/>
                </a:lnTo>
                <a:lnTo>
                  <a:pt x="280805" y="3212248"/>
                </a:lnTo>
                <a:lnTo>
                  <a:pt x="248829" y="3193744"/>
                </a:lnTo>
                <a:close/>
                <a:moveTo>
                  <a:pt x="0" y="3152841"/>
                </a:moveTo>
                <a:lnTo>
                  <a:pt x="190883" y="3263053"/>
                </a:lnTo>
                <a:lnTo>
                  <a:pt x="190883" y="3291783"/>
                </a:lnTo>
                <a:lnTo>
                  <a:pt x="0" y="3181733"/>
                </a:lnTo>
                <a:close/>
                <a:moveTo>
                  <a:pt x="339888" y="3151705"/>
                </a:moveTo>
                <a:lnTo>
                  <a:pt x="430784" y="3204133"/>
                </a:lnTo>
                <a:lnTo>
                  <a:pt x="430784" y="3233025"/>
                </a:lnTo>
                <a:lnTo>
                  <a:pt x="339888" y="3180435"/>
                </a:lnTo>
                <a:close/>
                <a:moveTo>
                  <a:pt x="109563" y="3150244"/>
                </a:moveTo>
                <a:lnTo>
                  <a:pt x="141539" y="3168748"/>
                </a:lnTo>
                <a:lnTo>
                  <a:pt x="141539" y="3197640"/>
                </a:lnTo>
                <a:lnTo>
                  <a:pt x="109563" y="3178974"/>
                </a:lnTo>
                <a:close/>
                <a:moveTo>
                  <a:pt x="199161" y="3136285"/>
                </a:moveTo>
                <a:lnTo>
                  <a:pt x="231299" y="3154789"/>
                </a:lnTo>
                <a:lnTo>
                  <a:pt x="231299" y="3183519"/>
                </a:lnTo>
                <a:lnTo>
                  <a:pt x="199161" y="3165015"/>
                </a:lnTo>
                <a:close/>
                <a:moveTo>
                  <a:pt x="71743" y="3128494"/>
                </a:moveTo>
                <a:lnTo>
                  <a:pt x="89435" y="3138720"/>
                </a:lnTo>
                <a:lnTo>
                  <a:pt x="89435" y="3167450"/>
                </a:lnTo>
                <a:lnTo>
                  <a:pt x="71743" y="3157224"/>
                </a:lnTo>
                <a:close/>
                <a:moveTo>
                  <a:pt x="365209" y="3103126"/>
                </a:moveTo>
                <a:lnTo>
                  <a:pt x="430784" y="3140945"/>
                </a:lnTo>
                <a:lnTo>
                  <a:pt x="430784" y="3169838"/>
                </a:lnTo>
                <a:lnTo>
                  <a:pt x="365209" y="3132018"/>
                </a:lnTo>
                <a:close/>
                <a:moveTo>
                  <a:pt x="0" y="3087103"/>
                </a:moveTo>
                <a:lnTo>
                  <a:pt x="51779" y="3116969"/>
                </a:lnTo>
                <a:lnTo>
                  <a:pt x="51779" y="3145699"/>
                </a:lnTo>
                <a:lnTo>
                  <a:pt x="0" y="3115833"/>
                </a:lnTo>
                <a:close/>
                <a:moveTo>
                  <a:pt x="218476" y="3081585"/>
                </a:moveTo>
                <a:lnTo>
                  <a:pt x="250614" y="3100089"/>
                </a:lnTo>
                <a:lnTo>
                  <a:pt x="250614" y="3128981"/>
                </a:lnTo>
                <a:lnTo>
                  <a:pt x="218476" y="3110315"/>
                </a:lnTo>
                <a:close/>
                <a:moveTo>
                  <a:pt x="91546" y="3074118"/>
                </a:moveTo>
                <a:lnTo>
                  <a:pt x="179034" y="3124598"/>
                </a:lnTo>
                <a:lnTo>
                  <a:pt x="179034" y="3153490"/>
                </a:lnTo>
                <a:lnTo>
                  <a:pt x="91546" y="3102848"/>
                </a:lnTo>
                <a:close/>
                <a:moveTo>
                  <a:pt x="151278" y="3042791"/>
                </a:moveTo>
                <a:lnTo>
                  <a:pt x="198512" y="3070060"/>
                </a:lnTo>
                <a:lnTo>
                  <a:pt x="198512" y="3098790"/>
                </a:lnTo>
                <a:lnTo>
                  <a:pt x="151278" y="3071521"/>
                </a:lnTo>
                <a:close/>
                <a:moveTo>
                  <a:pt x="361638" y="3035278"/>
                </a:moveTo>
                <a:lnTo>
                  <a:pt x="430784" y="3075207"/>
                </a:lnTo>
                <a:lnTo>
                  <a:pt x="430784" y="3103937"/>
                </a:lnTo>
                <a:lnTo>
                  <a:pt x="361638" y="3064008"/>
                </a:lnTo>
                <a:close/>
                <a:moveTo>
                  <a:pt x="0" y="3021203"/>
                </a:moveTo>
                <a:lnTo>
                  <a:pt x="71419" y="3062431"/>
                </a:lnTo>
                <a:lnTo>
                  <a:pt x="71419" y="3091323"/>
                </a:lnTo>
                <a:lnTo>
                  <a:pt x="0" y="3050095"/>
                </a:lnTo>
                <a:close/>
                <a:moveTo>
                  <a:pt x="302231" y="3000868"/>
                </a:moveTo>
                <a:lnTo>
                  <a:pt x="334207" y="3019372"/>
                </a:lnTo>
                <a:lnTo>
                  <a:pt x="334207" y="3048264"/>
                </a:lnTo>
                <a:lnTo>
                  <a:pt x="302231" y="3029760"/>
                </a:lnTo>
                <a:close/>
                <a:moveTo>
                  <a:pt x="395075" y="2988856"/>
                </a:moveTo>
                <a:lnTo>
                  <a:pt x="430784" y="3009470"/>
                </a:lnTo>
                <a:lnTo>
                  <a:pt x="430784" y="3038200"/>
                </a:lnTo>
                <a:lnTo>
                  <a:pt x="395075" y="3017586"/>
                </a:lnTo>
                <a:close/>
                <a:moveTo>
                  <a:pt x="252075" y="2971975"/>
                </a:moveTo>
                <a:lnTo>
                  <a:pt x="284213" y="2990479"/>
                </a:lnTo>
                <a:lnTo>
                  <a:pt x="284213" y="3019371"/>
                </a:lnTo>
                <a:lnTo>
                  <a:pt x="252075" y="3000867"/>
                </a:lnTo>
                <a:close/>
                <a:moveTo>
                  <a:pt x="133585" y="2969378"/>
                </a:moveTo>
                <a:lnTo>
                  <a:pt x="196401" y="3005574"/>
                </a:lnTo>
                <a:lnTo>
                  <a:pt x="196401" y="3034466"/>
                </a:lnTo>
                <a:lnTo>
                  <a:pt x="133585" y="2998270"/>
                </a:lnTo>
                <a:close/>
                <a:moveTo>
                  <a:pt x="0" y="2955466"/>
                </a:moveTo>
                <a:lnTo>
                  <a:pt x="131151" y="3031105"/>
                </a:lnTo>
                <a:lnTo>
                  <a:pt x="131151" y="3059997"/>
                </a:lnTo>
                <a:lnTo>
                  <a:pt x="0" y="2984196"/>
                </a:lnTo>
                <a:close/>
                <a:moveTo>
                  <a:pt x="85702" y="2941785"/>
                </a:moveTo>
                <a:lnTo>
                  <a:pt x="113458" y="2957854"/>
                </a:lnTo>
                <a:lnTo>
                  <a:pt x="113458" y="2986584"/>
                </a:lnTo>
                <a:lnTo>
                  <a:pt x="85702" y="2970515"/>
                </a:lnTo>
                <a:close/>
                <a:moveTo>
                  <a:pt x="365209" y="2905751"/>
                </a:moveTo>
                <a:lnTo>
                  <a:pt x="430784" y="2943570"/>
                </a:lnTo>
                <a:lnTo>
                  <a:pt x="430784" y="2972463"/>
                </a:lnTo>
                <a:lnTo>
                  <a:pt x="365209" y="2934481"/>
                </a:lnTo>
                <a:close/>
                <a:moveTo>
                  <a:pt x="129527" y="2901206"/>
                </a:moveTo>
                <a:lnTo>
                  <a:pt x="232110" y="2960451"/>
                </a:lnTo>
                <a:lnTo>
                  <a:pt x="232110" y="2989343"/>
                </a:lnTo>
                <a:lnTo>
                  <a:pt x="129527" y="2930098"/>
                </a:lnTo>
                <a:close/>
                <a:moveTo>
                  <a:pt x="0" y="2892279"/>
                </a:moveTo>
                <a:lnTo>
                  <a:pt x="65575" y="2930098"/>
                </a:lnTo>
                <a:lnTo>
                  <a:pt x="65575" y="2958991"/>
                </a:lnTo>
                <a:lnTo>
                  <a:pt x="0" y="2921009"/>
                </a:lnTo>
                <a:close/>
                <a:moveTo>
                  <a:pt x="379168" y="2847967"/>
                </a:moveTo>
                <a:lnTo>
                  <a:pt x="430784" y="2877833"/>
                </a:lnTo>
                <a:lnTo>
                  <a:pt x="430784" y="2906563"/>
                </a:lnTo>
                <a:lnTo>
                  <a:pt x="379168" y="2876697"/>
                </a:lnTo>
                <a:close/>
                <a:moveTo>
                  <a:pt x="123035" y="2831735"/>
                </a:moveTo>
                <a:lnTo>
                  <a:pt x="199161" y="2875722"/>
                </a:lnTo>
                <a:lnTo>
                  <a:pt x="199161" y="2904452"/>
                </a:lnTo>
                <a:lnTo>
                  <a:pt x="123035" y="2860465"/>
                </a:lnTo>
                <a:close/>
                <a:moveTo>
                  <a:pt x="0" y="2826541"/>
                </a:moveTo>
                <a:lnTo>
                  <a:pt x="109563" y="2889682"/>
                </a:lnTo>
                <a:lnTo>
                  <a:pt x="109563" y="2918411"/>
                </a:lnTo>
                <a:lnTo>
                  <a:pt x="0" y="2855271"/>
                </a:lnTo>
                <a:close/>
                <a:moveTo>
                  <a:pt x="222372" y="2823295"/>
                </a:moveTo>
                <a:lnTo>
                  <a:pt x="274151" y="2853161"/>
                </a:lnTo>
                <a:lnTo>
                  <a:pt x="274151" y="2881891"/>
                </a:lnTo>
                <a:lnTo>
                  <a:pt x="222372" y="2852025"/>
                </a:lnTo>
                <a:close/>
                <a:moveTo>
                  <a:pt x="55836" y="2792942"/>
                </a:moveTo>
                <a:lnTo>
                  <a:pt x="103070" y="2820211"/>
                </a:lnTo>
                <a:lnTo>
                  <a:pt x="103070" y="2848941"/>
                </a:lnTo>
                <a:lnTo>
                  <a:pt x="55836" y="2821672"/>
                </a:lnTo>
                <a:close/>
                <a:moveTo>
                  <a:pt x="355632" y="2768595"/>
                </a:moveTo>
                <a:lnTo>
                  <a:pt x="430784" y="2811933"/>
                </a:lnTo>
                <a:lnTo>
                  <a:pt x="430784" y="2840825"/>
                </a:lnTo>
                <a:lnTo>
                  <a:pt x="355632" y="2797325"/>
                </a:lnTo>
                <a:close/>
                <a:moveTo>
                  <a:pt x="125794" y="2767458"/>
                </a:moveTo>
                <a:lnTo>
                  <a:pt x="202407" y="2811770"/>
                </a:lnTo>
                <a:lnTo>
                  <a:pt x="202407" y="2840500"/>
                </a:lnTo>
                <a:lnTo>
                  <a:pt x="125794" y="2796350"/>
                </a:lnTo>
                <a:close/>
                <a:moveTo>
                  <a:pt x="0" y="2760641"/>
                </a:moveTo>
                <a:lnTo>
                  <a:pt x="35709" y="2781255"/>
                </a:lnTo>
                <a:lnTo>
                  <a:pt x="35709" y="2810147"/>
                </a:lnTo>
                <a:lnTo>
                  <a:pt x="0" y="2789533"/>
                </a:lnTo>
                <a:close/>
                <a:moveTo>
                  <a:pt x="193155" y="2740514"/>
                </a:moveTo>
                <a:lnTo>
                  <a:pt x="225293" y="2759018"/>
                </a:lnTo>
                <a:lnTo>
                  <a:pt x="225293" y="2787910"/>
                </a:lnTo>
                <a:lnTo>
                  <a:pt x="193155" y="2769406"/>
                </a:lnTo>
                <a:close/>
                <a:moveTo>
                  <a:pt x="379168" y="2716330"/>
                </a:moveTo>
                <a:lnTo>
                  <a:pt x="430784" y="2746195"/>
                </a:lnTo>
                <a:lnTo>
                  <a:pt x="430784" y="2775087"/>
                </a:lnTo>
                <a:lnTo>
                  <a:pt x="379168" y="2745221"/>
                </a:lnTo>
                <a:close/>
                <a:moveTo>
                  <a:pt x="0" y="2694905"/>
                </a:moveTo>
                <a:lnTo>
                  <a:pt x="105829" y="2755934"/>
                </a:lnTo>
                <a:lnTo>
                  <a:pt x="105829" y="2784826"/>
                </a:lnTo>
                <a:lnTo>
                  <a:pt x="0" y="2723635"/>
                </a:lnTo>
                <a:close/>
                <a:moveTo>
                  <a:pt x="210847" y="2685004"/>
                </a:moveTo>
                <a:lnTo>
                  <a:pt x="258081" y="2712272"/>
                </a:lnTo>
                <a:lnTo>
                  <a:pt x="258081" y="2741163"/>
                </a:lnTo>
                <a:lnTo>
                  <a:pt x="210847" y="2713894"/>
                </a:lnTo>
                <a:close/>
                <a:moveTo>
                  <a:pt x="71743" y="2670558"/>
                </a:moveTo>
                <a:lnTo>
                  <a:pt x="173028" y="2728990"/>
                </a:lnTo>
                <a:lnTo>
                  <a:pt x="173028" y="2757719"/>
                </a:lnTo>
                <a:lnTo>
                  <a:pt x="71743" y="2699287"/>
                </a:lnTo>
                <a:close/>
                <a:moveTo>
                  <a:pt x="359366" y="2639069"/>
                </a:moveTo>
                <a:lnTo>
                  <a:pt x="430785" y="2680459"/>
                </a:lnTo>
                <a:lnTo>
                  <a:pt x="430785" y="2709188"/>
                </a:lnTo>
                <a:lnTo>
                  <a:pt x="359366" y="2667961"/>
                </a:lnTo>
                <a:close/>
                <a:moveTo>
                  <a:pt x="0" y="2629007"/>
                </a:moveTo>
                <a:lnTo>
                  <a:pt x="51779" y="2658872"/>
                </a:lnTo>
                <a:lnTo>
                  <a:pt x="51779" y="2687764"/>
                </a:lnTo>
                <a:lnTo>
                  <a:pt x="0" y="2657898"/>
                </a:lnTo>
                <a:close/>
                <a:moveTo>
                  <a:pt x="248829" y="2575282"/>
                </a:moveTo>
                <a:lnTo>
                  <a:pt x="280805" y="2593785"/>
                </a:lnTo>
                <a:lnTo>
                  <a:pt x="280805" y="2622677"/>
                </a:lnTo>
                <a:lnTo>
                  <a:pt x="248829" y="2604011"/>
                </a:lnTo>
                <a:close/>
                <a:moveTo>
                  <a:pt x="0" y="2563271"/>
                </a:moveTo>
                <a:lnTo>
                  <a:pt x="190883" y="2673480"/>
                </a:lnTo>
                <a:lnTo>
                  <a:pt x="190883" y="2702209"/>
                </a:lnTo>
                <a:lnTo>
                  <a:pt x="0" y="2592000"/>
                </a:lnTo>
                <a:close/>
                <a:moveTo>
                  <a:pt x="339888" y="2562134"/>
                </a:moveTo>
                <a:lnTo>
                  <a:pt x="430784" y="2614561"/>
                </a:lnTo>
                <a:lnTo>
                  <a:pt x="430784" y="2643452"/>
                </a:lnTo>
                <a:lnTo>
                  <a:pt x="339888" y="2590864"/>
                </a:lnTo>
                <a:close/>
                <a:moveTo>
                  <a:pt x="109563" y="2560674"/>
                </a:moveTo>
                <a:lnTo>
                  <a:pt x="141539" y="2579178"/>
                </a:lnTo>
                <a:lnTo>
                  <a:pt x="141539" y="2608069"/>
                </a:lnTo>
                <a:lnTo>
                  <a:pt x="109563" y="2589403"/>
                </a:lnTo>
                <a:close/>
                <a:moveTo>
                  <a:pt x="199161" y="2546715"/>
                </a:moveTo>
                <a:lnTo>
                  <a:pt x="231299" y="2565219"/>
                </a:lnTo>
                <a:lnTo>
                  <a:pt x="231299" y="2593948"/>
                </a:lnTo>
                <a:lnTo>
                  <a:pt x="199161" y="2575445"/>
                </a:lnTo>
                <a:close/>
                <a:moveTo>
                  <a:pt x="71743" y="2538924"/>
                </a:moveTo>
                <a:lnTo>
                  <a:pt x="89435" y="2549150"/>
                </a:lnTo>
                <a:lnTo>
                  <a:pt x="89435" y="2577879"/>
                </a:lnTo>
                <a:lnTo>
                  <a:pt x="71743" y="2567654"/>
                </a:lnTo>
                <a:close/>
                <a:moveTo>
                  <a:pt x="365209" y="2510521"/>
                </a:moveTo>
                <a:lnTo>
                  <a:pt x="430784" y="2548339"/>
                </a:lnTo>
                <a:lnTo>
                  <a:pt x="430784" y="2549851"/>
                </a:lnTo>
                <a:lnTo>
                  <a:pt x="430784" y="2577231"/>
                </a:lnTo>
                <a:lnTo>
                  <a:pt x="430784" y="2578744"/>
                </a:lnTo>
                <a:lnTo>
                  <a:pt x="365209" y="2540924"/>
                </a:lnTo>
                <a:lnTo>
                  <a:pt x="365209" y="2539411"/>
                </a:lnTo>
                <a:lnTo>
                  <a:pt x="365209" y="2512032"/>
                </a:lnTo>
                <a:close/>
                <a:moveTo>
                  <a:pt x="0" y="2497536"/>
                </a:moveTo>
                <a:lnTo>
                  <a:pt x="51779" y="2527401"/>
                </a:lnTo>
                <a:lnTo>
                  <a:pt x="51779" y="2556130"/>
                </a:lnTo>
                <a:lnTo>
                  <a:pt x="0" y="2526265"/>
                </a:lnTo>
                <a:close/>
                <a:moveTo>
                  <a:pt x="218476" y="2492017"/>
                </a:moveTo>
                <a:lnTo>
                  <a:pt x="250614" y="2510521"/>
                </a:lnTo>
                <a:lnTo>
                  <a:pt x="250614" y="2539411"/>
                </a:lnTo>
                <a:lnTo>
                  <a:pt x="218476" y="2520746"/>
                </a:lnTo>
                <a:close/>
                <a:moveTo>
                  <a:pt x="91546" y="2484549"/>
                </a:moveTo>
                <a:lnTo>
                  <a:pt x="179034" y="2535029"/>
                </a:lnTo>
                <a:lnTo>
                  <a:pt x="179034" y="2563920"/>
                </a:lnTo>
                <a:lnTo>
                  <a:pt x="91546" y="2513279"/>
                </a:lnTo>
                <a:close/>
                <a:moveTo>
                  <a:pt x="151278" y="2453225"/>
                </a:moveTo>
                <a:lnTo>
                  <a:pt x="198512" y="2480494"/>
                </a:lnTo>
                <a:lnTo>
                  <a:pt x="198512" y="2509222"/>
                </a:lnTo>
                <a:lnTo>
                  <a:pt x="151278" y="2481954"/>
                </a:lnTo>
                <a:close/>
                <a:moveTo>
                  <a:pt x="361638" y="2442673"/>
                </a:moveTo>
                <a:lnTo>
                  <a:pt x="430784" y="2482603"/>
                </a:lnTo>
                <a:lnTo>
                  <a:pt x="430784" y="2484113"/>
                </a:lnTo>
                <a:lnTo>
                  <a:pt x="430784" y="2511495"/>
                </a:lnTo>
                <a:lnTo>
                  <a:pt x="430784" y="2512843"/>
                </a:lnTo>
                <a:lnTo>
                  <a:pt x="361638" y="2472914"/>
                </a:lnTo>
                <a:lnTo>
                  <a:pt x="361638" y="2471404"/>
                </a:lnTo>
                <a:lnTo>
                  <a:pt x="361638" y="2444184"/>
                </a:lnTo>
                <a:close/>
                <a:moveTo>
                  <a:pt x="0" y="2431635"/>
                </a:moveTo>
                <a:lnTo>
                  <a:pt x="71419" y="2472864"/>
                </a:lnTo>
                <a:lnTo>
                  <a:pt x="71419" y="2501756"/>
                </a:lnTo>
                <a:lnTo>
                  <a:pt x="0" y="2460528"/>
                </a:lnTo>
                <a:close/>
                <a:moveTo>
                  <a:pt x="302231" y="2408259"/>
                </a:moveTo>
                <a:lnTo>
                  <a:pt x="334207" y="2426926"/>
                </a:lnTo>
                <a:lnTo>
                  <a:pt x="334207" y="2428279"/>
                </a:lnTo>
                <a:lnTo>
                  <a:pt x="334207" y="2455660"/>
                </a:lnTo>
                <a:lnTo>
                  <a:pt x="334207" y="2457171"/>
                </a:lnTo>
                <a:lnTo>
                  <a:pt x="302231" y="2438667"/>
                </a:lnTo>
                <a:lnTo>
                  <a:pt x="302231" y="2437153"/>
                </a:lnTo>
                <a:lnTo>
                  <a:pt x="302231" y="2409775"/>
                </a:lnTo>
                <a:close/>
                <a:moveTo>
                  <a:pt x="395075" y="2396248"/>
                </a:moveTo>
                <a:lnTo>
                  <a:pt x="430784" y="2416860"/>
                </a:lnTo>
                <a:lnTo>
                  <a:pt x="430784" y="2418376"/>
                </a:lnTo>
                <a:lnTo>
                  <a:pt x="430784" y="2445595"/>
                </a:lnTo>
                <a:lnTo>
                  <a:pt x="430784" y="2447106"/>
                </a:lnTo>
                <a:lnTo>
                  <a:pt x="395075" y="2426492"/>
                </a:lnTo>
                <a:lnTo>
                  <a:pt x="395075" y="2424979"/>
                </a:lnTo>
                <a:lnTo>
                  <a:pt x="395075" y="2397762"/>
                </a:lnTo>
                <a:close/>
                <a:moveTo>
                  <a:pt x="252075" y="2379368"/>
                </a:moveTo>
                <a:lnTo>
                  <a:pt x="284213" y="2398033"/>
                </a:lnTo>
                <a:lnTo>
                  <a:pt x="284213" y="2399385"/>
                </a:lnTo>
                <a:lnTo>
                  <a:pt x="284213" y="2426766"/>
                </a:lnTo>
                <a:lnTo>
                  <a:pt x="284213" y="2428278"/>
                </a:lnTo>
                <a:lnTo>
                  <a:pt x="252075" y="2409774"/>
                </a:lnTo>
                <a:lnTo>
                  <a:pt x="252075" y="2408259"/>
                </a:lnTo>
                <a:lnTo>
                  <a:pt x="252075" y="2380881"/>
                </a:lnTo>
                <a:close/>
                <a:moveTo>
                  <a:pt x="133585" y="2376770"/>
                </a:moveTo>
                <a:lnTo>
                  <a:pt x="196401" y="2412967"/>
                </a:lnTo>
                <a:lnTo>
                  <a:pt x="196401" y="2414480"/>
                </a:lnTo>
                <a:lnTo>
                  <a:pt x="196401" y="2441861"/>
                </a:lnTo>
                <a:lnTo>
                  <a:pt x="196401" y="2443372"/>
                </a:lnTo>
                <a:lnTo>
                  <a:pt x="133585" y="2407176"/>
                </a:lnTo>
                <a:lnTo>
                  <a:pt x="133585" y="2405663"/>
                </a:lnTo>
                <a:lnTo>
                  <a:pt x="133585" y="2378284"/>
                </a:lnTo>
                <a:close/>
                <a:moveTo>
                  <a:pt x="0" y="2365896"/>
                </a:moveTo>
                <a:lnTo>
                  <a:pt x="131151" y="2441537"/>
                </a:lnTo>
                <a:lnTo>
                  <a:pt x="131151" y="2470429"/>
                </a:lnTo>
                <a:lnTo>
                  <a:pt x="0" y="2394624"/>
                </a:lnTo>
                <a:close/>
                <a:moveTo>
                  <a:pt x="85702" y="2349180"/>
                </a:moveTo>
                <a:lnTo>
                  <a:pt x="113458" y="2365247"/>
                </a:lnTo>
                <a:lnTo>
                  <a:pt x="113458" y="2366760"/>
                </a:lnTo>
                <a:lnTo>
                  <a:pt x="113458" y="2393975"/>
                </a:lnTo>
                <a:lnTo>
                  <a:pt x="113458" y="2395490"/>
                </a:lnTo>
                <a:lnTo>
                  <a:pt x="85702" y="2379421"/>
                </a:lnTo>
                <a:lnTo>
                  <a:pt x="85702" y="2377908"/>
                </a:lnTo>
                <a:lnTo>
                  <a:pt x="85702" y="2350691"/>
                </a:lnTo>
                <a:close/>
                <a:moveTo>
                  <a:pt x="365209" y="2313147"/>
                </a:moveTo>
                <a:lnTo>
                  <a:pt x="430784" y="2350965"/>
                </a:lnTo>
                <a:lnTo>
                  <a:pt x="430784" y="2352476"/>
                </a:lnTo>
                <a:lnTo>
                  <a:pt x="430784" y="2379855"/>
                </a:lnTo>
                <a:lnTo>
                  <a:pt x="430784" y="2381369"/>
                </a:lnTo>
                <a:lnTo>
                  <a:pt x="365209" y="2343388"/>
                </a:lnTo>
                <a:lnTo>
                  <a:pt x="365209" y="2341876"/>
                </a:lnTo>
                <a:lnTo>
                  <a:pt x="365209" y="2314657"/>
                </a:lnTo>
                <a:close/>
                <a:moveTo>
                  <a:pt x="129527" y="2308603"/>
                </a:moveTo>
                <a:lnTo>
                  <a:pt x="232110" y="2367845"/>
                </a:lnTo>
                <a:lnTo>
                  <a:pt x="232110" y="2369358"/>
                </a:lnTo>
                <a:lnTo>
                  <a:pt x="232110" y="2396735"/>
                </a:lnTo>
                <a:lnTo>
                  <a:pt x="232110" y="2398250"/>
                </a:lnTo>
                <a:lnTo>
                  <a:pt x="129527" y="2339005"/>
                </a:lnTo>
                <a:lnTo>
                  <a:pt x="129527" y="2337494"/>
                </a:lnTo>
                <a:lnTo>
                  <a:pt x="129527" y="2310113"/>
                </a:lnTo>
                <a:close/>
                <a:moveTo>
                  <a:pt x="0" y="2299676"/>
                </a:moveTo>
                <a:lnTo>
                  <a:pt x="65575" y="2337494"/>
                </a:lnTo>
                <a:lnTo>
                  <a:pt x="65575" y="2339005"/>
                </a:lnTo>
                <a:lnTo>
                  <a:pt x="65575" y="2366384"/>
                </a:lnTo>
                <a:lnTo>
                  <a:pt x="65575" y="2367898"/>
                </a:lnTo>
                <a:lnTo>
                  <a:pt x="0" y="2329916"/>
                </a:lnTo>
                <a:lnTo>
                  <a:pt x="0" y="2328568"/>
                </a:lnTo>
                <a:lnTo>
                  <a:pt x="0" y="2301187"/>
                </a:lnTo>
                <a:close/>
                <a:moveTo>
                  <a:pt x="379168" y="2255364"/>
                </a:moveTo>
                <a:lnTo>
                  <a:pt x="430784" y="2285232"/>
                </a:lnTo>
                <a:lnTo>
                  <a:pt x="430784" y="2286739"/>
                </a:lnTo>
                <a:lnTo>
                  <a:pt x="430784" y="2313959"/>
                </a:lnTo>
                <a:lnTo>
                  <a:pt x="430784" y="2315469"/>
                </a:lnTo>
                <a:lnTo>
                  <a:pt x="379168" y="2285604"/>
                </a:lnTo>
                <a:lnTo>
                  <a:pt x="379168" y="2284096"/>
                </a:lnTo>
                <a:lnTo>
                  <a:pt x="379168" y="2256874"/>
                </a:lnTo>
                <a:close/>
                <a:moveTo>
                  <a:pt x="123035" y="2239134"/>
                </a:moveTo>
                <a:lnTo>
                  <a:pt x="199161" y="2283122"/>
                </a:lnTo>
                <a:lnTo>
                  <a:pt x="199161" y="2284630"/>
                </a:lnTo>
                <a:lnTo>
                  <a:pt x="199161" y="2311849"/>
                </a:lnTo>
                <a:lnTo>
                  <a:pt x="199161" y="2313359"/>
                </a:lnTo>
                <a:lnTo>
                  <a:pt x="123035" y="2269373"/>
                </a:lnTo>
                <a:lnTo>
                  <a:pt x="123035" y="2267865"/>
                </a:lnTo>
                <a:lnTo>
                  <a:pt x="123035" y="2240642"/>
                </a:lnTo>
                <a:close/>
                <a:moveTo>
                  <a:pt x="0" y="2233939"/>
                </a:moveTo>
                <a:lnTo>
                  <a:pt x="109563" y="2297080"/>
                </a:lnTo>
                <a:lnTo>
                  <a:pt x="109563" y="2298590"/>
                </a:lnTo>
                <a:lnTo>
                  <a:pt x="109563" y="2325808"/>
                </a:lnTo>
                <a:lnTo>
                  <a:pt x="109563" y="2327318"/>
                </a:lnTo>
                <a:lnTo>
                  <a:pt x="0" y="2264179"/>
                </a:lnTo>
                <a:lnTo>
                  <a:pt x="0" y="2262671"/>
                </a:lnTo>
                <a:lnTo>
                  <a:pt x="0" y="2235449"/>
                </a:lnTo>
                <a:close/>
                <a:moveTo>
                  <a:pt x="222372" y="2230691"/>
                </a:moveTo>
                <a:lnTo>
                  <a:pt x="274151" y="2260562"/>
                </a:lnTo>
                <a:lnTo>
                  <a:pt x="274151" y="2262070"/>
                </a:lnTo>
                <a:lnTo>
                  <a:pt x="274151" y="2289290"/>
                </a:lnTo>
                <a:lnTo>
                  <a:pt x="274151" y="2290800"/>
                </a:lnTo>
                <a:lnTo>
                  <a:pt x="222372" y="2260933"/>
                </a:lnTo>
                <a:lnTo>
                  <a:pt x="222372" y="2259425"/>
                </a:lnTo>
                <a:lnTo>
                  <a:pt x="222372" y="2232203"/>
                </a:lnTo>
                <a:close/>
                <a:moveTo>
                  <a:pt x="55836" y="2200333"/>
                </a:moveTo>
                <a:lnTo>
                  <a:pt x="103070" y="2227605"/>
                </a:lnTo>
                <a:lnTo>
                  <a:pt x="103070" y="2229117"/>
                </a:lnTo>
                <a:lnTo>
                  <a:pt x="103070" y="2256340"/>
                </a:lnTo>
                <a:lnTo>
                  <a:pt x="103070" y="2257848"/>
                </a:lnTo>
                <a:lnTo>
                  <a:pt x="55836" y="2230580"/>
                </a:lnTo>
                <a:lnTo>
                  <a:pt x="55836" y="2229066"/>
                </a:lnTo>
                <a:lnTo>
                  <a:pt x="55836" y="2201849"/>
                </a:lnTo>
                <a:close/>
                <a:moveTo>
                  <a:pt x="355632" y="2175992"/>
                </a:moveTo>
                <a:lnTo>
                  <a:pt x="430784" y="2219322"/>
                </a:lnTo>
                <a:lnTo>
                  <a:pt x="430784" y="2220840"/>
                </a:lnTo>
                <a:lnTo>
                  <a:pt x="430784" y="2248221"/>
                </a:lnTo>
                <a:lnTo>
                  <a:pt x="430784" y="2249731"/>
                </a:lnTo>
                <a:lnTo>
                  <a:pt x="355632" y="2206231"/>
                </a:lnTo>
                <a:lnTo>
                  <a:pt x="355632" y="2204714"/>
                </a:lnTo>
                <a:lnTo>
                  <a:pt x="355632" y="2177501"/>
                </a:lnTo>
                <a:close/>
                <a:moveTo>
                  <a:pt x="125794" y="2174857"/>
                </a:moveTo>
                <a:lnTo>
                  <a:pt x="202407" y="2219161"/>
                </a:lnTo>
                <a:lnTo>
                  <a:pt x="202407" y="2220677"/>
                </a:lnTo>
                <a:lnTo>
                  <a:pt x="202407" y="2247898"/>
                </a:lnTo>
                <a:lnTo>
                  <a:pt x="202407" y="2249408"/>
                </a:lnTo>
                <a:lnTo>
                  <a:pt x="125794" y="2205256"/>
                </a:lnTo>
                <a:lnTo>
                  <a:pt x="125794" y="2203741"/>
                </a:lnTo>
                <a:lnTo>
                  <a:pt x="125794" y="2176365"/>
                </a:lnTo>
                <a:close/>
                <a:moveTo>
                  <a:pt x="0" y="2168040"/>
                </a:moveTo>
                <a:lnTo>
                  <a:pt x="35709" y="2188649"/>
                </a:lnTo>
                <a:lnTo>
                  <a:pt x="35709" y="2190162"/>
                </a:lnTo>
                <a:lnTo>
                  <a:pt x="35709" y="2217536"/>
                </a:lnTo>
                <a:lnTo>
                  <a:pt x="35709" y="2219053"/>
                </a:lnTo>
                <a:lnTo>
                  <a:pt x="0" y="2198439"/>
                </a:lnTo>
                <a:lnTo>
                  <a:pt x="0" y="2196925"/>
                </a:lnTo>
                <a:lnTo>
                  <a:pt x="0" y="2169553"/>
                </a:lnTo>
                <a:close/>
                <a:moveTo>
                  <a:pt x="193155" y="2147913"/>
                </a:moveTo>
                <a:lnTo>
                  <a:pt x="225293" y="2166579"/>
                </a:lnTo>
                <a:lnTo>
                  <a:pt x="225293" y="2167930"/>
                </a:lnTo>
                <a:lnTo>
                  <a:pt x="225293" y="2195303"/>
                </a:lnTo>
                <a:lnTo>
                  <a:pt x="225293" y="2196816"/>
                </a:lnTo>
                <a:lnTo>
                  <a:pt x="193155" y="2178313"/>
                </a:lnTo>
                <a:lnTo>
                  <a:pt x="193155" y="2176800"/>
                </a:lnTo>
                <a:lnTo>
                  <a:pt x="193155" y="2149426"/>
                </a:lnTo>
                <a:close/>
                <a:moveTo>
                  <a:pt x="379168" y="2123728"/>
                </a:moveTo>
                <a:lnTo>
                  <a:pt x="430784" y="2153594"/>
                </a:lnTo>
                <a:lnTo>
                  <a:pt x="430784" y="2155106"/>
                </a:lnTo>
                <a:lnTo>
                  <a:pt x="430784" y="2182481"/>
                </a:lnTo>
                <a:lnTo>
                  <a:pt x="430784" y="2183993"/>
                </a:lnTo>
                <a:lnTo>
                  <a:pt x="379168" y="2154132"/>
                </a:lnTo>
                <a:lnTo>
                  <a:pt x="379168" y="2152619"/>
                </a:lnTo>
                <a:lnTo>
                  <a:pt x="379168" y="2125240"/>
                </a:lnTo>
                <a:close/>
                <a:moveTo>
                  <a:pt x="0" y="2102302"/>
                </a:moveTo>
                <a:lnTo>
                  <a:pt x="105829" y="2163332"/>
                </a:lnTo>
                <a:lnTo>
                  <a:pt x="105829" y="2164846"/>
                </a:lnTo>
                <a:lnTo>
                  <a:pt x="105829" y="2192218"/>
                </a:lnTo>
                <a:lnTo>
                  <a:pt x="105829" y="2193733"/>
                </a:lnTo>
                <a:lnTo>
                  <a:pt x="0" y="2132546"/>
                </a:lnTo>
                <a:lnTo>
                  <a:pt x="0" y="2131032"/>
                </a:lnTo>
                <a:lnTo>
                  <a:pt x="0" y="2103816"/>
                </a:lnTo>
                <a:close/>
                <a:moveTo>
                  <a:pt x="210847" y="2092402"/>
                </a:moveTo>
                <a:lnTo>
                  <a:pt x="258081" y="2119670"/>
                </a:lnTo>
                <a:lnTo>
                  <a:pt x="258081" y="2121183"/>
                </a:lnTo>
                <a:lnTo>
                  <a:pt x="258081" y="2148562"/>
                </a:lnTo>
                <a:lnTo>
                  <a:pt x="258081" y="2150075"/>
                </a:lnTo>
                <a:lnTo>
                  <a:pt x="210847" y="2122806"/>
                </a:lnTo>
                <a:lnTo>
                  <a:pt x="210847" y="2121294"/>
                </a:lnTo>
                <a:lnTo>
                  <a:pt x="210847" y="2093914"/>
                </a:lnTo>
                <a:close/>
                <a:moveTo>
                  <a:pt x="71743" y="2077956"/>
                </a:moveTo>
                <a:lnTo>
                  <a:pt x="173028" y="2136388"/>
                </a:lnTo>
                <a:lnTo>
                  <a:pt x="173028" y="2137901"/>
                </a:lnTo>
                <a:lnTo>
                  <a:pt x="173028" y="2165280"/>
                </a:lnTo>
                <a:lnTo>
                  <a:pt x="173028" y="2166631"/>
                </a:lnTo>
                <a:lnTo>
                  <a:pt x="71743" y="2108198"/>
                </a:lnTo>
                <a:lnTo>
                  <a:pt x="71743" y="2106685"/>
                </a:lnTo>
                <a:lnTo>
                  <a:pt x="71743" y="2079468"/>
                </a:lnTo>
                <a:close/>
                <a:moveTo>
                  <a:pt x="359366" y="2046466"/>
                </a:moveTo>
                <a:lnTo>
                  <a:pt x="430785" y="2087856"/>
                </a:lnTo>
                <a:lnTo>
                  <a:pt x="430785" y="2089368"/>
                </a:lnTo>
                <a:lnTo>
                  <a:pt x="430785" y="2116586"/>
                </a:lnTo>
                <a:lnTo>
                  <a:pt x="430785" y="2118098"/>
                </a:lnTo>
                <a:lnTo>
                  <a:pt x="359366" y="2076870"/>
                </a:lnTo>
                <a:lnTo>
                  <a:pt x="359366" y="2075358"/>
                </a:lnTo>
                <a:lnTo>
                  <a:pt x="359366" y="2047978"/>
                </a:lnTo>
                <a:close/>
                <a:moveTo>
                  <a:pt x="0" y="2036403"/>
                </a:moveTo>
                <a:lnTo>
                  <a:pt x="51779" y="2066268"/>
                </a:lnTo>
                <a:lnTo>
                  <a:pt x="51779" y="2067782"/>
                </a:lnTo>
                <a:lnTo>
                  <a:pt x="51779" y="2095161"/>
                </a:lnTo>
                <a:lnTo>
                  <a:pt x="51779" y="2096674"/>
                </a:lnTo>
                <a:lnTo>
                  <a:pt x="0" y="2066808"/>
                </a:lnTo>
                <a:lnTo>
                  <a:pt x="0" y="2065295"/>
                </a:lnTo>
                <a:lnTo>
                  <a:pt x="0" y="2037916"/>
                </a:lnTo>
                <a:close/>
                <a:moveTo>
                  <a:pt x="248829" y="1982676"/>
                </a:moveTo>
                <a:lnTo>
                  <a:pt x="280805" y="2001181"/>
                </a:lnTo>
                <a:lnTo>
                  <a:pt x="280805" y="2002693"/>
                </a:lnTo>
                <a:lnTo>
                  <a:pt x="280805" y="2030074"/>
                </a:lnTo>
                <a:lnTo>
                  <a:pt x="280805" y="2031585"/>
                </a:lnTo>
                <a:lnTo>
                  <a:pt x="248829" y="2012920"/>
                </a:lnTo>
                <a:lnTo>
                  <a:pt x="248829" y="2011569"/>
                </a:lnTo>
                <a:lnTo>
                  <a:pt x="248829" y="1984189"/>
                </a:lnTo>
                <a:close/>
                <a:moveTo>
                  <a:pt x="0" y="1970665"/>
                </a:moveTo>
                <a:lnTo>
                  <a:pt x="190883" y="2080878"/>
                </a:lnTo>
                <a:lnTo>
                  <a:pt x="190883" y="2082390"/>
                </a:lnTo>
                <a:lnTo>
                  <a:pt x="190883" y="2109608"/>
                </a:lnTo>
                <a:lnTo>
                  <a:pt x="190883" y="2111120"/>
                </a:lnTo>
                <a:lnTo>
                  <a:pt x="0" y="2000908"/>
                </a:lnTo>
                <a:lnTo>
                  <a:pt x="0" y="1999558"/>
                </a:lnTo>
                <a:lnTo>
                  <a:pt x="0" y="1972178"/>
                </a:lnTo>
                <a:close/>
                <a:moveTo>
                  <a:pt x="339888" y="1969528"/>
                </a:moveTo>
                <a:lnTo>
                  <a:pt x="430784" y="2021957"/>
                </a:lnTo>
                <a:lnTo>
                  <a:pt x="430784" y="2023469"/>
                </a:lnTo>
                <a:lnTo>
                  <a:pt x="430784" y="2050848"/>
                </a:lnTo>
                <a:lnTo>
                  <a:pt x="430784" y="2052361"/>
                </a:lnTo>
                <a:lnTo>
                  <a:pt x="339888" y="1999771"/>
                </a:lnTo>
                <a:lnTo>
                  <a:pt x="339888" y="1998259"/>
                </a:lnTo>
                <a:lnTo>
                  <a:pt x="339888" y="1971041"/>
                </a:lnTo>
                <a:close/>
                <a:moveTo>
                  <a:pt x="109563" y="1968068"/>
                </a:moveTo>
                <a:lnTo>
                  <a:pt x="141539" y="1986573"/>
                </a:lnTo>
                <a:lnTo>
                  <a:pt x="141539" y="1988085"/>
                </a:lnTo>
                <a:lnTo>
                  <a:pt x="141539" y="2015465"/>
                </a:lnTo>
                <a:lnTo>
                  <a:pt x="141539" y="2016977"/>
                </a:lnTo>
                <a:lnTo>
                  <a:pt x="109563" y="1998311"/>
                </a:lnTo>
                <a:lnTo>
                  <a:pt x="109563" y="1996799"/>
                </a:lnTo>
                <a:lnTo>
                  <a:pt x="109563" y="1969581"/>
                </a:lnTo>
                <a:close/>
                <a:moveTo>
                  <a:pt x="199161" y="1954110"/>
                </a:moveTo>
                <a:lnTo>
                  <a:pt x="231299" y="1972614"/>
                </a:lnTo>
                <a:lnTo>
                  <a:pt x="231299" y="1974126"/>
                </a:lnTo>
                <a:lnTo>
                  <a:pt x="231299" y="2001344"/>
                </a:lnTo>
                <a:lnTo>
                  <a:pt x="231299" y="2002856"/>
                </a:lnTo>
                <a:lnTo>
                  <a:pt x="199161" y="1984352"/>
                </a:lnTo>
                <a:lnTo>
                  <a:pt x="199161" y="1982839"/>
                </a:lnTo>
                <a:lnTo>
                  <a:pt x="199161" y="1955622"/>
                </a:lnTo>
                <a:close/>
                <a:moveTo>
                  <a:pt x="71743" y="1946319"/>
                </a:moveTo>
                <a:lnTo>
                  <a:pt x="89435" y="1956544"/>
                </a:lnTo>
                <a:lnTo>
                  <a:pt x="89435" y="1958057"/>
                </a:lnTo>
                <a:lnTo>
                  <a:pt x="89435" y="1985275"/>
                </a:lnTo>
                <a:lnTo>
                  <a:pt x="89435" y="1986787"/>
                </a:lnTo>
                <a:lnTo>
                  <a:pt x="71743" y="1976561"/>
                </a:lnTo>
                <a:lnTo>
                  <a:pt x="71743" y="1975049"/>
                </a:lnTo>
                <a:lnTo>
                  <a:pt x="71743" y="1947831"/>
                </a:lnTo>
                <a:close/>
                <a:moveTo>
                  <a:pt x="365209" y="1919427"/>
                </a:moveTo>
                <a:lnTo>
                  <a:pt x="430784" y="1957246"/>
                </a:lnTo>
                <a:lnTo>
                  <a:pt x="430784" y="1986139"/>
                </a:lnTo>
                <a:lnTo>
                  <a:pt x="365209" y="1948319"/>
                </a:lnTo>
                <a:close/>
                <a:moveTo>
                  <a:pt x="0" y="1904928"/>
                </a:moveTo>
                <a:lnTo>
                  <a:pt x="51779" y="1934794"/>
                </a:lnTo>
                <a:lnTo>
                  <a:pt x="51779" y="1936307"/>
                </a:lnTo>
                <a:lnTo>
                  <a:pt x="51779" y="1963523"/>
                </a:lnTo>
                <a:lnTo>
                  <a:pt x="51779" y="1965037"/>
                </a:lnTo>
                <a:lnTo>
                  <a:pt x="0" y="1935171"/>
                </a:lnTo>
                <a:lnTo>
                  <a:pt x="0" y="1933658"/>
                </a:lnTo>
                <a:lnTo>
                  <a:pt x="0" y="1906441"/>
                </a:lnTo>
                <a:close/>
                <a:moveTo>
                  <a:pt x="218476" y="1899410"/>
                </a:moveTo>
                <a:lnTo>
                  <a:pt x="250614" y="1917914"/>
                </a:lnTo>
                <a:lnTo>
                  <a:pt x="250614" y="1919427"/>
                </a:lnTo>
                <a:lnTo>
                  <a:pt x="250614" y="1946806"/>
                </a:lnTo>
                <a:lnTo>
                  <a:pt x="250614" y="1948319"/>
                </a:lnTo>
                <a:lnTo>
                  <a:pt x="218476" y="1929652"/>
                </a:lnTo>
                <a:lnTo>
                  <a:pt x="218476" y="1928140"/>
                </a:lnTo>
                <a:lnTo>
                  <a:pt x="218476" y="1900923"/>
                </a:lnTo>
                <a:close/>
                <a:moveTo>
                  <a:pt x="91546" y="1891943"/>
                </a:moveTo>
                <a:lnTo>
                  <a:pt x="179034" y="1942423"/>
                </a:lnTo>
                <a:lnTo>
                  <a:pt x="179034" y="1943935"/>
                </a:lnTo>
                <a:lnTo>
                  <a:pt x="179034" y="1971315"/>
                </a:lnTo>
                <a:lnTo>
                  <a:pt x="179034" y="1972827"/>
                </a:lnTo>
                <a:lnTo>
                  <a:pt x="91546" y="1922185"/>
                </a:lnTo>
                <a:lnTo>
                  <a:pt x="91546" y="1920673"/>
                </a:lnTo>
                <a:lnTo>
                  <a:pt x="91546" y="1893455"/>
                </a:lnTo>
                <a:close/>
                <a:moveTo>
                  <a:pt x="151278" y="1860617"/>
                </a:moveTo>
                <a:lnTo>
                  <a:pt x="198512" y="1887885"/>
                </a:lnTo>
                <a:lnTo>
                  <a:pt x="198512" y="1889399"/>
                </a:lnTo>
                <a:lnTo>
                  <a:pt x="198512" y="1916615"/>
                </a:lnTo>
                <a:lnTo>
                  <a:pt x="198512" y="1918129"/>
                </a:lnTo>
                <a:lnTo>
                  <a:pt x="151278" y="1890860"/>
                </a:lnTo>
                <a:lnTo>
                  <a:pt x="151278" y="1889346"/>
                </a:lnTo>
                <a:lnTo>
                  <a:pt x="151278" y="1862130"/>
                </a:lnTo>
                <a:close/>
                <a:moveTo>
                  <a:pt x="361638" y="1851579"/>
                </a:moveTo>
                <a:lnTo>
                  <a:pt x="430784" y="1891509"/>
                </a:lnTo>
                <a:lnTo>
                  <a:pt x="430784" y="1920401"/>
                </a:lnTo>
                <a:lnTo>
                  <a:pt x="361638" y="1880309"/>
                </a:lnTo>
                <a:close/>
                <a:moveTo>
                  <a:pt x="0" y="1839029"/>
                </a:moveTo>
                <a:lnTo>
                  <a:pt x="71419" y="1880256"/>
                </a:lnTo>
                <a:lnTo>
                  <a:pt x="71419" y="1881770"/>
                </a:lnTo>
                <a:lnTo>
                  <a:pt x="71419" y="1909148"/>
                </a:lnTo>
                <a:lnTo>
                  <a:pt x="71419" y="1910661"/>
                </a:lnTo>
                <a:lnTo>
                  <a:pt x="0" y="1869434"/>
                </a:lnTo>
                <a:lnTo>
                  <a:pt x="0" y="1867920"/>
                </a:lnTo>
                <a:lnTo>
                  <a:pt x="0" y="1840542"/>
                </a:lnTo>
                <a:close/>
                <a:moveTo>
                  <a:pt x="302231" y="1817169"/>
                </a:moveTo>
                <a:lnTo>
                  <a:pt x="334207" y="1835835"/>
                </a:lnTo>
                <a:lnTo>
                  <a:pt x="334207" y="1864564"/>
                </a:lnTo>
                <a:lnTo>
                  <a:pt x="302231" y="1846060"/>
                </a:lnTo>
                <a:close/>
                <a:moveTo>
                  <a:pt x="395075" y="1805157"/>
                </a:moveTo>
                <a:lnTo>
                  <a:pt x="430784" y="1825771"/>
                </a:lnTo>
                <a:lnTo>
                  <a:pt x="430784" y="1854501"/>
                </a:lnTo>
                <a:lnTo>
                  <a:pt x="395075" y="1833887"/>
                </a:lnTo>
                <a:close/>
                <a:moveTo>
                  <a:pt x="252075" y="1788277"/>
                </a:moveTo>
                <a:lnTo>
                  <a:pt x="284213" y="1806943"/>
                </a:lnTo>
                <a:lnTo>
                  <a:pt x="284213" y="1835673"/>
                </a:lnTo>
                <a:lnTo>
                  <a:pt x="252075" y="1817169"/>
                </a:lnTo>
                <a:close/>
                <a:moveTo>
                  <a:pt x="133585" y="1785679"/>
                </a:moveTo>
                <a:lnTo>
                  <a:pt x="196401" y="1821875"/>
                </a:lnTo>
                <a:lnTo>
                  <a:pt x="196401" y="1850767"/>
                </a:lnTo>
                <a:lnTo>
                  <a:pt x="133585" y="1814571"/>
                </a:lnTo>
                <a:close/>
                <a:moveTo>
                  <a:pt x="0" y="1773292"/>
                </a:moveTo>
                <a:lnTo>
                  <a:pt x="131151" y="1848931"/>
                </a:lnTo>
                <a:lnTo>
                  <a:pt x="131151" y="1850443"/>
                </a:lnTo>
                <a:lnTo>
                  <a:pt x="131151" y="1877822"/>
                </a:lnTo>
                <a:lnTo>
                  <a:pt x="131151" y="1879335"/>
                </a:lnTo>
                <a:lnTo>
                  <a:pt x="0" y="1803534"/>
                </a:lnTo>
                <a:lnTo>
                  <a:pt x="0" y="1802022"/>
                </a:lnTo>
                <a:lnTo>
                  <a:pt x="0" y="1774804"/>
                </a:lnTo>
                <a:close/>
                <a:moveTo>
                  <a:pt x="85702" y="1758086"/>
                </a:moveTo>
                <a:lnTo>
                  <a:pt x="113458" y="1774155"/>
                </a:lnTo>
                <a:lnTo>
                  <a:pt x="113458" y="1802885"/>
                </a:lnTo>
                <a:lnTo>
                  <a:pt x="85702" y="1786816"/>
                </a:lnTo>
                <a:close/>
                <a:moveTo>
                  <a:pt x="365209" y="1722052"/>
                </a:moveTo>
                <a:lnTo>
                  <a:pt x="430784" y="1759871"/>
                </a:lnTo>
                <a:lnTo>
                  <a:pt x="430784" y="1788764"/>
                </a:lnTo>
                <a:lnTo>
                  <a:pt x="365209" y="1750782"/>
                </a:lnTo>
                <a:close/>
                <a:moveTo>
                  <a:pt x="129527" y="1717508"/>
                </a:moveTo>
                <a:lnTo>
                  <a:pt x="232110" y="1776753"/>
                </a:lnTo>
                <a:lnTo>
                  <a:pt x="232110" y="1805645"/>
                </a:lnTo>
                <a:lnTo>
                  <a:pt x="129527" y="1746400"/>
                </a:lnTo>
                <a:close/>
                <a:moveTo>
                  <a:pt x="0" y="1708581"/>
                </a:moveTo>
                <a:lnTo>
                  <a:pt x="65575" y="1746400"/>
                </a:lnTo>
                <a:lnTo>
                  <a:pt x="65575" y="1775292"/>
                </a:lnTo>
                <a:lnTo>
                  <a:pt x="0" y="1737473"/>
                </a:lnTo>
                <a:close/>
                <a:moveTo>
                  <a:pt x="379168" y="1664268"/>
                </a:moveTo>
                <a:lnTo>
                  <a:pt x="430784" y="1694134"/>
                </a:lnTo>
                <a:lnTo>
                  <a:pt x="430784" y="1722864"/>
                </a:lnTo>
                <a:lnTo>
                  <a:pt x="379168" y="1692998"/>
                </a:lnTo>
                <a:close/>
                <a:moveTo>
                  <a:pt x="123035" y="1648036"/>
                </a:moveTo>
                <a:lnTo>
                  <a:pt x="199161" y="1692024"/>
                </a:lnTo>
                <a:lnTo>
                  <a:pt x="199161" y="1720754"/>
                </a:lnTo>
                <a:lnTo>
                  <a:pt x="123035" y="1676767"/>
                </a:lnTo>
                <a:close/>
                <a:moveTo>
                  <a:pt x="0" y="1642842"/>
                </a:moveTo>
                <a:lnTo>
                  <a:pt x="109563" y="1705984"/>
                </a:lnTo>
                <a:lnTo>
                  <a:pt x="109563" y="1734713"/>
                </a:lnTo>
                <a:lnTo>
                  <a:pt x="0" y="1671573"/>
                </a:lnTo>
                <a:close/>
                <a:moveTo>
                  <a:pt x="222372" y="1639596"/>
                </a:moveTo>
                <a:lnTo>
                  <a:pt x="274151" y="1669463"/>
                </a:lnTo>
                <a:lnTo>
                  <a:pt x="274151" y="1698193"/>
                </a:lnTo>
                <a:lnTo>
                  <a:pt x="222372" y="1668327"/>
                </a:lnTo>
                <a:close/>
                <a:moveTo>
                  <a:pt x="55836" y="1609243"/>
                </a:moveTo>
                <a:lnTo>
                  <a:pt x="103070" y="1636512"/>
                </a:lnTo>
                <a:lnTo>
                  <a:pt x="103070" y="1665242"/>
                </a:lnTo>
                <a:lnTo>
                  <a:pt x="55836" y="1637973"/>
                </a:lnTo>
                <a:close/>
                <a:moveTo>
                  <a:pt x="355632" y="1584895"/>
                </a:moveTo>
                <a:lnTo>
                  <a:pt x="430784" y="1628233"/>
                </a:lnTo>
                <a:lnTo>
                  <a:pt x="430784" y="1657125"/>
                </a:lnTo>
                <a:lnTo>
                  <a:pt x="355632" y="1613625"/>
                </a:lnTo>
                <a:close/>
                <a:moveTo>
                  <a:pt x="125794" y="1583759"/>
                </a:moveTo>
                <a:lnTo>
                  <a:pt x="202407" y="1628071"/>
                </a:lnTo>
                <a:lnTo>
                  <a:pt x="202407" y="1656801"/>
                </a:lnTo>
                <a:lnTo>
                  <a:pt x="125794" y="1612651"/>
                </a:lnTo>
                <a:close/>
                <a:moveTo>
                  <a:pt x="0" y="1576942"/>
                </a:moveTo>
                <a:lnTo>
                  <a:pt x="35709" y="1597556"/>
                </a:lnTo>
                <a:lnTo>
                  <a:pt x="35709" y="1626448"/>
                </a:lnTo>
                <a:lnTo>
                  <a:pt x="0" y="1605834"/>
                </a:lnTo>
                <a:close/>
                <a:moveTo>
                  <a:pt x="193155" y="1556815"/>
                </a:moveTo>
                <a:lnTo>
                  <a:pt x="225293" y="1575481"/>
                </a:lnTo>
                <a:lnTo>
                  <a:pt x="225293" y="1604211"/>
                </a:lnTo>
                <a:lnTo>
                  <a:pt x="193155" y="1585707"/>
                </a:lnTo>
                <a:close/>
                <a:moveTo>
                  <a:pt x="379168" y="1532630"/>
                </a:moveTo>
                <a:lnTo>
                  <a:pt x="430784" y="1562496"/>
                </a:lnTo>
                <a:lnTo>
                  <a:pt x="430784" y="1591388"/>
                </a:lnTo>
                <a:lnTo>
                  <a:pt x="379168" y="1561522"/>
                </a:lnTo>
                <a:close/>
                <a:moveTo>
                  <a:pt x="0" y="1511204"/>
                </a:moveTo>
                <a:lnTo>
                  <a:pt x="105829" y="1572234"/>
                </a:lnTo>
                <a:lnTo>
                  <a:pt x="105829" y="1601127"/>
                </a:lnTo>
                <a:lnTo>
                  <a:pt x="0" y="1539934"/>
                </a:lnTo>
                <a:close/>
                <a:moveTo>
                  <a:pt x="210847" y="1501303"/>
                </a:moveTo>
                <a:lnTo>
                  <a:pt x="258081" y="1528572"/>
                </a:lnTo>
                <a:lnTo>
                  <a:pt x="258081" y="1557464"/>
                </a:lnTo>
                <a:lnTo>
                  <a:pt x="210847" y="1530195"/>
                </a:lnTo>
                <a:close/>
                <a:moveTo>
                  <a:pt x="71743" y="1486857"/>
                </a:moveTo>
                <a:lnTo>
                  <a:pt x="173028" y="1545290"/>
                </a:lnTo>
                <a:lnTo>
                  <a:pt x="173028" y="1574182"/>
                </a:lnTo>
                <a:lnTo>
                  <a:pt x="71743" y="1515587"/>
                </a:lnTo>
                <a:close/>
                <a:moveTo>
                  <a:pt x="359366" y="1455368"/>
                </a:moveTo>
                <a:lnTo>
                  <a:pt x="430785" y="1496758"/>
                </a:lnTo>
                <a:lnTo>
                  <a:pt x="430785" y="1525488"/>
                </a:lnTo>
                <a:lnTo>
                  <a:pt x="359366" y="1484260"/>
                </a:lnTo>
                <a:close/>
                <a:moveTo>
                  <a:pt x="0" y="1445304"/>
                </a:moveTo>
                <a:lnTo>
                  <a:pt x="51779" y="1475170"/>
                </a:lnTo>
                <a:lnTo>
                  <a:pt x="51779" y="1504062"/>
                </a:lnTo>
                <a:lnTo>
                  <a:pt x="0" y="1474196"/>
                </a:lnTo>
                <a:close/>
                <a:moveTo>
                  <a:pt x="248829" y="1391579"/>
                </a:moveTo>
                <a:lnTo>
                  <a:pt x="280805" y="1410083"/>
                </a:lnTo>
                <a:lnTo>
                  <a:pt x="280805" y="1438975"/>
                </a:lnTo>
                <a:lnTo>
                  <a:pt x="248829" y="1420471"/>
                </a:lnTo>
                <a:close/>
                <a:moveTo>
                  <a:pt x="0" y="1379568"/>
                </a:moveTo>
                <a:lnTo>
                  <a:pt x="190883" y="1489779"/>
                </a:lnTo>
                <a:lnTo>
                  <a:pt x="190883" y="1518509"/>
                </a:lnTo>
                <a:lnTo>
                  <a:pt x="0" y="1408459"/>
                </a:lnTo>
                <a:close/>
                <a:moveTo>
                  <a:pt x="339888" y="1378431"/>
                </a:moveTo>
                <a:lnTo>
                  <a:pt x="430784" y="1430859"/>
                </a:lnTo>
                <a:lnTo>
                  <a:pt x="430784" y="1459751"/>
                </a:lnTo>
                <a:lnTo>
                  <a:pt x="339888" y="1407161"/>
                </a:lnTo>
                <a:close/>
                <a:moveTo>
                  <a:pt x="109563" y="1376971"/>
                </a:moveTo>
                <a:lnTo>
                  <a:pt x="141539" y="1395475"/>
                </a:lnTo>
                <a:lnTo>
                  <a:pt x="141539" y="1424367"/>
                </a:lnTo>
                <a:lnTo>
                  <a:pt x="109563" y="1405701"/>
                </a:lnTo>
                <a:close/>
                <a:moveTo>
                  <a:pt x="199161" y="1363012"/>
                </a:moveTo>
                <a:lnTo>
                  <a:pt x="231299" y="1381516"/>
                </a:lnTo>
                <a:lnTo>
                  <a:pt x="231299" y="1410246"/>
                </a:lnTo>
                <a:lnTo>
                  <a:pt x="199161" y="1391742"/>
                </a:lnTo>
                <a:close/>
                <a:moveTo>
                  <a:pt x="71743" y="1355221"/>
                </a:moveTo>
                <a:lnTo>
                  <a:pt x="89435" y="1365447"/>
                </a:lnTo>
                <a:lnTo>
                  <a:pt x="89435" y="1394177"/>
                </a:lnTo>
                <a:lnTo>
                  <a:pt x="71743" y="1383951"/>
                </a:lnTo>
                <a:close/>
                <a:moveTo>
                  <a:pt x="365209" y="1329846"/>
                </a:moveTo>
                <a:lnTo>
                  <a:pt x="430784" y="1367665"/>
                </a:lnTo>
                <a:lnTo>
                  <a:pt x="430784" y="1396558"/>
                </a:lnTo>
                <a:lnTo>
                  <a:pt x="365209" y="1358738"/>
                </a:lnTo>
                <a:close/>
                <a:moveTo>
                  <a:pt x="0" y="1313830"/>
                </a:moveTo>
                <a:lnTo>
                  <a:pt x="51779" y="1343696"/>
                </a:lnTo>
                <a:lnTo>
                  <a:pt x="51779" y="1372426"/>
                </a:lnTo>
                <a:lnTo>
                  <a:pt x="0" y="1342560"/>
                </a:lnTo>
                <a:close/>
                <a:moveTo>
                  <a:pt x="218476" y="1308312"/>
                </a:moveTo>
                <a:lnTo>
                  <a:pt x="250614" y="1326816"/>
                </a:lnTo>
                <a:lnTo>
                  <a:pt x="250614" y="1355708"/>
                </a:lnTo>
                <a:lnTo>
                  <a:pt x="218476" y="1337042"/>
                </a:lnTo>
                <a:close/>
                <a:moveTo>
                  <a:pt x="91546" y="1300845"/>
                </a:moveTo>
                <a:lnTo>
                  <a:pt x="179034" y="1351325"/>
                </a:lnTo>
                <a:lnTo>
                  <a:pt x="179034" y="1380217"/>
                </a:lnTo>
                <a:lnTo>
                  <a:pt x="91546" y="1329575"/>
                </a:lnTo>
                <a:close/>
                <a:moveTo>
                  <a:pt x="151278" y="1269518"/>
                </a:moveTo>
                <a:lnTo>
                  <a:pt x="198512" y="1296787"/>
                </a:lnTo>
                <a:lnTo>
                  <a:pt x="198512" y="1325517"/>
                </a:lnTo>
                <a:lnTo>
                  <a:pt x="151278" y="1298248"/>
                </a:lnTo>
                <a:close/>
                <a:moveTo>
                  <a:pt x="361638" y="1261998"/>
                </a:moveTo>
                <a:lnTo>
                  <a:pt x="430784" y="1301927"/>
                </a:lnTo>
                <a:lnTo>
                  <a:pt x="430784" y="1330657"/>
                </a:lnTo>
                <a:lnTo>
                  <a:pt x="361638" y="1290728"/>
                </a:lnTo>
                <a:close/>
                <a:moveTo>
                  <a:pt x="0" y="1247930"/>
                </a:moveTo>
                <a:lnTo>
                  <a:pt x="71419" y="1289158"/>
                </a:lnTo>
                <a:lnTo>
                  <a:pt x="71419" y="1318050"/>
                </a:lnTo>
                <a:lnTo>
                  <a:pt x="0" y="1276822"/>
                </a:lnTo>
                <a:close/>
                <a:moveTo>
                  <a:pt x="302231" y="1227589"/>
                </a:moveTo>
                <a:lnTo>
                  <a:pt x="334207" y="1246093"/>
                </a:lnTo>
                <a:lnTo>
                  <a:pt x="334207" y="1274985"/>
                </a:lnTo>
                <a:lnTo>
                  <a:pt x="302231" y="1256481"/>
                </a:lnTo>
                <a:close/>
                <a:moveTo>
                  <a:pt x="395075" y="1215576"/>
                </a:moveTo>
                <a:lnTo>
                  <a:pt x="430784" y="1236190"/>
                </a:lnTo>
                <a:lnTo>
                  <a:pt x="430784" y="1264920"/>
                </a:lnTo>
                <a:lnTo>
                  <a:pt x="395075" y="1244306"/>
                </a:lnTo>
                <a:close/>
                <a:moveTo>
                  <a:pt x="252075" y="1198696"/>
                </a:moveTo>
                <a:lnTo>
                  <a:pt x="284213" y="1217200"/>
                </a:lnTo>
                <a:lnTo>
                  <a:pt x="284213" y="1246092"/>
                </a:lnTo>
                <a:lnTo>
                  <a:pt x="252075" y="1227588"/>
                </a:lnTo>
                <a:close/>
                <a:moveTo>
                  <a:pt x="133585" y="1196112"/>
                </a:moveTo>
                <a:lnTo>
                  <a:pt x="196401" y="1232308"/>
                </a:lnTo>
                <a:lnTo>
                  <a:pt x="196401" y="1261200"/>
                </a:lnTo>
                <a:lnTo>
                  <a:pt x="133585" y="1225004"/>
                </a:lnTo>
                <a:close/>
                <a:moveTo>
                  <a:pt x="0" y="1182193"/>
                </a:moveTo>
                <a:lnTo>
                  <a:pt x="131151" y="1257832"/>
                </a:lnTo>
                <a:lnTo>
                  <a:pt x="131151" y="1286724"/>
                </a:lnTo>
                <a:lnTo>
                  <a:pt x="0" y="1210923"/>
                </a:lnTo>
                <a:close/>
                <a:moveTo>
                  <a:pt x="85702" y="1168505"/>
                </a:moveTo>
                <a:lnTo>
                  <a:pt x="113458" y="1184574"/>
                </a:lnTo>
                <a:lnTo>
                  <a:pt x="113458" y="1213304"/>
                </a:lnTo>
                <a:lnTo>
                  <a:pt x="85702" y="1197235"/>
                </a:lnTo>
                <a:close/>
                <a:moveTo>
                  <a:pt x="365209" y="1132472"/>
                </a:moveTo>
                <a:lnTo>
                  <a:pt x="430784" y="1170291"/>
                </a:lnTo>
                <a:lnTo>
                  <a:pt x="430784" y="1199184"/>
                </a:lnTo>
                <a:lnTo>
                  <a:pt x="365209" y="1161202"/>
                </a:lnTo>
                <a:close/>
                <a:moveTo>
                  <a:pt x="129527" y="1127928"/>
                </a:moveTo>
                <a:lnTo>
                  <a:pt x="232110" y="1187173"/>
                </a:lnTo>
                <a:lnTo>
                  <a:pt x="232110" y="1216065"/>
                </a:lnTo>
                <a:lnTo>
                  <a:pt x="129527" y="1156820"/>
                </a:lnTo>
                <a:close/>
                <a:moveTo>
                  <a:pt x="0" y="1119001"/>
                </a:moveTo>
                <a:lnTo>
                  <a:pt x="65575" y="1156820"/>
                </a:lnTo>
                <a:lnTo>
                  <a:pt x="65575" y="1185713"/>
                </a:lnTo>
                <a:lnTo>
                  <a:pt x="0" y="1147731"/>
                </a:lnTo>
                <a:close/>
                <a:moveTo>
                  <a:pt x="379168" y="1074688"/>
                </a:moveTo>
                <a:lnTo>
                  <a:pt x="430784" y="1104554"/>
                </a:lnTo>
                <a:lnTo>
                  <a:pt x="430784" y="1133284"/>
                </a:lnTo>
                <a:lnTo>
                  <a:pt x="379168" y="1103418"/>
                </a:lnTo>
                <a:close/>
                <a:moveTo>
                  <a:pt x="123035" y="1058457"/>
                </a:moveTo>
                <a:lnTo>
                  <a:pt x="199161" y="1102444"/>
                </a:lnTo>
                <a:lnTo>
                  <a:pt x="199161" y="1131174"/>
                </a:lnTo>
                <a:lnTo>
                  <a:pt x="123035" y="1087187"/>
                </a:lnTo>
                <a:close/>
                <a:moveTo>
                  <a:pt x="0" y="1053263"/>
                </a:moveTo>
                <a:lnTo>
                  <a:pt x="109563" y="1116404"/>
                </a:lnTo>
                <a:lnTo>
                  <a:pt x="109563" y="1145133"/>
                </a:lnTo>
                <a:lnTo>
                  <a:pt x="0" y="1081993"/>
                </a:lnTo>
                <a:close/>
                <a:moveTo>
                  <a:pt x="222372" y="1050017"/>
                </a:moveTo>
                <a:lnTo>
                  <a:pt x="274151" y="1079883"/>
                </a:lnTo>
                <a:lnTo>
                  <a:pt x="274151" y="1108613"/>
                </a:lnTo>
                <a:lnTo>
                  <a:pt x="222372" y="1078747"/>
                </a:lnTo>
                <a:close/>
                <a:moveTo>
                  <a:pt x="55836" y="1019664"/>
                </a:moveTo>
                <a:lnTo>
                  <a:pt x="103070" y="1046933"/>
                </a:lnTo>
                <a:lnTo>
                  <a:pt x="103070" y="1075663"/>
                </a:lnTo>
                <a:lnTo>
                  <a:pt x="55836" y="1048394"/>
                </a:lnTo>
                <a:close/>
                <a:moveTo>
                  <a:pt x="355632" y="995316"/>
                </a:moveTo>
                <a:lnTo>
                  <a:pt x="430784" y="1038654"/>
                </a:lnTo>
                <a:lnTo>
                  <a:pt x="430784" y="1067546"/>
                </a:lnTo>
                <a:lnTo>
                  <a:pt x="355632" y="1024046"/>
                </a:lnTo>
                <a:close/>
                <a:moveTo>
                  <a:pt x="125794" y="994180"/>
                </a:moveTo>
                <a:lnTo>
                  <a:pt x="202407" y="1038492"/>
                </a:lnTo>
                <a:lnTo>
                  <a:pt x="202407" y="1067222"/>
                </a:lnTo>
                <a:lnTo>
                  <a:pt x="125794" y="1023072"/>
                </a:lnTo>
                <a:close/>
                <a:moveTo>
                  <a:pt x="0" y="987363"/>
                </a:moveTo>
                <a:lnTo>
                  <a:pt x="35709" y="1007977"/>
                </a:lnTo>
                <a:lnTo>
                  <a:pt x="35709" y="1036869"/>
                </a:lnTo>
                <a:lnTo>
                  <a:pt x="0" y="1016255"/>
                </a:lnTo>
                <a:close/>
                <a:moveTo>
                  <a:pt x="193155" y="967236"/>
                </a:moveTo>
                <a:lnTo>
                  <a:pt x="225293" y="985740"/>
                </a:lnTo>
                <a:lnTo>
                  <a:pt x="225293" y="1014632"/>
                </a:lnTo>
                <a:lnTo>
                  <a:pt x="193155" y="996128"/>
                </a:lnTo>
                <a:close/>
                <a:moveTo>
                  <a:pt x="379168" y="943050"/>
                </a:moveTo>
                <a:lnTo>
                  <a:pt x="430784" y="972917"/>
                </a:lnTo>
                <a:lnTo>
                  <a:pt x="430784" y="1001808"/>
                </a:lnTo>
                <a:lnTo>
                  <a:pt x="379168" y="971942"/>
                </a:lnTo>
                <a:close/>
                <a:moveTo>
                  <a:pt x="0" y="921626"/>
                </a:moveTo>
                <a:lnTo>
                  <a:pt x="105829" y="982656"/>
                </a:lnTo>
                <a:lnTo>
                  <a:pt x="105829" y="1011548"/>
                </a:lnTo>
                <a:lnTo>
                  <a:pt x="0" y="950356"/>
                </a:lnTo>
                <a:close/>
                <a:moveTo>
                  <a:pt x="210847" y="911725"/>
                </a:moveTo>
                <a:lnTo>
                  <a:pt x="258081" y="938994"/>
                </a:lnTo>
                <a:lnTo>
                  <a:pt x="258081" y="967886"/>
                </a:lnTo>
                <a:lnTo>
                  <a:pt x="210847" y="940617"/>
                </a:lnTo>
                <a:close/>
                <a:moveTo>
                  <a:pt x="71743" y="897278"/>
                </a:moveTo>
                <a:lnTo>
                  <a:pt x="173028" y="955712"/>
                </a:lnTo>
                <a:lnTo>
                  <a:pt x="173028" y="984441"/>
                </a:lnTo>
                <a:lnTo>
                  <a:pt x="71743" y="926008"/>
                </a:lnTo>
                <a:close/>
                <a:moveTo>
                  <a:pt x="359366" y="865789"/>
                </a:moveTo>
                <a:lnTo>
                  <a:pt x="430785" y="907179"/>
                </a:lnTo>
                <a:lnTo>
                  <a:pt x="430785" y="935909"/>
                </a:lnTo>
                <a:lnTo>
                  <a:pt x="359366" y="894681"/>
                </a:lnTo>
                <a:close/>
                <a:moveTo>
                  <a:pt x="0" y="855727"/>
                </a:moveTo>
                <a:lnTo>
                  <a:pt x="51779" y="885593"/>
                </a:lnTo>
                <a:lnTo>
                  <a:pt x="51779" y="914485"/>
                </a:lnTo>
                <a:lnTo>
                  <a:pt x="0" y="884619"/>
                </a:lnTo>
                <a:close/>
                <a:moveTo>
                  <a:pt x="248829" y="802000"/>
                </a:moveTo>
                <a:lnTo>
                  <a:pt x="280805" y="820504"/>
                </a:lnTo>
                <a:lnTo>
                  <a:pt x="280805" y="849396"/>
                </a:lnTo>
                <a:lnTo>
                  <a:pt x="248829" y="830730"/>
                </a:lnTo>
                <a:close/>
                <a:moveTo>
                  <a:pt x="0" y="789989"/>
                </a:moveTo>
                <a:lnTo>
                  <a:pt x="190883" y="900201"/>
                </a:lnTo>
                <a:lnTo>
                  <a:pt x="190883" y="928931"/>
                </a:lnTo>
                <a:lnTo>
                  <a:pt x="0" y="818719"/>
                </a:lnTo>
                <a:close/>
                <a:moveTo>
                  <a:pt x="339888" y="788852"/>
                </a:moveTo>
                <a:lnTo>
                  <a:pt x="430784" y="841280"/>
                </a:lnTo>
                <a:lnTo>
                  <a:pt x="430784" y="870172"/>
                </a:lnTo>
                <a:lnTo>
                  <a:pt x="339888" y="817582"/>
                </a:lnTo>
                <a:close/>
                <a:moveTo>
                  <a:pt x="109563" y="787392"/>
                </a:moveTo>
                <a:lnTo>
                  <a:pt x="141539" y="805896"/>
                </a:lnTo>
                <a:lnTo>
                  <a:pt x="141539" y="834788"/>
                </a:lnTo>
                <a:lnTo>
                  <a:pt x="109563" y="816122"/>
                </a:lnTo>
                <a:close/>
                <a:moveTo>
                  <a:pt x="199161" y="773433"/>
                </a:moveTo>
                <a:lnTo>
                  <a:pt x="231299" y="791937"/>
                </a:lnTo>
                <a:lnTo>
                  <a:pt x="231299" y="820667"/>
                </a:lnTo>
                <a:lnTo>
                  <a:pt x="199161" y="802163"/>
                </a:lnTo>
                <a:close/>
                <a:moveTo>
                  <a:pt x="71743" y="765642"/>
                </a:moveTo>
                <a:lnTo>
                  <a:pt x="89435" y="775868"/>
                </a:lnTo>
                <a:lnTo>
                  <a:pt x="89435" y="804598"/>
                </a:lnTo>
                <a:lnTo>
                  <a:pt x="71743" y="794372"/>
                </a:lnTo>
                <a:close/>
                <a:moveTo>
                  <a:pt x="365209" y="737238"/>
                </a:moveTo>
                <a:lnTo>
                  <a:pt x="430784" y="775057"/>
                </a:lnTo>
                <a:lnTo>
                  <a:pt x="430784" y="803950"/>
                </a:lnTo>
                <a:lnTo>
                  <a:pt x="365209" y="766130"/>
                </a:lnTo>
                <a:close/>
                <a:moveTo>
                  <a:pt x="0" y="724252"/>
                </a:moveTo>
                <a:lnTo>
                  <a:pt x="51779" y="754118"/>
                </a:lnTo>
                <a:lnTo>
                  <a:pt x="51779" y="782848"/>
                </a:lnTo>
                <a:lnTo>
                  <a:pt x="0" y="752982"/>
                </a:lnTo>
                <a:close/>
                <a:moveTo>
                  <a:pt x="218476" y="718733"/>
                </a:moveTo>
                <a:lnTo>
                  <a:pt x="250614" y="737237"/>
                </a:lnTo>
                <a:lnTo>
                  <a:pt x="250614" y="766129"/>
                </a:lnTo>
                <a:lnTo>
                  <a:pt x="218476" y="747463"/>
                </a:lnTo>
                <a:close/>
                <a:moveTo>
                  <a:pt x="91546" y="711266"/>
                </a:moveTo>
                <a:lnTo>
                  <a:pt x="179034" y="761746"/>
                </a:lnTo>
                <a:lnTo>
                  <a:pt x="179034" y="790638"/>
                </a:lnTo>
                <a:lnTo>
                  <a:pt x="91546" y="739996"/>
                </a:lnTo>
                <a:close/>
                <a:moveTo>
                  <a:pt x="151278" y="679940"/>
                </a:moveTo>
                <a:lnTo>
                  <a:pt x="198512" y="707209"/>
                </a:lnTo>
                <a:lnTo>
                  <a:pt x="198512" y="735939"/>
                </a:lnTo>
                <a:lnTo>
                  <a:pt x="151278" y="708670"/>
                </a:lnTo>
                <a:close/>
                <a:moveTo>
                  <a:pt x="361638" y="669390"/>
                </a:moveTo>
                <a:lnTo>
                  <a:pt x="430784" y="709320"/>
                </a:lnTo>
                <a:lnTo>
                  <a:pt x="430784" y="738212"/>
                </a:lnTo>
                <a:lnTo>
                  <a:pt x="361638" y="698120"/>
                </a:lnTo>
                <a:close/>
                <a:moveTo>
                  <a:pt x="0" y="658352"/>
                </a:moveTo>
                <a:lnTo>
                  <a:pt x="71419" y="699580"/>
                </a:lnTo>
                <a:lnTo>
                  <a:pt x="71419" y="728472"/>
                </a:lnTo>
                <a:lnTo>
                  <a:pt x="0" y="687244"/>
                </a:lnTo>
                <a:close/>
                <a:moveTo>
                  <a:pt x="302231" y="634979"/>
                </a:moveTo>
                <a:lnTo>
                  <a:pt x="334207" y="653645"/>
                </a:lnTo>
                <a:lnTo>
                  <a:pt x="334207" y="682375"/>
                </a:lnTo>
                <a:lnTo>
                  <a:pt x="302231" y="663871"/>
                </a:lnTo>
                <a:close/>
                <a:moveTo>
                  <a:pt x="395075" y="622968"/>
                </a:moveTo>
                <a:lnTo>
                  <a:pt x="430784" y="643582"/>
                </a:lnTo>
                <a:lnTo>
                  <a:pt x="430784" y="672312"/>
                </a:lnTo>
                <a:lnTo>
                  <a:pt x="395075" y="651698"/>
                </a:lnTo>
                <a:close/>
                <a:moveTo>
                  <a:pt x="252075" y="606087"/>
                </a:moveTo>
                <a:lnTo>
                  <a:pt x="284213" y="624753"/>
                </a:lnTo>
                <a:lnTo>
                  <a:pt x="284213" y="653483"/>
                </a:lnTo>
                <a:lnTo>
                  <a:pt x="252075" y="634979"/>
                </a:lnTo>
                <a:close/>
                <a:moveTo>
                  <a:pt x="133585" y="603489"/>
                </a:moveTo>
                <a:lnTo>
                  <a:pt x="196401" y="639685"/>
                </a:lnTo>
                <a:lnTo>
                  <a:pt x="196401" y="668577"/>
                </a:lnTo>
                <a:lnTo>
                  <a:pt x="133585" y="632381"/>
                </a:lnTo>
                <a:close/>
                <a:moveTo>
                  <a:pt x="0" y="592614"/>
                </a:moveTo>
                <a:lnTo>
                  <a:pt x="131151" y="668253"/>
                </a:lnTo>
                <a:lnTo>
                  <a:pt x="131151" y="697145"/>
                </a:lnTo>
                <a:lnTo>
                  <a:pt x="0" y="621344"/>
                </a:lnTo>
                <a:close/>
                <a:moveTo>
                  <a:pt x="85702" y="575896"/>
                </a:moveTo>
                <a:lnTo>
                  <a:pt x="113458" y="591965"/>
                </a:lnTo>
                <a:lnTo>
                  <a:pt x="113458" y="620695"/>
                </a:lnTo>
                <a:lnTo>
                  <a:pt x="85702" y="604626"/>
                </a:lnTo>
                <a:close/>
                <a:moveTo>
                  <a:pt x="365209" y="539863"/>
                </a:moveTo>
                <a:lnTo>
                  <a:pt x="430784" y="577682"/>
                </a:lnTo>
                <a:lnTo>
                  <a:pt x="430784" y="606575"/>
                </a:lnTo>
                <a:lnTo>
                  <a:pt x="365209" y="568593"/>
                </a:lnTo>
                <a:close/>
                <a:moveTo>
                  <a:pt x="129527" y="535318"/>
                </a:moveTo>
                <a:lnTo>
                  <a:pt x="232110" y="594563"/>
                </a:lnTo>
                <a:lnTo>
                  <a:pt x="232110" y="623455"/>
                </a:lnTo>
                <a:lnTo>
                  <a:pt x="129527" y="564210"/>
                </a:lnTo>
                <a:close/>
                <a:moveTo>
                  <a:pt x="0" y="526391"/>
                </a:moveTo>
                <a:lnTo>
                  <a:pt x="65575" y="564210"/>
                </a:lnTo>
                <a:lnTo>
                  <a:pt x="65575" y="593102"/>
                </a:lnTo>
                <a:lnTo>
                  <a:pt x="0" y="555283"/>
                </a:lnTo>
                <a:close/>
                <a:moveTo>
                  <a:pt x="379168" y="482079"/>
                </a:moveTo>
                <a:lnTo>
                  <a:pt x="430784" y="511945"/>
                </a:lnTo>
                <a:lnTo>
                  <a:pt x="430784" y="540675"/>
                </a:lnTo>
                <a:lnTo>
                  <a:pt x="379168" y="510809"/>
                </a:lnTo>
                <a:close/>
                <a:moveTo>
                  <a:pt x="123035" y="465847"/>
                </a:moveTo>
                <a:lnTo>
                  <a:pt x="199161" y="509834"/>
                </a:lnTo>
                <a:lnTo>
                  <a:pt x="199161" y="538564"/>
                </a:lnTo>
                <a:lnTo>
                  <a:pt x="123035" y="494577"/>
                </a:lnTo>
                <a:close/>
                <a:moveTo>
                  <a:pt x="0" y="460653"/>
                </a:moveTo>
                <a:lnTo>
                  <a:pt x="109563" y="523794"/>
                </a:lnTo>
                <a:lnTo>
                  <a:pt x="109563" y="552523"/>
                </a:lnTo>
                <a:lnTo>
                  <a:pt x="0" y="489383"/>
                </a:lnTo>
                <a:close/>
                <a:moveTo>
                  <a:pt x="222372" y="457408"/>
                </a:moveTo>
                <a:lnTo>
                  <a:pt x="274151" y="487274"/>
                </a:lnTo>
                <a:lnTo>
                  <a:pt x="274151" y="516004"/>
                </a:lnTo>
                <a:lnTo>
                  <a:pt x="222372" y="486138"/>
                </a:lnTo>
                <a:close/>
                <a:moveTo>
                  <a:pt x="55836" y="427054"/>
                </a:moveTo>
                <a:lnTo>
                  <a:pt x="103070" y="454323"/>
                </a:lnTo>
                <a:lnTo>
                  <a:pt x="103070" y="483053"/>
                </a:lnTo>
                <a:lnTo>
                  <a:pt x="55836" y="455784"/>
                </a:lnTo>
                <a:close/>
                <a:moveTo>
                  <a:pt x="355632" y="402706"/>
                </a:moveTo>
                <a:lnTo>
                  <a:pt x="430784" y="446044"/>
                </a:lnTo>
                <a:lnTo>
                  <a:pt x="430784" y="474936"/>
                </a:lnTo>
                <a:lnTo>
                  <a:pt x="355632" y="431436"/>
                </a:lnTo>
                <a:close/>
                <a:moveTo>
                  <a:pt x="125794" y="401571"/>
                </a:moveTo>
                <a:lnTo>
                  <a:pt x="202407" y="445883"/>
                </a:lnTo>
                <a:lnTo>
                  <a:pt x="202407" y="474613"/>
                </a:lnTo>
                <a:lnTo>
                  <a:pt x="125794" y="430463"/>
                </a:lnTo>
                <a:close/>
                <a:moveTo>
                  <a:pt x="0" y="394754"/>
                </a:moveTo>
                <a:lnTo>
                  <a:pt x="35709" y="415368"/>
                </a:lnTo>
                <a:lnTo>
                  <a:pt x="35709" y="444260"/>
                </a:lnTo>
                <a:lnTo>
                  <a:pt x="0" y="423646"/>
                </a:lnTo>
                <a:close/>
                <a:moveTo>
                  <a:pt x="193155" y="374627"/>
                </a:moveTo>
                <a:lnTo>
                  <a:pt x="225293" y="393293"/>
                </a:lnTo>
                <a:lnTo>
                  <a:pt x="225293" y="422023"/>
                </a:lnTo>
                <a:lnTo>
                  <a:pt x="193155" y="403519"/>
                </a:lnTo>
                <a:close/>
                <a:moveTo>
                  <a:pt x="379168" y="350441"/>
                </a:moveTo>
                <a:lnTo>
                  <a:pt x="430784" y="380307"/>
                </a:lnTo>
                <a:lnTo>
                  <a:pt x="430784" y="409199"/>
                </a:lnTo>
                <a:lnTo>
                  <a:pt x="379168" y="379333"/>
                </a:lnTo>
                <a:close/>
                <a:moveTo>
                  <a:pt x="0" y="329016"/>
                </a:moveTo>
                <a:lnTo>
                  <a:pt x="105829" y="390046"/>
                </a:lnTo>
                <a:lnTo>
                  <a:pt x="105829" y="418939"/>
                </a:lnTo>
                <a:lnTo>
                  <a:pt x="0" y="357746"/>
                </a:lnTo>
                <a:close/>
                <a:moveTo>
                  <a:pt x="210847" y="319115"/>
                </a:moveTo>
                <a:lnTo>
                  <a:pt x="258081" y="346384"/>
                </a:lnTo>
                <a:lnTo>
                  <a:pt x="258081" y="375276"/>
                </a:lnTo>
                <a:lnTo>
                  <a:pt x="210847" y="348007"/>
                </a:lnTo>
                <a:close/>
                <a:moveTo>
                  <a:pt x="71743" y="304669"/>
                </a:moveTo>
                <a:lnTo>
                  <a:pt x="173028" y="363102"/>
                </a:lnTo>
                <a:lnTo>
                  <a:pt x="173028" y="391994"/>
                </a:lnTo>
                <a:lnTo>
                  <a:pt x="71743" y="333399"/>
                </a:lnTo>
                <a:close/>
                <a:moveTo>
                  <a:pt x="359366" y="273179"/>
                </a:moveTo>
                <a:lnTo>
                  <a:pt x="430785" y="314569"/>
                </a:lnTo>
                <a:lnTo>
                  <a:pt x="430785" y="343299"/>
                </a:lnTo>
                <a:lnTo>
                  <a:pt x="359366" y="302071"/>
                </a:lnTo>
                <a:close/>
                <a:moveTo>
                  <a:pt x="0" y="263116"/>
                </a:moveTo>
                <a:lnTo>
                  <a:pt x="51779" y="292982"/>
                </a:lnTo>
                <a:lnTo>
                  <a:pt x="51779" y="321874"/>
                </a:lnTo>
                <a:lnTo>
                  <a:pt x="0" y="292008"/>
                </a:lnTo>
                <a:close/>
                <a:moveTo>
                  <a:pt x="248829" y="209390"/>
                </a:moveTo>
                <a:lnTo>
                  <a:pt x="280805" y="227894"/>
                </a:lnTo>
                <a:lnTo>
                  <a:pt x="280805" y="256786"/>
                </a:lnTo>
                <a:lnTo>
                  <a:pt x="248829" y="238282"/>
                </a:lnTo>
                <a:close/>
                <a:moveTo>
                  <a:pt x="0" y="197379"/>
                </a:moveTo>
                <a:lnTo>
                  <a:pt x="190883" y="307591"/>
                </a:lnTo>
                <a:lnTo>
                  <a:pt x="190883" y="336321"/>
                </a:lnTo>
                <a:lnTo>
                  <a:pt x="0" y="226271"/>
                </a:lnTo>
                <a:close/>
                <a:moveTo>
                  <a:pt x="339888" y="196242"/>
                </a:moveTo>
                <a:lnTo>
                  <a:pt x="430784" y="248670"/>
                </a:lnTo>
                <a:lnTo>
                  <a:pt x="430784" y="277562"/>
                </a:lnTo>
                <a:lnTo>
                  <a:pt x="339888" y="224972"/>
                </a:lnTo>
                <a:close/>
                <a:moveTo>
                  <a:pt x="109563" y="194782"/>
                </a:moveTo>
                <a:lnTo>
                  <a:pt x="141539" y="213286"/>
                </a:lnTo>
                <a:lnTo>
                  <a:pt x="141539" y="242178"/>
                </a:lnTo>
                <a:lnTo>
                  <a:pt x="109563" y="223512"/>
                </a:lnTo>
                <a:close/>
                <a:moveTo>
                  <a:pt x="199161" y="180823"/>
                </a:moveTo>
                <a:lnTo>
                  <a:pt x="231299" y="199327"/>
                </a:lnTo>
                <a:lnTo>
                  <a:pt x="231299" y="228057"/>
                </a:lnTo>
                <a:lnTo>
                  <a:pt x="199161" y="209553"/>
                </a:lnTo>
                <a:close/>
                <a:moveTo>
                  <a:pt x="71743" y="173032"/>
                </a:moveTo>
                <a:lnTo>
                  <a:pt x="89435" y="183258"/>
                </a:lnTo>
                <a:lnTo>
                  <a:pt x="89435" y="211988"/>
                </a:lnTo>
                <a:lnTo>
                  <a:pt x="71743" y="201762"/>
                </a:lnTo>
                <a:close/>
                <a:moveTo>
                  <a:pt x="0" y="131641"/>
                </a:moveTo>
                <a:lnTo>
                  <a:pt x="51779" y="161507"/>
                </a:lnTo>
                <a:lnTo>
                  <a:pt x="51779" y="190237"/>
                </a:lnTo>
                <a:lnTo>
                  <a:pt x="0" y="160371"/>
                </a:lnTo>
                <a:close/>
                <a:moveTo>
                  <a:pt x="218476" y="126124"/>
                </a:moveTo>
                <a:lnTo>
                  <a:pt x="250614" y="144628"/>
                </a:lnTo>
                <a:lnTo>
                  <a:pt x="250614" y="173520"/>
                </a:lnTo>
                <a:lnTo>
                  <a:pt x="218476" y="154854"/>
                </a:lnTo>
                <a:close/>
                <a:moveTo>
                  <a:pt x="91546" y="118656"/>
                </a:moveTo>
                <a:lnTo>
                  <a:pt x="179034" y="169136"/>
                </a:lnTo>
                <a:lnTo>
                  <a:pt x="179034" y="198028"/>
                </a:lnTo>
                <a:lnTo>
                  <a:pt x="91546" y="147386"/>
                </a:lnTo>
                <a:close/>
                <a:moveTo>
                  <a:pt x="151278" y="87325"/>
                </a:moveTo>
                <a:lnTo>
                  <a:pt x="198512" y="114599"/>
                </a:lnTo>
                <a:lnTo>
                  <a:pt x="198512" y="143329"/>
                </a:lnTo>
                <a:lnTo>
                  <a:pt x="151278" y="116060"/>
                </a:lnTo>
                <a:close/>
                <a:moveTo>
                  <a:pt x="0" y="65737"/>
                </a:moveTo>
                <a:lnTo>
                  <a:pt x="71419" y="106970"/>
                </a:lnTo>
                <a:lnTo>
                  <a:pt x="71419" y="135862"/>
                </a:lnTo>
                <a:lnTo>
                  <a:pt x="0" y="94633"/>
                </a:lnTo>
                <a:close/>
                <a:moveTo>
                  <a:pt x="0" y="0"/>
                </a:moveTo>
                <a:lnTo>
                  <a:pt x="131151" y="75639"/>
                </a:lnTo>
                <a:lnTo>
                  <a:pt x="131151" y="104536"/>
                </a:lnTo>
                <a:lnTo>
                  <a:pt x="0" y="28731"/>
                </a:lnTo>
                <a:close/>
              </a:path>
            </a:pathLst>
          </a:custGeom>
          <a:gradFill>
            <a:gsLst>
              <a:gs pos="0">
                <a:srgbClr val="D2449C"/>
              </a:gs>
              <a:gs pos="99000">
                <a:schemeClr val="bg2">
                  <a:lumMod val="40000"/>
                  <a:lumOff val="60000"/>
                </a:schemeClr>
              </a:gs>
            </a:gsLst>
            <a:lin ang="18900000" scaled="1"/>
          </a:gradFill>
          <a:ln w="0" cap="flat">
            <a:noFill/>
            <a:prstDash val="solid"/>
            <a:miter/>
          </a:ln>
        </p:spPr>
        <p:txBody>
          <a:bodyPr rtlCol="0" anchor="ctr"/>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lang="en-US" sz="1620" b="0" i="0" u="none" strike="noStrike" kern="1200" cap="none" spc="0" normalizeH="0" baseline="0" noProof="0">
              <a:ln>
                <a:noFill/>
              </a:ln>
              <a:solidFill>
                <a:srgbClr val="FFFFFF"/>
              </a:solidFill>
              <a:effectLst/>
              <a:uLnTx/>
              <a:uFillTx/>
              <a:latin typeface="Segoe UI Regular" panose="020F0502020204030204"/>
              <a:ea typeface="+mn-ea"/>
              <a:cs typeface="+mn-cs"/>
            </a:endParaRPr>
          </a:p>
        </p:txBody>
      </p:sp>
      <p:sp>
        <p:nvSpPr>
          <p:cNvPr id="22" name="Freeform: Shape 21">
            <a:extLst>
              <a:ext uri="{FF2B5EF4-FFF2-40B4-BE49-F238E27FC236}">
                <a16:creationId xmlns:a16="http://schemas.microsoft.com/office/drawing/2014/main" id="{8278EFF7-3314-D8E0-C2F4-B95AC80EA1F5}"/>
              </a:ext>
              <a:ext uri="{C183D7F6-B498-43B3-948B-1728B52AA6E4}">
                <adec:decorative xmlns:adec="http://schemas.microsoft.com/office/drawing/2017/decorative" val="1"/>
              </a:ext>
            </a:extLst>
          </p:cNvPr>
          <p:cNvSpPr/>
          <p:nvPr/>
        </p:nvSpPr>
        <p:spPr>
          <a:xfrm>
            <a:off x="9491786" y="673209"/>
            <a:ext cx="387707" cy="3916823"/>
          </a:xfrm>
          <a:custGeom>
            <a:avLst/>
            <a:gdLst>
              <a:gd name="connsiteX0" fmla="*/ 365209 w 430785"/>
              <a:gd name="connsiteY0" fmla="*/ 4285313 h 4352025"/>
              <a:gd name="connsiteX1" fmla="*/ 430784 w 430785"/>
              <a:gd name="connsiteY1" fmla="*/ 4323132 h 4352025"/>
              <a:gd name="connsiteX2" fmla="*/ 430784 w 430785"/>
              <a:gd name="connsiteY2" fmla="*/ 4352025 h 4352025"/>
              <a:gd name="connsiteX3" fmla="*/ 365209 w 430785"/>
              <a:gd name="connsiteY3" fmla="*/ 4314205 h 4352025"/>
              <a:gd name="connsiteX4" fmla="*/ 361638 w 430785"/>
              <a:gd name="connsiteY4" fmla="*/ 4217465 h 4352025"/>
              <a:gd name="connsiteX5" fmla="*/ 430784 w 430785"/>
              <a:gd name="connsiteY5" fmla="*/ 4257394 h 4352025"/>
              <a:gd name="connsiteX6" fmla="*/ 430784 w 430785"/>
              <a:gd name="connsiteY6" fmla="*/ 4286124 h 4352025"/>
              <a:gd name="connsiteX7" fmla="*/ 361638 w 430785"/>
              <a:gd name="connsiteY7" fmla="*/ 4246195 h 4352025"/>
              <a:gd name="connsiteX8" fmla="*/ 302231 w 430785"/>
              <a:gd name="connsiteY8" fmla="*/ 4183055 h 4352025"/>
              <a:gd name="connsiteX9" fmla="*/ 334207 w 430785"/>
              <a:gd name="connsiteY9" fmla="*/ 4201559 h 4352025"/>
              <a:gd name="connsiteX10" fmla="*/ 334207 w 430785"/>
              <a:gd name="connsiteY10" fmla="*/ 4230451 h 4352025"/>
              <a:gd name="connsiteX11" fmla="*/ 302231 w 430785"/>
              <a:gd name="connsiteY11" fmla="*/ 4211947 h 4352025"/>
              <a:gd name="connsiteX12" fmla="*/ 395075 w 430785"/>
              <a:gd name="connsiteY12" fmla="*/ 4171043 h 4352025"/>
              <a:gd name="connsiteX13" fmla="*/ 430784 w 430785"/>
              <a:gd name="connsiteY13" fmla="*/ 4191657 h 4352025"/>
              <a:gd name="connsiteX14" fmla="*/ 430784 w 430785"/>
              <a:gd name="connsiteY14" fmla="*/ 4220387 h 4352025"/>
              <a:gd name="connsiteX15" fmla="*/ 395075 w 430785"/>
              <a:gd name="connsiteY15" fmla="*/ 4199773 h 4352025"/>
              <a:gd name="connsiteX16" fmla="*/ 252075 w 430785"/>
              <a:gd name="connsiteY16" fmla="*/ 4154162 h 4352025"/>
              <a:gd name="connsiteX17" fmla="*/ 284213 w 430785"/>
              <a:gd name="connsiteY17" fmla="*/ 4172666 h 4352025"/>
              <a:gd name="connsiteX18" fmla="*/ 284213 w 430785"/>
              <a:gd name="connsiteY18" fmla="*/ 4201558 h 4352025"/>
              <a:gd name="connsiteX19" fmla="*/ 252075 w 430785"/>
              <a:gd name="connsiteY19" fmla="*/ 4183054 h 4352025"/>
              <a:gd name="connsiteX20" fmla="*/ 133585 w 430785"/>
              <a:gd name="connsiteY20" fmla="*/ 4151565 h 4352025"/>
              <a:gd name="connsiteX21" fmla="*/ 196401 w 430785"/>
              <a:gd name="connsiteY21" fmla="*/ 4187761 h 4352025"/>
              <a:gd name="connsiteX22" fmla="*/ 196401 w 430785"/>
              <a:gd name="connsiteY22" fmla="*/ 4216653 h 4352025"/>
              <a:gd name="connsiteX23" fmla="*/ 133585 w 430785"/>
              <a:gd name="connsiteY23" fmla="*/ 4180457 h 4352025"/>
              <a:gd name="connsiteX24" fmla="*/ 85702 w 430785"/>
              <a:gd name="connsiteY24" fmla="*/ 4123972 h 4352025"/>
              <a:gd name="connsiteX25" fmla="*/ 113458 w 430785"/>
              <a:gd name="connsiteY25" fmla="*/ 4140041 h 4352025"/>
              <a:gd name="connsiteX26" fmla="*/ 113458 w 430785"/>
              <a:gd name="connsiteY26" fmla="*/ 4168771 h 4352025"/>
              <a:gd name="connsiteX27" fmla="*/ 85702 w 430785"/>
              <a:gd name="connsiteY27" fmla="*/ 4152702 h 4352025"/>
              <a:gd name="connsiteX28" fmla="*/ 365209 w 430785"/>
              <a:gd name="connsiteY28" fmla="*/ 4087938 h 4352025"/>
              <a:gd name="connsiteX29" fmla="*/ 430784 w 430785"/>
              <a:gd name="connsiteY29" fmla="*/ 4125757 h 4352025"/>
              <a:gd name="connsiteX30" fmla="*/ 430784 w 430785"/>
              <a:gd name="connsiteY30" fmla="*/ 4154650 h 4352025"/>
              <a:gd name="connsiteX31" fmla="*/ 365209 w 430785"/>
              <a:gd name="connsiteY31" fmla="*/ 4116668 h 4352025"/>
              <a:gd name="connsiteX32" fmla="*/ 129527 w 430785"/>
              <a:gd name="connsiteY32" fmla="*/ 4083393 h 4352025"/>
              <a:gd name="connsiteX33" fmla="*/ 232110 w 430785"/>
              <a:gd name="connsiteY33" fmla="*/ 4142638 h 4352025"/>
              <a:gd name="connsiteX34" fmla="*/ 232110 w 430785"/>
              <a:gd name="connsiteY34" fmla="*/ 4171530 h 4352025"/>
              <a:gd name="connsiteX35" fmla="*/ 129527 w 430785"/>
              <a:gd name="connsiteY35" fmla="*/ 4112285 h 4352025"/>
              <a:gd name="connsiteX36" fmla="*/ 0 w 430785"/>
              <a:gd name="connsiteY36" fmla="*/ 4074466 h 4352025"/>
              <a:gd name="connsiteX37" fmla="*/ 65575 w 430785"/>
              <a:gd name="connsiteY37" fmla="*/ 4112285 h 4352025"/>
              <a:gd name="connsiteX38" fmla="*/ 65575 w 430785"/>
              <a:gd name="connsiteY38" fmla="*/ 4141178 h 4352025"/>
              <a:gd name="connsiteX39" fmla="*/ 0 w 430785"/>
              <a:gd name="connsiteY39" fmla="*/ 4103196 h 4352025"/>
              <a:gd name="connsiteX40" fmla="*/ 379168 w 430785"/>
              <a:gd name="connsiteY40" fmla="*/ 4030154 h 4352025"/>
              <a:gd name="connsiteX41" fmla="*/ 430784 w 430785"/>
              <a:gd name="connsiteY41" fmla="*/ 4060020 h 4352025"/>
              <a:gd name="connsiteX42" fmla="*/ 430784 w 430785"/>
              <a:gd name="connsiteY42" fmla="*/ 4088750 h 4352025"/>
              <a:gd name="connsiteX43" fmla="*/ 379168 w 430785"/>
              <a:gd name="connsiteY43" fmla="*/ 4058884 h 4352025"/>
              <a:gd name="connsiteX44" fmla="*/ 123035 w 430785"/>
              <a:gd name="connsiteY44" fmla="*/ 4013922 h 4352025"/>
              <a:gd name="connsiteX45" fmla="*/ 199161 w 430785"/>
              <a:gd name="connsiteY45" fmla="*/ 4057909 h 4352025"/>
              <a:gd name="connsiteX46" fmla="*/ 199161 w 430785"/>
              <a:gd name="connsiteY46" fmla="*/ 4086639 h 4352025"/>
              <a:gd name="connsiteX47" fmla="*/ 123035 w 430785"/>
              <a:gd name="connsiteY47" fmla="*/ 4042652 h 4352025"/>
              <a:gd name="connsiteX48" fmla="*/ 0 w 430785"/>
              <a:gd name="connsiteY48" fmla="*/ 4008728 h 4352025"/>
              <a:gd name="connsiteX49" fmla="*/ 109563 w 430785"/>
              <a:gd name="connsiteY49" fmla="*/ 4071869 h 4352025"/>
              <a:gd name="connsiteX50" fmla="*/ 109563 w 430785"/>
              <a:gd name="connsiteY50" fmla="*/ 4100598 h 4352025"/>
              <a:gd name="connsiteX51" fmla="*/ 0 w 430785"/>
              <a:gd name="connsiteY51" fmla="*/ 4037458 h 4352025"/>
              <a:gd name="connsiteX52" fmla="*/ 222372 w 430785"/>
              <a:gd name="connsiteY52" fmla="*/ 4005482 h 4352025"/>
              <a:gd name="connsiteX53" fmla="*/ 274151 w 430785"/>
              <a:gd name="connsiteY53" fmla="*/ 4035348 h 4352025"/>
              <a:gd name="connsiteX54" fmla="*/ 274151 w 430785"/>
              <a:gd name="connsiteY54" fmla="*/ 4064078 h 4352025"/>
              <a:gd name="connsiteX55" fmla="*/ 222372 w 430785"/>
              <a:gd name="connsiteY55" fmla="*/ 4034212 h 4352025"/>
              <a:gd name="connsiteX56" fmla="*/ 55836 w 430785"/>
              <a:gd name="connsiteY56" fmla="*/ 3975129 h 4352025"/>
              <a:gd name="connsiteX57" fmla="*/ 103070 w 430785"/>
              <a:gd name="connsiteY57" fmla="*/ 4002398 h 4352025"/>
              <a:gd name="connsiteX58" fmla="*/ 103070 w 430785"/>
              <a:gd name="connsiteY58" fmla="*/ 4031128 h 4352025"/>
              <a:gd name="connsiteX59" fmla="*/ 55836 w 430785"/>
              <a:gd name="connsiteY59" fmla="*/ 4003859 h 4352025"/>
              <a:gd name="connsiteX60" fmla="*/ 355632 w 430785"/>
              <a:gd name="connsiteY60" fmla="*/ 3950782 h 4352025"/>
              <a:gd name="connsiteX61" fmla="*/ 430784 w 430785"/>
              <a:gd name="connsiteY61" fmla="*/ 3994120 h 4352025"/>
              <a:gd name="connsiteX62" fmla="*/ 430784 w 430785"/>
              <a:gd name="connsiteY62" fmla="*/ 4023012 h 4352025"/>
              <a:gd name="connsiteX63" fmla="*/ 355632 w 430785"/>
              <a:gd name="connsiteY63" fmla="*/ 3979512 h 4352025"/>
              <a:gd name="connsiteX64" fmla="*/ 125794 w 430785"/>
              <a:gd name="connsiteY64" fmla="*/ 3949645 h 4352025"/>
              <a:gd name="connsiteX65" fmla="*/ 202407 w 430785"/>
              <a:gd name="connsiteY65" fmla="*/ 3993957 h 4352025"/>
              <a:gd name="connsiteX66" fmla="*/ 202407 w 430785"/>
              <a:gd name="connsiteY66" fmla="*/ 4022687 h 4352025"/>
              <a:gd name="connsiteX67" fmla="*/ 125794 w 430785"/>
              <a:gd name="connsiteY67" fmla="*/ 3978537 h 4352025"/>
              <a:gd name="connsiteX68" fmla="*/ 0 w 430785"/>
              <a:gd name="connsiteY68" fmla="*/ 3942828 h 4352025"/>
              <a:gd name="connsiteX69" fmla="*/ 35709 w 430785"/>
              <a:gd name="connsiteY69" fmla="*/ 3963442 h 4352025"/>
              <a:gd name="connsiteX70" fmla="*/ 35709 w 430785"/>
              <a:gd name="connsiteY70" fmla="*/ 3992334 h 4352025"/>
              <a:gd name="connsiteX71" fmla="*/ 0 w 430785"/>
              <a:gd name="connsiteY71" fmla="*/ 3971720 h 4352025"/>
              <a:gd name="connsiteX72" fmla="*/ 193155 w 430785"/>
              <a:gd name="connsiteY72" fmla="*/ 3922701 h 4352025"/>
              <a:gd name="connsiteX73" fmla="*/ 225293 w 430785"/>
              <a:gd name="connsiteY73" fmla="*/ 3941205 h 4352025"/>
              <a:gd name="connsiteX74" fmla="*/ 225293 w 430785"/>
              <a:gd name="connsiteY74" fmla="*/ 3970097 h 4352025"/>
              <a:gd name="connsiteX75" fmla="*/ 193155 w 430785"/>
              <a:gd name="connsiteY75" fmla="*/ 3951593 h 4352025"/>
              <a:gd name="connsiteX76" fmla="*/ 379168 w 430785"/>
              <a:gd name="connsiteY76" fmla="*/ 3898516 h 4352025"/>
              <a:gd name="connsiteX77" fmla="*/ 430784 w 430785"/>
              <a:gd name="connsiteY77" fmla="*/ 3928382 h 4352025"/>
              <a:gd name="connsiteX78" fmla="*/ 430784 w 430785"/>
              <a:gd name="connsiteY78" fmla="*/ 3957274 h 4352025"/>
              <a:gd name="connsiteX79" fmla="*/ 379168 w 430785"/>
              <a:gd name="connsiteY79" fmla="*/ 3927408 h 4352025"/>
              <a:gd name="connsiteX80" fmla="*/ 0 w 430785"/>
              <a:gd name="connsiteY80" fmla="*/ 3877091 h 4352025"/>
              <a:gd name="connsiteX81" fmla="*/ 105829 w 430785"/>
              <a:gd name="connsiteY81" fmla="*/ 3938121 h 4352025"/>
              <a:gd name="connsiteX82" fmla="*/ 105829 w 430785"/>
              <a:gd name="connsiteY82" fmla="*/ 3967013 h 4352025"/>
              <a:gd name="connsiteX83" fmla="*/ 0 w 430785"/>
              <a:gd name="connsiteY83" fmla="*/ 3905821 h 4352025"/>
              <a:gd name="connsiteX84" fmla="*/ 210847 w 430785"/>
              <a:gd name="connsiteY84" fmla="*/ 3867189 h 4352025"/>
              <a:gd name="connsiteX85" fmla="*/ 258081 w 430785"/>
              <a:gd name="connsiteY85" fmla="*/ 3894458 h 4352025"/>
              <a:gd name="connsiteX86" fmla="*/ 258081 w 430785"/>
              <a:gd name="connsiteY86" fmla="*/ 3923350 h 4352025"/>
              <a:gd name="connsiteX87" fmla="*/ 210847 w 430785"/>
              <a:gd name="connsiteY87" fmla="*/ 3896081 h 4352025"/>
              <a:gd name="connsiteX88" fmla="*/ 71743 w 430785"/>
              <a:gd name="connsiteY88" fmla="*/ 3852743 h 4352025"/>
              <a:gd name="connsiteX89" fmla="*/ 173028 w 430785"/>
              <a:gd name="connsiteY89" fmla="*/ 3911176 h 4352025"/>
              <a:gd name="connsiteX90" fmla="*/ 173028 w 430785"/>
              <a:gd name="connsiteY90" fmla="*/ 3939906 h 4352025"/>
              <a:gd name="connsiteX91" fmla="*/ 71743 w 430785"/>
              <a:gd name="connsiteY91" fmla="*/ 3881473 h 4352025"/>
              <a:gd name="connsiteX92" fmla="*/ 359366 w 430785"/>
              <a:gd name="connsiteY92" fmla="*/ 3821254 h 4352025"/>
              <a:gd name="connsiteX93" fmla="*/ 430785 w 430785"/>
              <a:gd name="connsiteY93" fmla="*/ 3862644 h 4352025"/>
              <a:gd name="connsiteX94" fmla="*/ 430785 w 430785"/>
              <a:gd name="connsiteY94" fmla="*/ 3891374 h 4352025"/>
              <a:gd name="connsiteX95" fmla="*/ 359366 w 430785"/>
              <a:gd name="connsiteY95" fmla="*/ 3850146 h 4352025"/>
              <a:gd name="connsiteX96" fmla="*/ 0 w 430785"/>
              <a:gd name="connsiteY96" fmla="*/ 3811191 h 4352025"/>
              <a:gd name="connsiteX97" fmla="*/ 51779 w 430785"/>
              <a:gd name="connsiteY97" fmla="*/ 3841057 h 4352025"/>
              <a:gd name="connsiteX98" fmla="*/ 51779 w 430785"/>
              <a:gd name="connsiteY98" fmla="*/ 3869949 h 4352025"/>
              <a:gd name="connsiteX99" fmla="*/ 0 w 430785"/>
              <a:gd name="connsiteY99" fmla="*/ 3840083 h 4352025"/>
              <a:gd name="connsiteX100" fmla="*/ 248829 w 430785"/>
              <a:gd name="connsiteY100" fmla="*/ 3757464 h 4352025"/>
              <a:gd name="connsiteX101" fmla="*/ 280805 w 430785"/>
              <a:gd name="connsiteY101" fmla="*/ 3775968 h 4352025"/>
              <a:gd name="connsiteX102" fmla="*/ 280805 w 430785"/>
              <a:gd name="connsiteY102" fmla="*/ 3804860 h 4352025"/>
              <a:gd name="connsiteX103" fmla="*/ 248829 w 430785"/>
              <a:gd name="connsiteY103" fmla="*/ 3786194 h 4352025"/>
              <a:gd name="connsiteX104" fmla="*/ 0 w 430785"/>
              <a:gd name="connsiteY104" fmla="*/ 3745453 h 4352025"/>
              <a:gd name="connsiteX105" fmla="*/ 190883 w 430785"/>
              <a:gd name="connsiteY105" fmla="*/ 3855665 h 4352025"/>
              <a:gd name="connsiteX106" fmla="*/ 190883 w 430785"/>
              <a:gd name="connsiteY106" fmla="*/ 3884395 h 4352025"/>
              <a:gd name="connsiteX107" fmla="*/ 0 w 430785"/>
              <a:gd name="connsiteY107" fmla="*/ 3774183 h 4352025"/>
              <a:gd name="connsiteX108" fmla="*/ 339888 w 430785"/>
              <a:gd name="connsiteY108" fmla="*/ 3744317 h 4352025"/>
              <a:gd name="connsiteX109" fmla="*/ 430784 w 430785"/>
              <a:gd name="connsiteY109" fmla="*/ 3796745 h 4352025"/>
              <a:gd name="connsiteX110" fmla="*/ 430784 w 430785"/>
              <a:gd name="connsiteY110" fmla="*/ 3825637 h 4352025"/>
              <a:gd name="connsiteX111" fmla="*/ 339888 w 430785"/>
              <a:gd name="connsiteY111" fmla="*/ 3773047 h 4352025"/>
              <a:gd name="connsiteX112" fmla="*/ 109563 w 430785"/>
              <a:gd name="connsiteY112" fmla="*/ 3742856 h 4352025"/>
              <a:gd name="connsiteX113" fmla="*/ 141539 w 430785"/>
              <a:gd name="connsiteY113" fmla="*/ 3761360 h 4352025"/>
              <a:gd name="connsiteX114" fmla="*/ 141539 w 430785"/>
              <a:gd name="connsiteY114" fmla="*/ 3790252 h 4352025"/>
              <a:gd name="connsiteX115" fmla="*/ 109563 w 430785"/>
              <a:gd name="connsiteY115" fmla="*/ 3771586 h 4352025"/>
              <a:gd name="connsiteX116" fmla="*/ 199161 w 430785"/>
              <a:gd name="connsiteY116" fmla="*/ 3728897 h 4352025"/>
              <a:gd name="connsiteX117" fmla="*/ 231299 w 430785"/>
              <a:gd name="connsiteY117" fmla="*/ 3747401 h 4352025"/>
              <a:gd name="connsiteX118" fmla="*/ 231299 w 430785"/>
              <a:gd name="connsiteY118" fmla="*/ 3776131 h 4352025"/>
              <a:gd name="connsiteX119" fmla="*/ 199161 w 430785"/>
              <a:gd name="connsiteY119" fmla="*/ 3757627 h 4352025"/>
              <a:gd name="connsiteX120" fmla="*/ 71743 w 430785"/>
              <a:gd name="connsiteY120" fmla="*/ 3721106 h 4352025"/>
              <a:gd name="connsiteX121" fmla="*/ 89435 w 430785"/>
              <a:gd name="connsiteY121" fmla="*/ 3731332 h 4352025"/>
              <a:gd name="connsiteX122" fmla="*/ 89435 w 430785"/>
              <a:gd name="connsiteY122" fmla="*/ 3760062 h 4352025"/>
              <a:gd name="connsiteX123" fmla="*/ 71743 w 430785"/>
              <a:gd name="connsiteY123" fmla="*/ 3749836 h 4352025"/>
              <a:gd name="connsiteX124" fmla="*/ 365209 w 430785"/>
              <a:gd name="connsiteY124" fmla="*/ 3692701 h 4352025"/>
              <a:gd name="connsiteX125" fmla="*/ 430784 w 430785"/>
              <a:gd name="connsiteY125" fmla="*/ 3730520 h 4352025"/>
              <a:gd name="connsiteX126" fmla="*/ 430784 w 430785"/>
              <a:gd name="connsiteY126" fmla="*/ 3759413 h 4352025"/>
              <a:gd name="connsiteX127" fmla="*/ 365209 w 430785"/>
              <a:gd name="connsiteY127" fmla="*/ 3721593 h 4352025"/>
              <a:gd name="connsiteX128" fmla="*/ 0 w 430785"/>
              <a:gd name="connsiteY128" fmla="*/ 3679716 h 4352025"/>
              <a:gd name="connsiteX129" fmla="*/ 51779 w 430785"/>
              <a:gd name="connsiteY129" fmla="*/ 3709582 h 4352025"/>
              <a:gd name="connsiteX130" fmla="*/ 51779 w 430785"/>
              <a:gd name="connsiteY130" fmla="*/ 3738312 h 4352025"/>
              <a:gd name="connsiteX131" fmla="*/ 0 w 430785"/>
              <a:gd name="connsiteY131" fmla="*/ 3708446 h 4352025"/>
              <a:gd name="connsiteX132" fmla="*/ 218476 w 430785"/>
              <a:gd name="connsiteY132" fmla="*/ 3674197 h 4352025"/>
              <a:gd name="connsiteX133" fmla="*/ 250614 w 430785"/>
              <a:gd name="connsiteY133" fmla="*/ 3692701 h 4352025"/>
              <a:gd name="connsiteX134" fmla="*/ 250614 w 430785"/>
              <a:gd name="connsiteY134" fmla="*/ 3721593 h 4352025"/>
              <a:gd name="connsiteX135" fmla="*/ 218476 w 430785"/>
              <a:gd name="connsiteY135" fmla="*/ 3702927 h 4352025"/>
              <a:gd name="connsiteX136" fmla="*/ 91546 w 430785"/>
              <a:gd name="connsiteY136" fmla="*/ 3666730 h 4352025"/>
              <a:gd name="connsiteX137" fmla="*/ 179034 w 430785"/>
              <a:gd name="connsiteY137" fmla="*/ 3717210 h 4352025"/>
              <a:gd name="connsiteX138" fmla="*/ 179034 w 430785"/>
              <a:gd name="connsiteY138" fmla="*/ 3746102 h 4352025"/>
              <a:gd name="connsiteX139" fmla="*/ 91546 w 430785"/>
              <a:gd name="connsiteY139" fmla="*/ 3695460 h 4352025"/>
              <a:gd name="connsiteX140" fmla="*/ 151278 w 430785"/>
              <a:gd name="connsiteY140" fmla="*/ 3635404 h 4352025"/>
              <a:gd name="connsiteX141" fmla="*/ 198512 w 430785"/>
              <a:gd name="connsiteY141" fmla="*/ 3662673 h 4352025"/>
              <a:gd name="connsiteX142" fmla="*/ 198512 w 430785"/>
              <a:gd name="connsiteY142" fmla="*/ 3691403 h 4352025"/>
              <a:gd name="connsiteX143" fmla="*/ 151278 w 430785"/>
              <a:gd name="connsiteY143" fmla="*/ 3664134 h 4352025"/>
              <a:gd name="connsiteX144" fmla="*/ 361638 w 430785"/>
              <a:gd name="connsiteY144" fmla="*/ 3624853 h 4352025"/>
              <a:gd name="connsiteX145" fmla="*/ 430784 w 430785"/>
              <a:gd name="connsiteY145" fmla="*/ 3664783 h 4352025"/>
              <a:gd name="connsiteX146" fmla="*/ 430784 w 430785"/>
              <a:gd name="connsiteY146" fmla="*/ 3693675 h 4352025"/>
              <a:gd name="connsiteX147" fmla="*/ 361638 w 430785"/>
              <a:gd name="connsiteY147" fmla="*/ 3653583 h 4352025"/>
              <a:gd name="connsiteX148" fmla="*/ 0 w 430785"/>
              <a:gd name="connsiteY148" fmla="*/ 3613816 h 4352025"/>
              <a:gd name="connsiteX149" fmla="*/ 71419 w 430785"/>
              <a:gd name="connsiteY149" fmla="*/ 3655044 h 4352025"/>
              <a:gd name="connsiteX150" fmla="*/ 71419 w 430785"/>
              <a:gd name="connsiteY150" fmla="*/ 3683936 h 4352025"/>
              <a:gd name="connsiteX151" fmla="*/ 0 w 430785"/>
              <a:gd name="connsiteY151" fmla="*/ 3642708 h 4352025"/>
              <a:gd name="connsiteX152" fmla="*/ 302231 w 430785"/>
              <a:gd name="connsiteY152" fmla="*/ 3590442 h 4352025"/>
              <a:gd name="connsiteX153" fmla="*/ 334207 w 430785"/>
              <a:gd name="connsiteY153" fmla="*/ 3609108 h 4352025"/>
              <a:gd name="connsiteX154" fmla="*/ 334207 w 430785"/>
              <a:gd name="connsiteY154" fmla="*/ 3637838 h 4352025"/>
              <a:gd name="connsiteX155" fmla="*/ 302231 w 430785"/>
              <a:gd name="connsiteY155" fmla="*/ 3619334 h 4352025"/>
              <a:gd name="connsiteX156" fmla="*/ 395075 w 430785"/>
              <a:gd name="connsiteY156" fmla="*/ 3578431 h 4352025"/>
              <a:gd name="connsiteX157" fmla="*/ 430784 w 430785"/>
              <a:gd name="connsiteY157" fmla="*/ 3599045 h 4352025"/>
              <a:gd name="connsiteX158" fmla="*/ 430784 w 430785"/>
              <a:gd name="connsiteY158" fmla="*/ 3627775 h 4352025"/>
              <a:gd name="connsiteX159" fmla="*/ 395075 w 430785"/>
              <a:gd name="connsiteY159" fmla="*/ 3607161 h 4352025"/>
              <a:gd name="connsiteX160" fmla="*/ 252075 w 430785"/>
              <a:gd name="connsiteY160" fmla="*/ 3561550 h 4352025"/>
              <a:gd name="connsiteX161" fmla="*/ 284213 w 430785"/>
              <a:gd name="connsiteY161" fmla="*/ 3580216 h 4352025"/>
              <a:gd name="connsiteX162" fmla="*/ 284213 w 430785"/>
              <a:gd name="connsiteY162" fmla="*/ 3608946 h 4352025"/>
              <a:gd name="connsiteX163" fmla="*/ 252075 w 430785"/>
              <a:gd name="connsiteY163" fmla="*/ 3590442 h 4352025"/>
              <a:gd name="connsiteX164" fmla="*/ 133585 w 430785"/>
              <a:gd name="connsiteY164" fmla="*/ 3558953 h 4352025"/>
              <a:gd name="connsiteX165" fmla="*/ 196401 w 430785"/>
              <a:gd name="connsiteY165" fmla="*/ 3595149 h 4352025"/>
              <a:gd name="connsiteX166" fmla="*/ 196401 w 430785"/>
              <a:gd name="connsiteY166" fmla="*/ 3624041 h 4352025"/>
              <a:gd name="connsiteX167" fmla="*/ 133585 w 430785"/>
              <a:gd name="connsiteY167" fmla="*/ 3587845 h 4352025"/>
              <a:gd name="connsiteX168" fmla="*/ 0 w 430785"/>
              <a:gd name="connsiteY168" fmla="*/ 3548078 h 4352025"/>
              <a:gd name="connsiteX169" fmla="*/ 131151 w 430785"/>
              <a:gd name="connsiteY169" fmla="*/ 3623717 h 4352025"/>
              <a:gd name="connsiteX170" fmla="*/ 131151 w 430785"/>
              <a:gd name="connsiteY170" fmla="*/ 3652609 h 4352025"/>
              <a:gd name="connsiteX171" fmla="*/ 0 w 430785"/>
              <a:gd name="connsiteY171" fmla="*/ 3576808 h 4352025"/>
              <a:gd name="connsiteX172" fmla="*/ 85702 w 430785"/>
              <a:gd name="connsiteY172" fmla="*/ 3531360 h 4352025"/>
              <a:gd name="connsiteX173" fmla="*/ 113458 w 430785"/>
              <a:gd name="connsiteY173" fmla="*/ 3547429 h 4352025"/>
              <a:gd name="connsiteX174" fmla="*/ 113458 w 430785"/>
              <a:gd name="connsiteY174" fmla="*/ 3576159 h 4352025"/>
              <a:gd name="connsiteX175" fmla="*/ 85702 w 430785"/>
              <a:gd name="connsiteY175" fmla="*/ 3560090 h 4352025"/>
              <a:gd name="connsiteX176" fmla="*/ 365209 w 430785"/>
              <a:gd name="connsiteY176" fmla="*/ 3495326 h 4352025"/>
              <a:gd name="connsiteX177" fmla="*/ 430784 w 430785"/>
              <a:gd name="connsiteY177" fmla="*/ 3533145 h 4352025"/>
              <a:gd name="connsiteX178" fmla="*/ 430784 w 430785"/>
              <a:gd name="connsiteY178" fmla="*/ 3562038 h 4352025"/>
              <a:gd name="connsiteX179" fmla="*/ 365209 w 430785"/>
              <a:gd name="connsiteY179" fmla="*/ 3524056 h 4352025"/>
              <a:gd name="connsiteX180" fmla="*/ 129527 w 430785"/>
              <a:gd name="connsiteY180" fmla="*/ 3490781 h 4352025"/>
              <a:gd name="connsiteX181" fmla="*/ 232110 w 430785"/>
              <a:gd name="connsiteY181" fmla="*/ 3550026 h 4352025"/>
              <a:gd name="connsiteX182" fmla="*/ 232110 w 430785"/>
              <a:gd name="connsiteY182" fmla="*/ 3578918 h 4352025"/>
              <a:gd name="connsiteX183" fmla="*/ 129527 w 430785"/>
              <a:gd name="connsiteY183" fmla="*/ 3519673 h 4352025"/>
              <a:gd name="connsiteX184" fmla="*/ 0 w 430785"/>
              <a:gd name="connsiteY184" fmla="*/ 3481854 h 4352025"/>
              <a:gd name="connsiteX185" fmla="*/ 65575 w 430785"/>
              <a:gd name="connsiteY185" fmla="*/ 3519673 h 4352025"/>
              <a:gd name="connsiteX186" fmla="*/ 65575 w 430785"/>
              <a:gd name="connsiteY186" fmla="*/ 3548565 h 4352025"/>
              <a:gd name="connsiteX187" fmla="*/ 0 w 430785"/>
              <a:gd name="connsiteY187" fmla="*/ 3510746 h 4352025"/>
              <a:gd name="connsiteX188" fmla="*/ 379168 w 430785"/>
              <a:gd name="connsiteY188" fmla="*/ 3437542 h 4352025"/>
              <a:gd name="connsiteX189" fmla="*/ 430784 w 430785"/>
              <a:gd name="connsiteY189" fmla="*/ 3467408 h 4352025"/>
              <a:gd name="connsiteX190" fmla="*/ 430784 w 430785"/>
              <a:gd name="connsiteY190" fmla="*/ 3496138 h 4352025"/>
              <a:gd name="connsiteX191" fmla="*/ 379168 w 430785"/>
              <a:gd name="connsiteY191" fmla="*/ 3466272 h 4352025"/>
              <a:gd name="connsiteX192" fmla="*/ 123035 w 430785"/>
              <a:gd name="connsiteY192" fmla="*/ 3421310 h 4352025"/>
              <a:gd name="connsiteX193" fmla="*/ 199161 w 430785"/>
              <a:gd name="connsiteY193" fmla="*/ 3465297 h 4352025"/>
              <a:gd name="connsiteX194" fmla="*/ 199161 w 430785"/>
              <a:gd name="connsiteY194" fmla="*/ 3494027 h 4352025"/>
              <a:gd name="connsiteX195" fmla="*/ 123035 w 430785"/>
              <a:gd name="connsiteY195" fmla="*/ 3450040 h 4352025"/>
              <a:gd name="connsiteX196" fmla="*/ 0 w 430785"/>
              <a:gd name="connsiteY196" fmla="*/ 3416116 h 4352025"/>
              <a:gd name="connsiteX197" fmla="*/ 109563 w 430785"/>
              <a:gd name="connsiteY197" fmla="*/ 3479257 h 4352025"/>
              <a:gd name="connsiteX198" fmla="*/ 109563 w 430785"/>
              <a:gd name="connsiteY198" fmla="*/ 3507986 h 4352025"/>
              <a:gd name="connsiteX199" fmla="*/ 0 w 430785"/>
              <a:gd name="connsiteY199" fmla="*/ 3444846 h 4352025"/>
              <a:gd name="connsiteX200" fmla="*/ 222372 w 430785"/>
              <a:gd name="connsiteY200" fmla="*/ 3412870 h 4352025"/>
              <a:gd name="connsiteX201" fmla="*/ 274151 w 430785"/>
              <a:gd name="connsiteY201" fmla="*/ 3442736 h 4352025"/>
              <a:gd name="connsiteX202" fmla="*/ 274151 w 430785"/>
              <a:gd name="connsiteY202" fmla="*/ 3471466 h 4352025"/>
              <a:gd name="connsiteX203" fmla="*/ 222372 w 430785"/>
              <a:gd name="connsiteY203" fmla="*/ 3441600 h 4352025"/>
              <a:gd name="connsiteX204" fmla="*/ 55836 w 430785"/>
              <a:gd name="connsiteY204" fmla="*/ 3382517 h 4352025"/>
              <a:gd name="connsiteX205" fmla="*/ 103070 w 430785"/>
              <a:gd name="connsiteY205" fmla="*/ 3409786 h 4352025"/>
              <a:gd name="connsiteX206" fmla="*/ 103070 w 430785"/>
              <a:gd name="connsiteY206" fmla="*/ 3438516 h 4352025"/>
              <a:gd name="connsiteX207" fmla="*/ 55836 w 430785"/>
              <a:gd name="connsiteY207" fmla="*/ 3411247 h 4352025"/>
              <a:gd name="connsiteX208" fmla="*/ 355632 w 430785"/>
              <a:gd name="connsiteY208" fmla="*/ 3358169 h 4352025"/>
              <a:gd name="connsiteX209" fmla="*/ 430784 w 430785"/>
              <a:gd name="connsiteY209" fmla="*/ 3401507 h 4352025"/>
              <a:gd name="connsiteX210" fmla="*/ 430784 w 430785"/>
              <a:gd name="connsiteY210" fmla="*/ 3430399 h 4352025"/>
              <a:gd name="connsiteX211" fmla="*/ 355632 w 430785"/>
              <a:gd name="connsiteY211" fmla="*/ 3386899 h 4352025"/>
              <a:gd name="connsiteX212" fmla="*/ 125794 w 430785"/>
              <a:gd name="connsiteY212" fmla="*/ 3357033 h 4352025"/>
              <a:gd name="connsiteX213" fmla="*/ 202407 w 430785"/>
              <a:gd name="connsiteY213" fmla="*/ 3401345 h 4352025"/>
              <a:gd name="connsiteX214" fmla="*/ 202407 w 430785"/>
              <a:gd name="connsiteY214" fmla="*/ 3430075 h 4352025"/>
              <a:gd name="connsiteX215" fmla="*/ 125794 w 430785"/>
              <a:gd name="connsiteY215" fmla="*/ 3385925 h 4352025"/>
              <a:gd name="connsiteX216" fmla="*/ 0 w 430785"/>
              <a:gd name="connsiteY216" fmla="*/ 3350216 h 4352025"/>
              <a:gd name="connsiteX217" fmla="*/ 35709 w 430785"/>
              <a:gd name="connsiteY217" fmla="*/ 3370830 h 4352025"/>
              <a:gd name="connsiteX218" fmla="*/ 35709 w 430785"/>
              <a:gd name="connsiteY218" fmla="*/ 3399722 h 4352025"/>
              <a:gd name="connsiteX219" fmla="*/ 0 w 430785"/>
              <a:gd name="connsiteY219" fmla="*/ 3379108 h 4352025"/>
              <a:gd name="connsiteX220" fmla="*/ 193155 w 430785"/>
              <a:gd name="connsiteY220" fmla="*/ 3330089 h 4352025"/>
              <a:gd name="connsiteX221" fmla="*/ 225293 w 430785"/>
              <a:gd name="connsiteY221" fmla="*/ 3348755 h 4352025"/>
              <a:gd name="connsiteX222" fmla="*/ 225293 w 430785"/>
              <a:gd name="connsiteY222" fmla="*/ 3377485 h 4352025"/>
              <a:gd name="connsiteX223" fmla="*/ 193155 w 430785"/>
              <a:gd name="connsiteY223" fmla="*/ 3358981 h 4352025"/>
              <a:gd name="connsiteX224" fmla="*/ 379168 w 430785"/>
              <a:gd name="connsiteY224" fmla="*/ 3305904 h 4352025"/>
              <a:gd name="connsiteX225" fmla="*/ 430784 w 430785"/>
              <a:gd name="connsiteY225" fmla="*/ 3335770 h 4352025"/>
              <a:gd name="connsiteX226" fmla="*/ 430784 w 430785"/>
              <a:gd name="connsiteY226" fmla="*/ 3364662 h 4352025"/>
              <a:gd name="connsiteX227" fmla="*/ 379168 w 430785"/>
              <a:gd name="connsiteY227" fmla="*/ 3334796 h 4352025"/>
              <a:gd name="connsiteX228" fmla="*/ 0 w 430785"/>
              <a:gd name="connsiteY228" fmla="*/ 3284478 h 4352025"/>
              <a:gd name="connsiteX229" fmla="*/ 105829 w 430785"/>
              <a:gd name="connsiteY229" fmla="*/ 3345508 h 4352025"/>
              <a:gd name="connsiteX230" fmla="*/ 105829 w 430785"/>
              <a:gd name="connsiteY230" fmla="*/ 3374401 h 4352025"/>
              <a:gd name="connsiteX231" fmla="*/ 0 w 430785"/>
              <a:gd name="connsiteY231" fmla="*/ 3313208 h 4352025"/>
              <a:gd name="connsiteX232" fmla="*/ 210847 w 430785"/>
              <a:gd name="connsiteY232" fmla="*/ 3274577 h 4352025"/>
              <a:gd name="connsiteX233" fmla="*/ 258081 w 430785"/>
              <a:gd name="connsiteY233" fmla="*/ 3301846 h 4352025"/>
              <a:gd name="connsiteX234" fmla="*/ 258081 w 430785"/>
              <a:gd name="connsiteY234" fmla="*/ 3330738 h 4352025"/>
              <a:gd name="connsiteX235" fmla="*/ 210847 w 430785"/>
              <a:gd name="connsiteY235" fmla="*/ 3303469 h 4352025"/>
              <a:gd name="connsiteX236" fmla="*/ 71743 w 430785"/>
              <a:gd name="connsiteY236" fmla="*/ 3260131 h 4352025"/>
              <a:gd name="connsiteX237" fmla="*/ 173028 w 430785"/>
              <a:gd name="connsiteY237" fmla="*/ 3318564 h 4352025"/>
              <a:gd name="connsiteX238" fmla="*/ 173028 w 430785"/>
              <a:gd name="connsiteY238" fmla="*/ 3347456 h 4352025"/>
              <a:gd name="connsiteX239" fmla="*/ 71743 w 430785"/>
              <a:gd name="connsiteY239" fmla="*/ 3288861 h 4352025"/>
              <a:gd name="connsiteX240" fmla="*/ 359366 w 430785"/>
              <a:gd name="connsiteY240" fmla="*/ 3228642 h 4352025"/>
              <a:gd name="connsiteX241" fmla="*/ 430785 w 430785"/>
              <a:gd name="connsiteY241" fmla="*/ 3270032 h 4352025"/>
              <a:gd name="connsiteX242" fmla="*/ 430785 w 430785"/>
              <a:gd name="connsiteY242" fmla="*/ 3298762 h 4352025"/>
              <a:gd name="connsiteX243" fmla="*/ 359366 w 430785"/>
              <a:gd name="connsiteY243" fmla="*/ 3257534 h 4352025"/>
              <a:gd name="connsiteX244" fmla="*/ 0 w 430785"/>
              <a:gd name="connsiteY244" fmla="*/ 3218578 h 4352025"/>
              <a:gd name="connsiteX245" fmla="*/ 51779 w 430785"/>
              <a:gd name="connsiteY245" fmla="*/ 3248444 h 4352025"/>
              <a:gd name="connsiteX246" fmla="*/ 51779 w 430785"/>
              <a:gd name="connsiteY246" fmla="*/ 3277336 h 4352025"/>
              <a:gd name="connsiteX247" fmla="*/ 0 w 430785"/>
              <a:gd name="connsiteY247" fmla="*/ 3247470 h 4352025"/>
              <a:gd name="connsiteX248" fmla="*/ 248829 w 430785"/>
              <a:gd name="connsiteY248" fmla="*/ 3164852 h 4352025"/>
              <a:gd name="connsiteX249" fmla="*/ 280805 w 430785"/>
              <a:gd name="connsiteY249" fmla="*/ 3183356 h 4352025"/>
              <a:gd name="connsiteX250" fmla="*/ 280805 w 430785"/>
              <a:gd name="connsiteY250" fmla="*/ 3212248 h 4352025"/>
              <a:gd name="connsiteX251" fmla="*/ 248829 w 430785"/>
              <a:gd name="connsiteY251" fmla="*/ 3193744 h 4352025"/>
              <a:gd name="connsiteX252" fmla="*/ 0 w 430785"/>
              <a:gd name="connsiteY252" fmla="*/ 3152841 h 4352025"/>
              <a:gd name="connsiteX253" fmla="*/ 190883 w 430785"/>
              <a:gd name="connsiteY253" fmla="*/ 3263053 h 4352025"/>
              <a:gd name="connsiteX254" fmla="*/ 190883 w 430785"/>
              <a:gd name="connsiteY254" fmla="*/ 3291783 h 4352025"/>
              <a:gd name="connsiteX255" fmla="*/ 0 w 430785"/>
              <a:gd name="connsiteY255" fmla="*/ 3181733 h 4352025"/>
              <a:gd name="connsiteX256" fmla="*/ 339888 w 430785"/>
              <a:gd name="connsiteY256" fmla="*/ 3151705 h 4352025"/>
              <a:gd name="connsiteX257" fmla="*/ 430784 w 430785"/>
              <a:gd name="connsiteY257" fmla="*/ 3204133 h 4352025"/>
              <a:gd name="connsiteX258" fmla="*/ 430784 w 430785"/>
              <a:gd name="connsiteY258" fmla="*/ 3233025 h 4352025"/>
              <a:gd name="connsiteX259" fmla="*/ 339888 w 430785"/>
              <a:gd name="connsiteY259" fmla="*/ 3180435 h 4352025"/>
              <a:gd name="connsiteX260" fmla="*/ 109563 w 430785"/>
              <a:gd name="connsiteY260" fmla="*/ 3150244 h 4352025"/>
              <a:gd name="connsiteX261" fmla="*/ 141539 w 430785"/>
              <a:gd name="connsiteY261" fmla="*/ 3168748 h 4352025"/>
              <a:gd name="connsiteX262" fmla="*/ 141539 w 430785"/>
              <a:gd name="connsiteY262" fmla="*/ 3197640 h 4352025"/>
              <a:gd name="connsiteX263" fmla="*/ 109563 w 430785"/>
              <a:gd name="connsiteY263" fmla="*/ 3178974 h 4352025"/>
              <a:gd name="connsiteX264" fmla="*/ 199161 w 430785"/>
              <a:gd name="connsiteY264" fmla="*/ 3136285 h 4352025"/>
              <a:gd name="connsiteX265" fmla="*/ 231299 w 430785"/>
              <a:gd name="connsiteY265" fmla="*/ 3154789 h 4352025"/>
              <a:gd name="connsiteX266" fmla="*/ 231299 w 430785"/>
              <a:gd name="connsiteY266" fmla="*/ 3183519 h 4352025"/>
              <a:gd name="connsiteX267" fmla="*/ 199161 w 430785"/>
              <a:gd name="connsiteY267" fmla="*/ 3165015 h 4352025"/>
              <a:gd name="connsiteX268" fmla="*/ 71743 w 430785"/>
              <a:gd name="connsiteY268" fmla="*/ 3128494 h 4352025"/>
              <a:gd name="connsiteX269" fmla="*/ 89435 w 430785"/>
              <a:gd name="connsiteY269" fmla="*/ 3138720 h 4352025"/>
              <a:gd name="connsiteX270" fmla="*/ 89435 w 430785"/>
              <a:gd name="connsiteY270" fmla="*/ 3167450 h 4352025"/>
              <a:gd name="connsiteX271" fmla="*/ 71743 w 430785"/>
              <a:gd name="connsiteY271" fmla="*/ 3157224 h 4352025"/>
              <a:gd name="connsiteX272" fmla="*/ 365209 w 430785"/>
              <a:gd name="connsiteY272" fmla="*/ 3103126 h 4352025"/>
              <a:gd name="connsiteX273" fmla="*/ 430784 w 430785"/>
              <a:gd name="connsiteY273" fmla="*/ 3140945 h 4352025"/>
              <a:gd name="connsiteX274" fmla="*/ 430784 w 430785"/>
              <a:gd name="connsiteY274" fmla="*/ 3169838 h 4352025"/>
              <a:gd name="connsiteX275" fmla="*/ 365209 w 430785"/>
              <a:gd name="connsiteY275" fmla="*/ 3132018 h 4352025"/>
              <a:gd name="connsiteX276" fmla="*/ 0 w 430785"/>
              <a:gd name="connsiteY276" fmla="*/ 3087103 h 4352025"/>
              <a:gd name="connsiteX277" fmla="*/ 51779 w 430785"/>
              <a:gd name="connsiteY277" fmla="*/ 3116969 h 4352025"/>
              <a:gd name="connsiteX278" fmla="*/ 51779 w 430785"/>
              <a:gd name="connsiteY278" fmla="*/ 3145699 h 4352025"/>
              <a:gd name="connsiteX279" fmla="*/ 0 w 430785"/>
              <a:gd name="connsiteY279" fmla="*/ 3115833 h 4352025"/>
              <a:gd name="connsiteX280" fmla="*/ 218476 w 430785"/>
              <a:gd name="connsiteY280" fmla="*/ 3081585 h 4352025"/>
              <a:gd name="connsiteX281" fmla="*/ 250614 w 430785"/>
              <a:gd name="connsiteY281" fmla="*/ 3100089 h 4352025"/>
              <a:gd name="connsiteX282" fmla="*/ 250614 w 430785"/>
              <a:gd name="connsiteY282" fmla="*/ 3128981 h 4352025"/>
              <a:gd name="connsiteX283" fmla="*/ 218476 w 430785"/>
              <a:gd name="connsiteY283" fmla="*/ 3110315 h 4352025"/>
              <a:gd name="connsiteX284" fmla="*/ 91546 w 430785"/>
              <a:gd name="connsiteY284" fmla="*/ 3074118 h 4352025"/>
              <a:gd name="connsiteX285" fmla="*/ 179034 w 430785"/>
              <a:gd name="connsiteY285" fmla="*/ 3124598 h 4352025"/>
              <a:gd name="connsiteX286" fmla="*/ 179034 w 430785"/>
              <a:gd name="connsiteY286" fmla="*/ 3153490 h 4352025"/>
              <a:gd name="connsiteX287" fmla="*/ 91546 w 430785"/>
              <a:gd name="connsiteY287" fmla="*/ 3102848 h 4352025"/>
              <a:gd name="connsiteX288" fmla="*/ 151278 w 430785"/>
              <a:gd name="connsiteY288" fmla="*/ 3042791 h 4352025"/>
              <a:gd name="connsiteX289" fmla="*/ 198512 w 430785"/>
              <a:gd name="connsiteY289" fmla="*/ 3070060 h 4352025"/>
              <a:gd name="connsiteX290" fmla="*/ 198512 w 430785"/>
              <a:gd name="connsiteY290" fmla="*/ 3098790 h 4352025"/>
              <a:gd name="connsiteX291" fmla="*/ 151278 w 430785"/>
              <a:gd name="connsiteY291" fmla="*/ 3071521 h 4352025"/>
              <a:gd name="connsiteX292" fmla="*/ 361638 w 430785"/>
              <a:gd name="connsiteY292" fmla="*/ 3035278 h 4352025"/>
              <a:gd name="connsiteX293" fmla="*/ 430784 w 430785"/>
              <a:gd name="connsiteY293" fmla="*/ 3075207 h 4352025"/>
              <a:gd name="connsiteX294" fmla="*/ 430784 w 430785"/>
              <a:gd name="connsiteY294" fmla="*/ 3103937 h 4352025"/>
              <a:gd name="connsiteX295" fmla="*/ 361638 w 430785"/>
              <a:gd name="connsiteY295" fmla="*/ 3064008 h 4352025"/>
              <a:gd name="connsiteX296" fmla="*/ 0 w 430785"/>
              <a:gd name="connsiteY296" fmla="*/ 3021203 h 4352025"/>
              <a:gd name="connsiteX297" fmla="*/ 71419 w 430785"/>
              <a:gd name="connsiteY297" fmla="*/ 3062431 h 4352025"/>
              <a:gd name="connsiteX298" fmla="*/ 71419 w 430785"/>
              <a:gd name="connsiteY298" fmla="*/ 3091323 h 4352025"/>
              <a:gd name="connsiteX299" fmla="*/ 0 w 430785"/>
              <a:gd name="connsiteY299" fmla="*/ 3050095 h 4352025"/>
              <a:gd name="connsiteX300" fmla="*/ 302231 w 430785"/>
              <a:gd name="connsiteY300" fmla="*/ 3000868 h 4352025"/>
              <a:gd name="connsiteX301" fmla="*/ 334207 w 430785"/>
              <a:gd name="connsiteY301" fmla="*/ 3019372 h 4352025"/>
              <a:gd name="connsiteX302" fmla="*/ 334207 w 430785"/>
              <a:gd name="connsiteY302" fmla="*/ 3048264 h 4352025"/>
              <a:gd name="connsiteX303" fmla="*/ 302231 w 430785"/>
              <a:gd name="connsiteY303" fmla="*/ 3029760 h 4352025"/>
              <a:gd name="connsiteX304" fmla="*/ 395075 w 430785"/>
              <a:gd name="connsiteY304" fmla="*/ 2988856 h 4352025"/>
              <a:gd name="connsiteX305" fmla="*/ 430784 w 430785"/>
              <a:gd name="connsiteY305" fmla="*/ 3009470 h 4352025"/>
              <a:gd name="connsiteX306" fmla="*/ 430784 w 430785"/>
              <a:gd name="connsiteY306" fmla="*/ 3038200 h 4352025"/>
              <a:gd name="connsiteX307" fmla="*/ 395075 w 430785"/>
              <a:gd name="connsiteY307" fmla="*/ 3017586 h 4352025"/>
              <a:gd name="connsiteX308" fmla="*/ 252075 w 430785"/>
              <a:gd name="connsiteY308" fmla="*/ 2971975 h 4352025"/>
              <a:gd name="connsiteX309" fmla="*/ 284213 w 430785"/>
              <a:gd name="connsiteY309" fmla="*/ 2990479 h 4352025"/>
              <a:gd name="connsiteX310" fmla="*/ 284213 w 430785"/>
              <a:gd name="connsiteY310" fmla="*/ 3019371 h 4352025"/>
              <a:gd name="connsiteX311" fmla="*/ 252075 w 430785"/>
              <a:gd name="connsiteY311" fmla="*/ 3000867 h 4352025"/>
              <a:gd name="connsiteX312" fmla="*/ 133585 w 430785"/>
              <a:gd name="connsiteY312" fmla="*/ 2969378 h 4352025"/>
              <a:gd name="connsiteX313" fmla="*/ 196401 w 430785"/>
              <a:gd name="connsiteY313" fmla="*/ 3005574 h 4352025"/>
              <a:gd name="connsiteX314" fmla="*/ 196401 w 430785"/>
              <a:gd name="connsiteY314" fmla="*/ 3034466 h 4352025"/>
              <a:gd name="connsiteX315" fmla="*/ 133585 w 430785"/>
              <a:gd name="connsiteY315" fmla="*/ 2998270 h 4352025"/>
              <a:gd name="connsiteX316" fmla="*/ 0 w 430785"/>
              <a:gd name="connsiteY316" fmla="*/ 2955466 h 4352025"/>
              <a:gd name="connsiteX317" fmla="*/ 131151 w 430785"/>
              <a:gd name="connsiteY317" fmla="*/ 3031105 h 4352025"/>
              <a:gd name="connsiteX318" fmla="*/ 131151 w 430785"/>
              <a:gd name="connsiteY318" fmla="*/ 3059997 h 4352025"/>
              <a:gd name="connsiteX319" fmla="*/ 0 w 430785"/>
              <a:gd name="connsiteY319" fmla="*/ 2984196 h 4352025"/>
              <a:gd name="connsiteX320" fmla="*/ 85702 w 430785"/>
              <a:gd name="connsiteY320" fmla="*/ 2941785 h 4352025"/>
              <a:gd name="connsiteX321" fmla="*/ 113458 w 430785"/>
              <a:gd name="connsiteY321" fmla="*/ 2957854 h 4352025"/>
              <a:gd name="connsiteX322" fmla="*/ 113458 w 430785"/>
              <a:gd name="connsiteY322" fmla="*/ 2986584 h 4352025"/>
              <a:gd name="connsiteX323" fmla="*/ 85702 w 430785"/>
              <a:gd name="connsiteY323" fmla="*/ 2970515 h 4352025"/>
              <a:gd name="connsiteX324" fmla="*/ 365209 w 430785"/>
              <a:gd name="connsiteY324" fmla="*/ 2905751 h 4352025"/>
              <a:gd name="connsiteX325" fmla="*/ 430784 w 430785"/>
              <a:gd name="connsiteY325" fmla="*/ 2943570 h 4352025"/>
              <a:gd name="connsiteX326" fmla="*/ 430784 w 430785"/>
              <a:gd name="connsiteY326" fmla="*/ 2972463 h 4352025"/>
              <a:gd name="connsiteX327" fmla="*/ 365209 w 430785"/>
              <a:gd name="connsiteY327" fmla="*/ 2934481 h 4352025"/>
              <a:gd name="connsiteX328" fmla="*/ 129527 w 430785"/>
              <a:gd name="connsiteY328" fmla="*/ 2901206 h 4352025"/>
              <a:gd name="connsiteX329" fmla="*/ 232110 w 430785"/>
              <a:gd name="connsiteY329" fmla="*/ 2960451 h 4352025"/>
              <a:gd name="connsiteX330" fmla="*/ 232110 w 430785"/>
              <a:gd name="connsiteY330" fmla="*/ 2989343 h 4352025"/>
              <a:gd name="connsiteX331" fmla="*/ 129527 w 430785"/>
              <a:gd name="connsiteY331" fmla="*/ 2930098 h 4352025"/>
              <a:gd name="connsiteX332" fmla="*/ 0 w 430785"/>
              <a:gd name="connsiteY332" fmla="*/ 2892279 h 4352025"/>
              <a:gd name="connsiteX333" fmla="*/ 65575 w 430785"/>
              <a:gd name="connsiteY333" fmla="*/ 2930098 h 4352025"/>
              <a:gd name="connsiteX334" fmla="*/ 65575 w 430785"/>
              <a:gd name="connsiteY334" fmla="*/ 2958991 h 4352025"/>
              <a:gd name="connsiteX335" fmla="*/ 0 w 430785"/>
              <a:gd name="connsiteY335" fmla="*/ 2921009 h 4352025"/>
              <a:gd name="connsiteX336" fmla="*/ 379168 w 430785"/>
              <a:gd name="connsiteY336" fmla="*/ 2847967 h 4352025"/>
              <a:gd name="connsiteX337" fmla="*/ 430784 w 430785"/>
              <a:gd name="connsiteY337" fmla="*/ 2877833 h 4352025"/>
              <a:gd name="connsiteX338" fmla="*/ 430784 w 430785"/>
              <a:gd name="connsiteY338" fmla="*/ 2906563 h 4352025"/>
              <a:gd name="connsiteX339" fmla="*/ 379168 w 430785"/>
              <a:gd name="connsiteY339" fmla="*/ 2876697 h 4352025"/>
              <a:gd name="connsiteX340" fmla="*/ 123035 w 430785"/>
              <a:gd name="connsiteY340" fmla="*/ 2831735 h 4352025"/>
              <a:gd name="connsiteX341" fmla="*/ 199161 w 430785"/>
              <a:gd name="connsiteY341" fmla="*/ 2875722 h 4352025"/>
              <a:gd name="connsiteX342" fmla="*/ 199161 w 430785"/>
              <a:gd name="connsiteY342" fmla="*/ 2904452 h 4352025"/>
              <a:gd name="connsiteX343" fmla="*/ 123035 w 430785"/>
              <a:gd name="connsiteY343" fmla="*/ 2860465 h 4352025"/>
              <a:gd name="connsiteX344" fmla="*/ 0 w 430785"/>
              <a:gd name="connsiteY344" fmla="*/ 2826541 h 4352025"/>
              <a:gd name="connsiteX345" fmla="*/ 109563 w 430785"/>
              <a:gd name="connsiteY345" fmla="*/ 2889682 h 4352025"/>
              <a:gd name="connsiteX346" fmla="*/ 109563 w 430785"/>
              <a:gd name="connsiteY346" fmla="*/ 2918411 h 4352025"/>
              <a:gd name="connsiteX347" fmla="*/ 0 w 430785"/>
              <a:gd name="connsiteY347" fmla="*/ 2855271 h 4352025"/>
              <a:gd name="connsiteX348" fmla="*/ 222372 w 430785"/>
              <a:gd name="connsiteY348" fmla="*/ 2823295 h 4352025"/>
              <a:gd name="connsiteX349" fmla="*/ 274151 w 430785"/>
              <a:gd name="connsiteY349" fmla="*/ 2853161 h 4352025"/>
              <a:gd name="connsiteX350" fmla="*/ 274151 w 430785"/>
              <a:gd name="connsiteY350" fmla="*/ 2881891 h 4352025"/>
              <a:gd name="connsiteX351" fmla="*/ 222372 w 430785"/>
              <a:gd name="connsiteY351" fmla="*/ 2852025 h 4352025"/>
              <a:gd name="connsiteX352" fmla="*/ 55836 w 430785"/>
              <a:gd name="connsiteY352" fmla="*/ 2792942 h 4352025"/>
              <a:gd name="connsiteX353" fmla="*/ 103070 w 430785"/>
              <a:gd name="connsiteY353" fmla="*/ 2820211 h 4352025"/>
              <a:gd name="connsiteX354" fmla="*/ 103070 w 430785"/>
              <a:gd name="connsiteY354" fmla="*/ 2848941 h 4352025"/>
              <a:gd name="connsiteX355" fmla="*/ 55836 w 430785"/>
              <a:gd name="connsiteY355" fmla="*/ 2821672 h 4352025"/>
              <a:gd name="connsiteX356" fmla="*/ 355632 w 430785"/>
              <a:gd name="connsiteY356" fmla="*/ 2768595 h 4352025"/>
              <a:gd name="connsiteX357" fmla="*/ 430784 w 430785"/>
              <a:gd name="connsiteY357" fmla="*/ 2811933 h 4352025"/>
              <a:gd name="connsiteX358" fmla="*/ 430784 w 430785"/>
              <a:gd name="connsiteY358" fmla="*/ 2840825 h 4352025"/>
              <a:gd name="connsiteX359" fmla="*/ 355632 w 430785"/>
              <a:gd name="connsiteY359" fmla="*/ 2797325 h 4352025"/>
              <a:gd name="connsiteX360" fmla="*/ 125794 w 430785"/>
              <a:gd name="connsiteY360" fmla="*/ 2767458 h 4352025"/>
              <a:gd name="connsiteX361" fmla="*/ 202407 w 430785"/>
              <a:gd name="connsiteY361" fmla="*/ 2811770 h 4352025"/>
              <a:gd name="connsiteX362" fmla="*/ 202407 w 430785"/>
              <a:gd name="connsiteY362" fmla="*/ 2840500 h 4352025"/>
              <a:gd name="connsiteX363" fmla="*/ 125794 w 430785"/>
              <a:gd name="connsiteY363" fmla="*/ 2796350 h 4352025"/>
              <a:gd name="connsiteX364" fmla="*/ 0 w 430785"/>
              <a:gd name="connsiteY364" fmla="*/ 2760641 h 4352025"/>
              <a:gd name="connsiteX365" fmla="*/ 35709 w 430785"/>
              <a:gd name="connsiteY365" fmla="*/ 2781255 h 4352025"/>
              <a:gd name="connsiteX366" fmla="*/ 35709 w 430785"/>
              <a:gd name="connsiteY366" fmla="*/ 2810147 h 4352025"/>
              <a:gd name="connsiteX367" fmla="*/ 0 w 430785"/>
              <a:gd name="connsiteY367" fmla="*/ 2789533 h 4352025"/>
              <a:gd name="connsiteX368" fmla="*/ 193155 w 430785"/>
              <a:gd name="connsiteY368" fmla="*/ 2740514 h 4352025"/>
              <a:gd name="connsiteX369" fmla="*/ 225293 w 430785"/>
              <a:gd name="connsiteY369" fmla="*/ 2759018 h 4352025"/>
              <a:gd name="connsiteX370" fmla="*/ 225293 w 430785"/>
              <a:gd name="connsiteY370" fmla="*/ 2787910 h 4352025"/>
              <a:gd name="connsiteX371" fmla="*/ 193155 w 430785"/>
              <a:gd name="connsiteY371" fmla="*/ 2769406 h 4352025"/>
              <a:gd name="connsiteX372" fmla="*/ 379168 w 430785"/>
              <a:gd name="connsiteY372" fmla="*/ 2716330 h 4352025"/>
              <a:gd name="connsiteX373" fmla="*/ 430784 w 430785"/>
              <a:gd name="connsiteY373" fmla="*/ 2746195 h 4352025"/>
              <a:gd name="connsiteX374" fmla="*/ 430784 w 430785"/>
              <a:gd name="connsiteY374" fmla="*/ 2775087 h 4352025"/>
              <a:gd name="connsiteX375" fmla="*/ 379168 w 430785"/>
              <a:gd name="connsiteY375" fmla="*/ 2745221 h 4352025"/>
              <a:gd name="connsiteX376" fmla="*/ 0 w 430785"/>
              <a:gd name="connsiteY376" fmla="*/ 2694905 h 4352025"/>
              <a:gd name="connsiteX377" fmla="*/ 105829 w 430785"/>
              <a:gd name="connsiteY377" fmla="*/ 2755934 h 4352025"/>
              <a:gd name="connsiteX378" fmla="*/ 105829 w 430785"/>
              <a:gd name="connsiteY378" fmla="*/ 2784826 h 4352025"/>
              <a:gd name="connsiteX379" fmla="*/ 0 w 430785"/>
              <a:gd name="connsiteY379" fmla="*/ 2723635 h 4352025"/>
              <a:gd name="connsiteX380" fmla="*/ 210847 w 430785"/>
              <a:gd name="connsiteY380" fmla="*/ 2685004 h 4352025"/>
              <a:gd name="connsiteX381" fmla="*/ 258081 w 430785"/>
              <a:gd name="connsiteY381" fmla="*/ 2712272 h 4352025"/>
              <a:gd name="connsiteX382" fmla="*/ 258081 w 430785"/>
              <a:gd name="connsiteY382" fmla="*/ 2741163 h 4352025"/>
              <a:gd name="connsiteX383" fmla="*/ 210847 w 430785"/>
              <a:gd name="connsiteY383" fmla="*/ 2713894 h 4352025"/>
              <a:gd name="connsiteX384" fmla="*/ 71743 w 430785"/>
              <a:gd name="connsiteY384" fmla="*/ 2670558 h 4352025"/>
              <a:gd name="connsiteX385" fmla="*/ 173028 w 430785"/>
              <a:gd name="connsiteY385" fmla="*/ 2728990 h 4352025"/>
              <a:gd name="connsiteX386" fmla="*/ 173028 w 430785"/>
              <a:gd name="connsiteY386" fmla="*/ 2757719 h 4352025"/>
              <a:gd name="connsiteX387" fmla="*/ 71743 w 430785"/>
              <a:gd name="connsiteY387" fmla="*/ 2699287 h 4352025"/>
              <a:gd name="connsiteX388" fmla="*/ 359366 w 430785"/>
              <a:gd name="connsiteY388" fmla="*/ 2639069 h 4352025"/>
              <a:gd name="connsiteX389" fmla="*/ 430785 w 430785"/>
              <a:gd name="connsiteY389" fmla="*/ 2680459 h 4352025"/>
              <a:gd name="connsiteX390" fmla="*/ 430785 w 430785"/>
              <a:gd name="connsiteY390" fmla="*/ 2709188 h 4352025"/>
              <a:gd name="connsiteX391" fmla="*/ 359366 w 430785"/>
              <a:gd name="connsiteY391" fmla="*/ 2667961 h 4352025"/>
              <a:gd name="connsiteX392" fmla="*/ 0 w 430785"/>
              <a:gd name="connsiteY392" fmla="*/ 2629007 h 4352025"/>
              <a:gd name="connsiteX393" fmla="*/ 51779 w 430785"/>
              <a:gd name="connsiteY393" fmla="*/ 2658872 h 4352025"/>
              <a:gd name="connsiteX394" fmla="*/ 51779 w 430785"/>
              <a:gd name="connsiteY394" fmla="*/ 2687764 h 4352025"/>
              <a:gd name="connsiteX395" fmla="*/ 0 w 430785"/>
              <a:gd name="connsiteY395" fmla="*/ 2657898 h 4352025"/>
              <a:gd name="connsiteX396" fmla="*/ 248829 w 430785"/>
              <a:gd name="connsiteY396" fmla="*/ 2575282 h 4352025"/>
              <a:gd name="connsiteX397" fmla="*/ 280805 w 430785"/>
              <a:gd name="connsiteY397" fmla="*/ 2593785 h 4352025"/>
              <a:gd name="connsiteX398" fmla="*/ 280805 w 430785"/>
              <a:gd name="connsiteY398" fmla="*/ 2622677 h 4352025"/>
              <a:gd name="connsiteX399" fmla="*/ 248829 w 430785"/>
              <a:gd name="connsiteY399" fmla="*/ 2604011 h 4352025"/>
              <a:gd name="connsiteX400" fmla="*/ 0 w 430785"/>
              <a:gd name="connsiteY400" fmla="*/ 2563271 h 4352025"/>
              <a:gd name="connsiteX401" fmla="*/ 190883 w 430785"/>
              <a:gd name="connsiteY401" fmla="*/ 2673480 h 4352025"/>
              <a:gd name="connsiteX402" fmla="*/ 190883 w 430785"/>
              <a:gd name="connsiteY402" fmla="*/ 2702209 h 4352025"/>
              <a:gd name="connsiteX403" fmla="*/ 0 w 430785"/>
              <a:gd name="connsiteY403" fmla="*/ 2592000 h 4352025"/>
              <a:gd name="connsiteX404" fmla="*/ 339888 w 430785"/>
              <a:gd name="connsiteY404" fmla="*/ 2562134 h 4352025"/>
              <a:gd name="connsiteX405" fmla="*/ 430784 w 430785"/>
              <a:gd name="connsiteY405" fmla="*/ 2614561 h 4352025"/>
              <a:gd name="connsiteX406" fmla="*/ 430784 w 430785"/>
              <a:gd name="connsiteY406" fmla="*/ 2643452 h 4352025"/>
              <a:gd name="connsiteX407" fmla="*/ 339888 w 430785"/>
              <a:gd name="connsiteY407" fmla="*/ 2590864 h 4352025"/>
              <a:gd name="connsiteX408" fmla="*/ 109563 w 430785"/>
              <a:gd name="connsiteY408" fmla="*/ 2560674 h 4352025"/>
              <a:gd name="connsiteX409" fmla="*/ 141539 w 430785"/>
              <a:gd name="connsiteY409" fmla="*/ 2579178 h 4352025"/>
              <a:gd name="connsiteX410" fmla="*/ 141539 w 430785"/>
              <a:gd name="connsiteY410" fmla="*/ 2608069 h 4352025"/>
              <a:gd name="connsiteX411" fmla="*/ 109563 w 430785"/>
              <a:gd name="connsiteY411" fmla="*/ 2589403 h 4352025"/>
              <a:gd name="connsiteX412" fmla="*/ 199161 w 430785"/>
              <a:gd name="connsiteY412" fmla="*/ 2546715 h 4352025"/>
              <a:gd name="connsiteX413" fmla="*/ 231299 w 430785"/>
              <a:gd name="connsiteY413" fmla="*/ 2565219 h 4352025"/>
              <a:gd name="connsiteX414" fmla="*/ 231299 w 430785"/>
              <a:gd name="connsiteY414" fmla="*/ 2593948 h 4352025"/>
              <a:gd name="connsiteX415" fmla="*/ 199161 w 430785"/>
              <a:gd name="connsiteY415" fmla="*/ 2575445 h 4352025"/>
              <a:gd name="connsiteX416" fmla="*/ 71743 w 430785"/>
              <a:gd name="connsiteY416" fmla="*/ 2538924 h 4352025"/>
              <a:gd name="connsiteX417" fmla="*/ 89435 w 430785"/>
              <a:gd name="connsiteY417" fmla="*/ 2549150 h 4352025"/>
              <a:gd name="connsiteX418" fmla="*/ 89435 w 430785"/>
              <a:gd name="connsiteY418" fmla="*/ 2577879 h 4352025"/>
              <a:gd name="connsiteX419" fmla="*/ 71743 w 430785"/>
              <a:gd name="connsiteY419" fmla="*/ 2567654 h 4352025"/>
              <a:gd name="connsiteX420" fmla="*/ 365209 w 430785"/>
              <a:gd name="connsiteY420" fmla="*/ 2510521 h 4352025"/>
              <a:gd name="connsiteX421" fmla="*/ 430784 w 430785"/>
              <a:gd name="connsiteY421" fmla="*/ 2548339 h 4352025"/>
              <a:gd name="connsiteX422" fmla="*/ 430784 w 430785"/>
              <a:gd name="connsiteY422" fmla="*/ 2549851 h 4352025"/>
              <a:gd name="connsiteX423" fmla="*/ 430784 w 430785"/>
              <a:gd name="connsiteY423" fmla="*/ 2577231 h 4352025"/>
              <a:gd name="connsiteX424" fmla="*/ 430784 w 430785"/>
              <a:gd name="connsiteY424" fmla="*/ 2578744 h 4352025"/>
              <a:gd name="connsiteX425" fmla="*/ 365209 w 430785"/>
              <a:gd name="connsiteY425" fmla="*/ 2540924 h 4352025"/>
              <a:gd name="connsiteX426" fmla="*/ 365209 w 430785"/>
              <a:gd name="connsiteY426" fmla="*/ 2539411 h 4352025"/>
              <a:gd name="connsiteX427" fmla="*/ 365209 w 430785"/>
              <a:gd name="connsiteY427" fmla="*/ 2512032 h 4352025"/>
              <a:gd name="connsiteX428" fmla="*/ 0 w 430785"/>
              <a:gd name="connsiteY428" fmla="*/ 2497536 h 4352025"/>
              <a:gd name="connsiteX429" fmla="*/ 51779 w 430785"/>
              <a:gd name="connsiteY429" fmla="*/ 2527401 h 4352025"/>
              <a:gd name="connsiteX430" fmla="*/ 51779 w 430785"/>
              <a:gd name="connsiteY430" fmla="*/ 2556130 h 4352025"/>
              <a:gd name="connsiteX431" fmla="*/ 0 w 430785"/>
              <a:gd name="connsiteY431" fmla="*/ 2526265 h 4352025"/>
              <a:gd name="connsiteX432" fmla="*/ 218476 w 430785"/>
              <a:gd name="connsiteY432" fmla="*/ 2492017 h 4352025"/>
              <a:gd name="connsiteX433" fmla="*/ 250614 w 430785"/>
              <a:gd name="connsiteY433" fmla="*/ 2510521 h 4352025"/>
              <a:gd name="connsiteX434" fmla="*/ 250614 w 430785"/>
              <a:gd name="connsiteY434" fmla="*/ 2539411 h 4352025"/>
              <a:gd name="connsiteX435" fmla="*/ 218476 w 430785"/>
              <a:gd name="connsiteY435" fmla="*/ 2520746 h 4352025"/>
              <a:gd name="connsiteX436" fmla="*/ 91546 w 430785"/>
              <a:gd name="connsiteY436" fmla="*/ 2484549 h 4352025"/>
              <a:gd name="connsiteX437" fmla="*/ 179034 w 430785"/>
              <a:gd name="connsiteY437" fmla="*/ 2535029 h 4352025"/>
              <a:gd name="connsiteX438" fmla="*/ 179034 w 430785"/>
              <a:gd name="connsiteY438" fmla="*/ 2563920 h 4352025"/>
              <a:gd name="connsiteX439" fmla="*/ 91546 w 430785"/>
              <a:gd name="connsiteY439" fmla="*/ 2513279 h 4352025"/>
              <a:gd name="connsiteX440" fmla="*/ 151278 w 430785"/>
              <a:gd name="connsiteY440" fmla="*/ 2453225 h 4352025"/>
              <a:gd name="connsiteX441" fmla="*/ 198512 w 430785"/>
              <a:gd name="connsiteY441" fmla="*/ 2480494 h 4352025"/>
              <a:gd name="connsiteX442" fmla="*/ 198512 w 430785"/>
              <a:gd name="connsiteY442" fmla="*/ 2509222 h 4352025"/>
              <a:gd name="connsiteX443" fmla="*/ 151278 w 430785"/>
              <a:gd name="connsiteY443" fmla="*/ 2481954 h 4352025"/>
              <a:gd name="connsiteX444" fmla="*/ 361638 w 430785"/>
              <a:gd name="connsiteY444" fmla="*/ 2442673 h 4352025"/>
              <a:gd name="connsiteX445" fmla="*/ 430784 w 430785"/>
              <a:gd name="connsiteY445" fmla="*/ 2482603 h 4352025"/>
              <a:gd name="connsiteX446" fmla="*/ 430784 w 430785"/>
              <a:gd name="connsiteY446" fmla="*/ 2484113 h 4352025"/>
              <a:gd name="connsiteX447" fmla="*/ 430784 w 430785"/>
              <a:gd name="connsiteY447" fmla="*/ 2511495 h 4352025"/>
              <a:gd name="connsiteX448" fmla="*/ 430784 w 430785"/>
              <a:gd name="connsiteY448" fmla="*/ 2512843 h 4352025"/>
              <a:gd name="connsiteX449" fmla="*/ 361638 w 430785"/>
              <a:gd name="connsiteY449" fmla="*/ 2472914 h 4352025"/>
              <a:gd name="connsiteX450" fmla="*/ 361638 w 430785"/>
              <a:gd name="connsiteY450" fmla="*/ 2471404 h 4352025"/>
              <a:gd name="connsiteX451" fmla="*/ 361638 w 430785"/>
              <a:gd name="connsiteY451" fmla="*/ 2444184 h 4352025"/>
              <a:gd name="connsiteX452" fmla="*/ 0 w 430785"/>
              <a:gd name="connsiteY452" fmla="*/ 2431635 h 4352025"/>
              <a:gd name="connsiteX453" fmla="*/ 71419 w 430785"/>
              <a:gd name="connsiteY453" fmla="*/ 2472864 h 4352025"/>
              <a:gd name="connsiteX454" fmla="*/ 71419 w 430785"/>
              <a:gd name="connsiteY454" fmla="*/ 2501756 h 4352025"/>
              <a:gd name="connsiteX455" fmla="*/ 0 w 430785"/>
              <a:gd name="connsiteY455" fmla="*/ 2460528 h 4352025"/>
              <a:gd name="connsiteX456" fmla="*/ 302231 w 430785"/>
              <a:gd name="connsiteY456" fmla="*/ 2408259 h 4352025"/>
              <a:gd name="connsiteX457" fmla="*/ 334207 w 430785"/>
              <a:gd name="connsiteY457" fmla="*/ 2426926 h 4352025"/>
              <a:gd name="connsiteX458" fmla="*/ 334207 w 430785"/>
              <a:gd name="connsiteY458" fmla="*/ 2428279 h 4352025"/>
              <a:gd name="connsiteX459" fmla="*/ 334207 w 430785"/>
              <a:gd name="connsiteY459" fmla="*/ 2455660 h 4352025"/>
              <a:gd name="connsiteX460" fmla="*/ 334207 w 430785"/>
              <a:gd name="connsiteY460" fmla="*/ 2457171 h 4352025"/>
              <a:gd name="connsiteX461" fmla="*/ 302231 w 430785"/>
              <a:gd name="connsiteY461" fmla="*/ 2438667 h 4352025"/>
              <a:gd name="connsiteX462" fmla="*/ 302231 w 430785"/>
              <a:gd name="connsiteY462" fmla="*/ 2437153 h 4352025"/>
              <a:gd name="connsiteX463" fmla="*/ 302231 w 430785"/>
              <a:gd name="connsiteY463" fmla="*/ 2409775 h 4352025"/>
              <a:gd name="connsiteX464" fmla="*/ 395075 w 430785"/>
              <a:gd name="connsiteY464" fmla="*/ 2396248 h 4352025"/>
              <a:gd name="connsiteX465" fmla="*/ 430784 w 430785"/>
              <a:gd name="connsiteY465" fmla="*/ 2416860 h 4352025"/>
              <a:gd name="connsiteX466" fmla="*/ 430784 w 430785"/>
              <a:gd name="connsiteY466" fmla="*/ 2418376 h 4352025"/>
              <a:gd name="connsiteX467" fmla="*/ 430784 w 430785"/>
              <a:gd name="connsiteY467" fmla="*/ 2445595 h 4352025"/>
              <a:gd name="connsiteX468" fmla="*/ 430784 w 430785"/>
              <a:gd name="connsiteY468" fmla="*/ 2447106 h 4352025"/>
              <a:gd name="connsiteX469" fmla="*/ 395075 w 430785"/>
              <a:gd name="connsiteY469" fmla="*/ 2426492 h 4352025"/>
              <a:gd name="connsiteX470" fmla="*/ 395075 w 430785"/>
              <a:gd name="connsiteY470" fmla="*/ 2424979 h 4352025"/>
              <a:gd name="connsiteX471" fmla="*/ 395075 w 430785"/>
              <a:gd name="connsiteY471" fmla="*/ 2397762 h 4352025"/>
              <a:gd name="connsiteX472" fmla="*/ 252075 w 430785"/>
              <a:gd name="connsiteY472" fmla="*/ 2379368 h 4352025"/>
              <a:gd name="connsiteX473" fmla="*/ 284213 w 430785"/>
              <a:gd name="connsiteY473" fmla="*/ 2398033 h 4352025"/>
              <a:gd name="connsiteX474" fmla="*/ 284213 w 430785"/>
              <a:gd name="connsiteY474" fmla="*/ 2399385 h 4352025"/>
              <a:gd name="connsiteX475" fmla="*/ 284213 w 430785"/>
              <a:gd name="connsiteY475" fmla="*/ 2426766 h 4352025"/>
              <a:gd name="connsiteX476" fmla="*/ 284213 w 430785"/>
              <a:gd name="connsiteY476" fmla="*/ 2428278 h 4352025"/>
              <a:gd name="connsiteX477" fmla="*/ 252075 w 430785"/>
              <a:gd name="connsiteY477" fmla="*/ 2409774 h 4352025"/>
              <a:gd name="connsiteX478" fmla="*/ 252075 w 430785"/>
              <a:gd name="connsiteY478" fmla="*/ 2408259 h 4352025"/>
              <a:gd name="connsiteX479" fmla="*/ 252075 w 430785"/>
              <a:gd name="connsiteY479" fmla="*/ 2380881 h 4352025"/>
              <a:gd name="connsiteX480" fmla="*/ 133585 w 430785"/>
              <a:gd name="connsiteY480" fmla="*/ 2376770 h 4352025"/>
              <a:gd name="connsiteX481" fmla="*/ 196401 w 430785"/>
              <a:gd name="connsiteY481" fmla="*/ 2412967 h 4352025"/>
              <a:gd name="connsiteX482" fmla="*/ 196401 w 430785"/>
              <a:gd name="connsiteY482" fmla="*/ 2414480 h 4352025"/>
              <a:gd name="connsiteX483" fmla="*/ 196401 w 430785"/>
              <a:gd name="connsiteY483" fmla="*/ 2441861 h 4352025"/>
              <a:gd name="connsiteX484" fmla="*/ 196401 w 430785"/>
              <a:gd name="connsiteY484" fmla="*/ 2443372 h 4352025"/>
              <a:gd name="connsiteX485" fmla="*/ 133585 w 430785"/>
              <a:gd name="connsiteY485" fmla="*/ 2407176 h 4352025"/>
              <a:gd name="connsiteX486" fmla="*/ 133585 w 430785"/>
              <a:gd name="connsiteY486" fmla="*/ 2405663 h 4352025"/>
              <a:gd name="connsiteX487" fmla="*/ 133585 w 430785"/>
              <a:gd name="connsiteY487" fmla="*/ 2378284 h 4352025"/>
              <a:gd name="connsiteX488" fmla="*/ 0 w 430785"/>
              <a:gd name="connsiteY488" fmla="*/ 2365896 h 4352025"/>
              <a:gd name="connsiteX489" fmla="*/ 131151 w 430785"/>
              <a:gd name="connsiteY489" fmla="*/ 2441537 h 4352025"/>
              <a:gd name="connsiteX490" fmla="*/ 131151 w 430785"/>
              <a:gd name="connsiteY490" fmla="*/ 2470429 h 4352025"/>
              <a:gd name="connsiteX491" fmla="*/ 0 w 430785"/>
              <a:gd name="connsiteY491" fmla="*/ 2394624 h 4352025"/>
              <a:gd name="connsiteX492" fmla="*/ 85702 w 430785"/>
              <a:gd name="connsiteY492" fmla="*/ 2349180 h 4352025"/>
              <a:gd name="connsiteX493" fmla="*/ 113458 w 430785"/>
              <a:gd name="connsiteY493" fmla="*/ 2365247 h 4352025"/>
              <a:gd name="connsiteX494" fmla="*/ 113458 w 430785"/>
              <a:gd name="connsiteY494" fmla="*/ 2366760 h 4352025"/>
              <a:gd name="connsiteX495" fmla="*/ 113458 w 430785"/>
              <a:gd name="connsiteY495" fmla="*/ 2393975 h 4352025"/>
              <a:gd name="connsiteX496" fmla="*/ 113458 w 430785"/>
              <a:gd name="connsiteY496" fmla="*/ 2395490 h 4352025"/>
              <a:gd name="connsiteX497" fmla="*/ 85702 w 430785"/>
              <a:gd name="connsiteY497" fmla="*/ 2379421 h 4352025"/>
              <a:gd name="connsiteX498" fmla="*/ 85702 w 430785"/>
              <a:gd name="connsiteY498" fmla="*/ 2377908 h 4352025"/>
              <a:gd name="connsiteX499" fmla="*/ 85702 w 430785"/>
              <a:gd name="connsiteY499" fmla="*/ 2350691 h 4352025"/>
              <a:gd name="connsiteX500" fmla="*/ 365209 w 430785"/>
              <a:gd name="connsiteY500" fmla="*/ 2313147 h 4352025"/>
              <a:gd name="connsiteX501" fmla="*/ 430784 w 430785"/>
              <a:gd name="connsiteY501" fmla="*/ 2350965 h 4352025"/>
              <a:gd name="connsiteX502" fmla="*/ 430784 w 430785"/>
              <a:gd name="connsiteY502" fmla="*/ 2352476 h 4352025"/>
              <a:gd name="connsiteX503" fmla="*/ 430784 w 430785"/>
              <a:gd name="connsiteY503" fmla="*/ 2379855 h 4352025"/>
              <a:gd name="connsiteX504" fmla="*/ 430784 w 430785"/>
              <a:gd name="connsiteY504" fmla="*/ 2381369 h 4352025"/>
              <a:gd name="connsiteX505" fmla="*/ 365209 w 430785"/>
              <a:gd name="connsiteY505" fmla="*/ 2343388 h 4352025"/>
              <a:gd name="connsiteX506" fmla="*/ 365209 w 430785"/>
              <a:gd name="connsiteY506" fmla="*/ 2341876 h 4352025"/>
              <a:gd name="connsiteX507" fmla="*/ 365209 w 430785"/>
              <a:gd name="connsiteY507" fmla="*/ 2314657 h 4352025"/>
              <a:gd name="connsiteX508" fmla="*/ 129527 w 430785"/>
              <a:gd name="connsiteY508" fmla="*/ 2308603 h 4352025"/>
              <a:gd name="connsiteX509" fmla="*/ 232110 w 430785"/>
              <a:gd name="connsiteY509" fmla="*/ 2367845 h 4352025"/>
              <a:gd name="connsiteX510" fmla="*/ 232110 w 430785"/>
              <a:gd name="connsiteY510" fmla="*/ 2369358 h 4352025"/>
              <a:gd name="connsiteX511" fmla="*/ 232110 w 430785"/>
              <a:gd name="connsiteY511" fmla="*/ 2396735 h 4352025"/>
              <a:gd name="connsiteX512" fmla="*/ 232110 w 430785"/>
              <a:gd name="connsiteY512" fmla="*/ 2398250 h 4352025"/>
              <a:gd name="connsiteX513" fmla="*/ 129527 w 430785"/>
              <a:gd name="connsiteY513" fmla="*/ 2339005 h 4352025"/>
              <a:gd name="connsiteX514" fmla="*/ 129527 w 430785"/>
              <a:gd name="connsiteY514" fmla="*/ 2337494 h 4352025"/>
              <a:gd name="connsiteX515" fmla="*/ 129527 w 430785"/>
              <a:gd name="connsiteY515" fmla="*/ 2310113 h 4352025"/>
              <a:gd name="connsiteX516" fmla="*/ 0 w 430785"/>
              <a:gd name="connsiteY516" fmla="*/ 2299676 h 4352025"/>
              <a:gd name="connsiteX517" fmla="*/ 65575 w 430785"/>
              <a:gd name="connsiteY517" fmla="*/ 2337494 h 4352025"/>
              <a:gd name="connsiteX518" fmla="*/ 65575 w 430785"/>
              <a:gd name="connsiteY518" fmla="*/ 2339005 h 4352025"/>
              <a:gd name="connsiteX519" fmla="*/ 65575 w 430785"/>
              <a:gd name="connsiteY519" fmla="*/ 2366384 h 4352025"/>
              <a:gd name="connsiteX520" fmla="*/ 65575 w 430785"/>
              <a:gd name="connsiteY520" fmla="*/ 2367898 h 4352025"/>
              <a:gd name="connsiteX521" fmla="*/ 0 w 430785"/>
              <a:gd name="connsiteY521" fmla="*/ 2329916 h 4352025"/>
              <a:gd name="connsiteX522" fmla="*/ 0 w 430785"/>
              <a:gd name="connsiteY522" fmla="*/ 2328568 h 4352025"/>
              <a:gd name="connsiteX523" fmla="*/ 0 w 430785"/>
              <a:gd name="connsiteY523" fmla="*/ 2301187 h 4352025"/>
              <a:gd name="connsiteX524" fmla="*/ 379168 w 430785"/>
              <a:gd name="connsiteY524" fmla="*/ 2255364 h 4352025"/>
              <a:gd name="connsiteX525" fmla="*/ 430784 w 430785"/>
              <a:gd name="connsiteY525" fmla="*/ 2285232 h 4352025"/>
              <a:gd name="connsiteX526" fmla="*/ 430784 w 430785"/>
              <a:gd name="connsiteY526" fmla="*/ 2286739 h 4352025"/>
              <a:gd name="connsiteX527" fmla="*/ 430784 w 430785"/>
              <a:gd name="connsiteY527" fmla="*/ 2313959 h 4352025"/>
              <a:gd name="connsiteX528" fmla="*/ 430784 w 430785"/>
              <a:gd name="connsiteY528" fmla="*/ 2315469 h 4352025"/>
              <a:gd name="connsiteX529" fmla="*/ 379168 w 430785"/>
              <a:gd name="connsiteY529" fmla="*/ 2285604 h 4352025"/>
              <a:gd name="connsiteX530" fmla="*/ 379168 w 430785"/>
              <a:gd name="connsiteY530" fmla="*/ 2284096 h 4352025"/>
              <a:gd name="connsiteX531" fmla="*/ 379168 w 430785"/>
              <a:gd name="connsiteY531" fmla="*/ 2256874 h 4352025"/>
              <a:gd name="connsiteX532" fmla="*/ 123035 w 430785"/>
              <a:gd name="connsiteY532" fmla="*/ 2239134 h 4352025"/>
              <a:gd name="connsiteX533" fmla="*/ 199161 w 430785"/>
              <a:gd name="connsiteY533" fmla="*/ 2283122 h 4352025"/>
              <a:gd name="connsiteX534" fmla="*/ 199161 w 430785"/>
              <a:gd name="connsiteY534" fmla="*/ 2284630 h 4352025"/>
              <a:gd name="connsiteX535" fmla="*/ 199161 w 430785"/>
              <a:gd name="connsiteY535" fmla="*/ 2311849 h 4352025"/>
              <a:gd name="connsiteX536" fmla="*/ 199161 w 430785"/>
              <a:gd name="connsiteY536" fmla="*/ 2313359 h 4352025"/>
              <a:gd name="connsiteX537" fmla="*/ 123035 w 430785"/>
              <a:gd name="connsiteY537" fmla="*/ 2269373 h 4352025"/>
              <a:gd name="connsiteX538" fmla="*/ 123035 w 430785"/>
              <a:gd name="connsiteY538" fmla="*/ 2267865 h 4352025"/>
              <a:gd name="connsiteX539" fmla="*/ 123035 w 430785"/>
              <a:gd name="connsiteY539" fmla="*/ 2240642 h 4352025"/>
              <a:gd name="connsiteX540" fmla="*/ 0 w 430785"/>
              <a:gd name="connsiteY540" fmla="*/ 2233939 h 4352025"/>
              <a:gd name="connsiteX541" fmla="*/ 109563 w 430785"/>
              <a:gd name="connsiteY541" fmla="*/ 2297080 h 4352025"/>
              <a:gd name="connsiteX542" fmla="*/ 109563 w 430785"/>
              <a:gd name="connsiteY542" fmla="*/ 2298590 h 4352025"/>
              <a:gd name="connsiteX543" fmla="*/ 109563 w 430785"/>
              <a:gd name="connsiteY543" fmla="*/ 2325808 h 4352025"/>
              <a:gd name="connsiteX544" fmla="*/ 109563 w 430785"/>
              <a:gd name="connsiteY544" fmla="*/ 2327318 h 4352025"/>
              <a:gd name="connsiteX545" fmla="*/ 0 w 430785"/>
              <a:gd name="connsiteY545" fmla="*/ 2264179 h 4352025"/>
              <a:gd name="connsiteX546" fmla="*/ 0 w 430785"/>
              <a:gd name="connsiteY546" fmla="*/ 2262671 h 4352025"/>
              <a:gd name="connsiteX547" fmla="*/ 0 w 430785"/>
              <a:gd name="connsiteY547" fmla="*/ 2235449 h 4352025"/>
              <a:gd name="connsiteX548" fmla="*/ 222372 w 430785"/>
              <a:gd name="connsiteY548" fmla="*/ 2230691 h 4352025"/>
              <a:gd name="connsiteX549" fmla="*/ 274151 w 430785"/>
              <a:gd name="connsiteY549" fmla="*/ 2260562 h 4352025"/>
              <a:gd name="connsiteX550" fmla="*/ 274151 w 430785"/>
              <a:gd name="connsiteY550" fmla="*/ 2262070 h 4352025"/>
              <a:gd name="connsiteX551" fmla="*/ 274151 w 430785"/>
              <a:gd name="connsiteY551" fmla="*/ 2289290 h 4352025"/>
              <a:gd name="connsiteX552" fmla="*/ 274151 w 430785"/>
              <a:gd name="connsiteY552" fmla="*/ 2290800 h 4352025"/>
              <a:gd name="connsiteX553" fmla="*/ 222372 w 430785"/>
              <a:gd name="connsiteY553" fmla="*/ 2260933 h 4352025"/>
              <a:gd name="connsiteX554" fmla="*/ 222372 w 430785"/>
              <a:gd name="connsiteY554" fmla="*/ 2259425 h 4352025"/>
              <a:gd name="connsiteX555" fmla="*/ 222372 w 430785"/>
              <a:gd name="connsiteY555" fmla="*/ 2232203 h 4352025"/>
              <a:gd name="connsiteX556" fmla="*/ 55836 w 430785"/>
              <a:gd name="connsiteY556" fmla="*/ 2200333 h 4352025"/>
              <a:gd name="connsiteX557" fmla="*/ 103070 w 430785"/>
              <a:gd name="connsiteY557" fmla="*/ 2227605 h 4352025"/>
              <a:gd name="connsiteX558" fmla="*/ 103070 w 430785"/>
              <a:gd name="connsiteY558" fmla="*/ 2229117 h 4352025"/>
              <a:gd name="connsiteX559" fmla="*/ 103070 w 430785"/>
              <a:gd name="connsiteY559" fmla="*/ 2256340 h 4352025"/>
              <a:gd name="connsiteX560" fmla="*/ 103070 w 430785"/>
              <a:gd name="connsiteY560" fmla="*/ 2257848 h 4352025"/>
              <a:gd name="connsiteX561" fmla="*/ 55836 w 430785"/>
              <a:gd name="connsiteY561" fmla="*/ 2230580 h 4352025"/>
              <a:gd name="connsiteX562" fmla="*/ 55836 w 430785"/>
              <a:gd name="connsiteY562" fmla="*/ 2229066 h 4352025"/>
              <a:gd name="connsiteX563" fmla="*/ 55836 w 430785"/>
              <a:gd name="connsiteY563" fmla="*/ 2201849 h 4352025"/>
              <a:gd name="connsiteX564" fmla="*/ 355632 w 430785"/>
              <a:gd name="connsiteY564" fmla="*/ 2175992 h 4352025"/>
              <a:gd name="connsiteX565" fmla="*/ 430784 w 430785"/>
              <a:gd name="connsiteY565" fmla="*/ 2219322 h 4352025"/>
              <a:gd name="connsiteX566" fmla="*/ 430784 w 430785"/>
              <a:gd name="connsiteY566" fmla="*/ 2220840 h 4352025"/>
              <a:gd name="connsiteX567" fmla="*/ 430784 w 430785"/>
              <a:gd name="connsiteY567" fmla="*/ 2248221 h 4352025"/>
              <a:gd name="connsiteX568" fmla="*/ 430784 w 430785"/>
              <a:gd name="connsiteY568" fmla="*/ 2249731 h 4352025"/>
              <a:gd name="connsiteX569" fmla="*/ 355632 w 430785"/>
              <a:gd name="connsiteY569" fmla="*/ 2206231 h 4352025"/>
              <a:gd name="connsiteX570" fmla="*/ 355632 w 430785"/>
              <a:gd name="connsiteY570" fmla="*/ 2204714 h 4352025"/>
              <a:gd name="connsiteX571" fmla="*/ 355632 w 430785"/>
              <a:gd name="connsiteY571" fmla="*/ 2177501 h 4352025"/>
              <a:gd name="connsiteX572" fmla="*/ 125794 w 430785"/>
              <a:gd name="connsiteY572" fmla="*/ 2174857 h 4352025"/>
              <a:gd name="connsiteX573" fmla="*/ 202407 w 430785"/>
              <a:gd name="connsiteY573" fmla="*/ 2219161 h 4352025"/>
              <a:gd name="connsiteX574" fmla="*/ 202407 w 430785"/>
              <a:gd name="connsiteY574" fmla="*/ 2220677 h 4352025"/>
              <a:gd name="connsiteX575" fmla="*/ 202407 w 430785"/>
              <a:gd name="connsiteY575" fmla="*/ 2247898 h 4352025"/>
              <a:gd name="connsiteX576" fmla="*/ 202407 w 430785"/>
              <a:gd name="connsiteY576" fmla="*/ 2249408 h 4352025"/>
              <a:gd name="connsiteX577" fmla="*/ 125794 w 430785"/>
              <a:gd name="connsiteY577" fmla="*/ 2205256 h 4352025"/>
              <a:gd name="connsiteX578" fmla="*/ 125794 w 430785"/>
              <a:gd name="connsiteY578" fmla="*/ 2203741 h 4352025"/>
              <a:gd name="connsiteX579" fmla="*/ 125794 w 430785"/>
              <a:gd name="connsiteY579" fmla="*/ 2176365 h 4352025"/>
              <a:gd name="connsiteX580" fmla="*/ 0 w 430785"/>
              <a:gd name="connsiteY580" fmla="*/ 2168040 h 4352025"/>
              <a:gd name="connsiteX581" fmla="*/ 35709 w 430785"/>
              <a:gd name="connsiteY581" fmla="*/ 2188649 h 4352025"/>
              <a:gd name="connsiteX582" fmla="*/ 35709 w 430785"/>
              <a:gd name="connsiteY582" fmla="*/ 2190162 h 4352025"/>
              <a:gd name="connsiteX583" fmla="*/ 35709 w 430785"/>
              <a:gd name="connsiteY583" fmla="*/ 2217536 h 4352025"/>
              <a:gd name="connsiteX584" fmla="*/ 35709 w 430785"/>
              <a:gd name="connsiteY584" fmla="*/ 2219053 h 4352025"/>
              <a:gd name="connsiteX585" fmla="*/ 0 w 430785"/>
              <a:gd name="connsiteY585" fmla="*/ 2198439 h 4352025"/>
              <a:gd name="connsiteX586" fmla="*/ 0 w 430785"/>
              <a:gd name="connsiteY586" fmla="*/ 2196925 h 4352025"/>
              <a:gd name="connsiteX587" fmla="*/ 0 w 430785"/>
              <a:gd name="connsiteY587" fmla="*/ 2169553 h 4352025"/>
              <a:gd name="connsiteX588" fmla="*/ 193155 w 430785"/>
              <a:gd name="connsiteY588" fmla="*/ 2147913 h 4352025"/>
              <a:gd name="connsiteX589" fmla="*/ 225293 w 430785"/>
              <a:gd name="connsiteY589" fmla="*/ 2166579 h 4352025"/>
              <a:gd name="connsiteX590" fmla="*/ 225293 w 430785"/>
              <a:gd name="connsiteY590" fmla="*/ 2167930 h 4352025"/>
              <a:gd name="connsiteX591" fmla="*/ 225293 w 430785"/>
              <a:gd name="connsiteY591" fmla="*/ 2195303 h 4352025"/>
              <a:gd name="connsiteX592" fmla="*/ 225293 w 430785"/>
              <a:gd name="connsiteY592" fmla="*/ 2196816 h 4352025"/>
              <a:gd name="connsiteX593" fmla="*/ 193155 w 430785"/>
              <a:gd name="connsiteY593" fmla="*/ 2178313 h 4352025"/>
              <a:gd name="connsiteX594" fmla="*/ 193155 w 430785"/>
              <a:gd name="connsiteY594" fmla="*/ 2176800 h 4352025"/>
              <a:gd name="connsiteX595" fmla="*/ 193155 w 430785"/>
              <a:gd name="connsiteY595" fmla="*/ 2149426 h 4352025"/>
              <a:gd name="connsiteX596" fmla="*/ 379168 w 430785"/>
              <a:gd name="connsiteY596" fmla="*/ 2123728 h 4352025"/>
              <a:gd name="connsiteX597" fmla="*/ 430784 w 430785"/>
              <a:gd name="connsiteY597" fmla="*/ 2153594 h 4352025"/>
              <a:gd name="connsiteX598" fmla="*/ 430784 w 430785"/>
              <a:gd name="connsiteY598" fmla="*/ 2155106 h 4352025"/>
              <a:gd name="connsiteX599" fmla="*/ 430784 w 430785"/>
              <a:gd name="connsiteY599" fmla="*/ 2182481 h 4352025"/>
              <a:gd name="connsiteX600" fmla="*/ 430784 w 430785"/>
              <a:gd name="connsiteY600" fmla="*/ 2183993 h 4352025"/>
              <a:gd name="connsiteX601" fmla="*/ 379168 w 430785"/>
              <a:gd name="connsiteY601" fmla="*/ 2154132 h 4352025"/>
              <a:gd name="connsiteX602" fmla="*/ 379168 w 430785"/>
              <a:gd name="connsiteY602" fmla="*/ 2152619 h 4352025"/>
              <a:gd name="connsiteX603" fmla="*/ 379168 w 430785"/>
              <a:gd name="connsiteY603" fmla="*/ 2125240 h 4352025"/>
              <a:gd name="connsiteX604" fmla="*/ 0 w 430785"/>
              <a:gd name="connsiteY604" fmla="*/ 2102302 h 4352025"/>
              <a:gd name="connsiteX605" fmla="*/ 105829 w 430785"/>
              <a:gd name="connsiteY605" fmla="*/ 2163332 h 4352025"/>
              <a:gd name="connsiteX606" fmla="*/ 105829 w 430785"/>
              <a:gd name="connsiteY606" fmla="*/ 2164846 h 4352025"/>
              <a:gd name="connsiteX607" fmla="*/ 105829 w 430785"/>
              <a:gd name="connsiteY607" fmla="*/ 2192218 h 4352025"/>
              <a:gd name="connsiteX608" fmla="*/ 105829 w 430785"/>
              <a:gd name="connsiteY608" fmla="*/ 2193733 h 4352025"/>
              <a:gd name="connsiteX609" fmla="*/ 0 w 430785"/>
              <a:gd name="connsiteY609" fmla="*/ 2132546 h 4352025"/>
              <a:gd name="connsiteX610" fmla="*/ 0 w 430785"/>
              <a:gd name="connsiteY610" fmla="*/ 2131032 h 4352025"/>
              <a:gd name="connsiteX611" fmla="*/ 0 w 430785"/>
              <a:gd name="connsiteY611" fmla="*/ 2103816 h 4352025"/>
              <a:gd name="connsiteX612" fmla="*/ 210847 w 430785"/>
              <a:gd name="connsiteY612" fmla="*/ 2092402 h 4352025"/>
              <a:gd name="connsiteX613" fmla="*/ 258081 w 430785"/>
              <a:gd name="connsiteY613" fmla="*/ 2119670 h 4352025"/>
              <a:gd name="connsiteX614" fmla="*/ 258081 w 430785"/>
              <a:gd name="connsiteY614" fmla="*/ 2121183 h 4352025"/>
              <a:gd name="connsiteX615" fmla="*/ 258081 w 430785"/>
              <a:gd name="connsiteY615" fmla="*/ 2148562 h 4352025"/>
              <a:gd name="connsiteX616" fmla="*/ 258081 w 430785"/>
              <a:gd name="connsiteY616" fmla="*/ 2150075 h 4352025"/>
              <a:gd name="connsiteX617" fmla="*/ 210847 w 430785"/>
              <a:gd name="connsiteY617" fmla="*/ 2122806 h 4352025"/>
              <a:gd name="connsiteX618" fmla="*/ 210847 w 430785"/>
              <a:gd name="connsiteY618" fmla="*/ 2121294 h 4352025"/>
              <a:gd name="connsiteX619" fmla="*/ 210847 w 430785"/>
              <a:gd name="connsiteY619" fmla="*/ 2093914 h 4352025"/>
              <a:gd name="connsiteX620" fmla="*/ 71743 w 430785"/>
              <a:gd name="connsiteY620" fmla="*/ 2077956 h 4352025"/>
              <a:gd name="connsiteX621" fmla="*/ 173028 w 430785"/>
              <a:gd name="connsiteY621" fmla="*/ 2136388 h 4352025"/>
              <a:gd name="connsiteX622" fmla="*/ 173028 w 430785"/>
              <a:gd name="connsiteY622" fmla="*/ 2137901 h 4352025"/>
              <a:gd name="connsiteX623" fmla="*/ 173028 w 430785"/>
              <a:gd name="connsiteY623" fmla="*/ 2165280 h 4352025"/>
              <a:gd name="connsiteX624" fmla="*/ 173028 w 430785"/>
              <a:gd name="connsiteY624" fmla="*/ 2166631 h 4352025"/>
              <a:gd name="connsiteX625" fmla="*/ 71743 w 430785"/>
              <a:gd name="connsiteY625" fmla="*/ 2108198 h 4352025"/>
              <a:gd name="connsiteX626" fmla="*/ 71743 w 430785"/>
              <a:gd name="connsiteY626" fmla="*/ 2106685 h 4352025"/>
              <a:gd name="connsiteX627" fmla="*/ 71743 w 430785"/>
              <a:gd name="connsiteY627" fmla="*/ 2079468 h 4352025"/>
              <a:gd name="connsiteX628" fmla="*/ 359366 w 430785"/>
              <a:gd name="connsiteY628" fmla="*/ 2046466 h 4352025"/>
              <a:gd name="connsiteX629" fmla="*/ 430785 w 430785"/>
              <a:gd name="connsiteY629" fmla="*/ 2087856 h 4352025"/>
              <a:gd name="connsiteX630" fmla="*/ 430785 w 430785"/>
              <a:gd name="connsiteY630" fmla="*/ 2089368 h 4352025"/>
              <a:gd name="connsiteX631" fmla="*/ 430785 w 430785"/>
              <a:gd name="connsiteY631" fmla="*/ 2116586 h 4352025"/>
              <a:gd name="connsiteX632" fmla="*/ 430785 w 430785"/>
              <a:gd name="connsiteY632" fmla="*/ 2118098 h 4352025"/>
              <a:gd name="connsiteX633" fmla="*/ 359366 w 430785"/>
              <a:gd name="connsiteY633" fmla="*/ 2076870 h 4352025"/>
              <a:gd name="connsiteX634" fmla="*/ 359366 w 430785"/>
              <a:gd name="connsiteY634" fmla="*/ 2075358 h 4352025"/>
              <a:gd name="connsiteX635" fmla="*/ 359366 w 430785"/>
              <a:gd name="connsiteY635" fmla="*/ 2047978 h 4352025"/>
              <a:gd name="connsiteX636" fmla="*/ 0 w 430785"/>
              <a:gd name="connsiteY636" fmla="*/ 2036403 h 4352025"/>
              <a:gd name="connsiteX637" fmla="*/ 51779 w 430785"/>
              <a:gd name="connsiteY637" fmla="*/ 2066268 h 4352025"/>
              <a:gd name="connsiteX638" fmla="*/ 51779 w 430785"/>
              <a:gd name="connsiteY638" fmla="*/ 2067782 h 4352025"/>
              <a:gd name="connsiteX639" fmla="*/ 51779 w 430785"/>
              <a:gd name="connsiteY639" fmla="*/ 2095161 h 4352025"/>
              <a:gd name="connsiteX640" fmla="*/ 51779 w 430785"/>
              <a:gd name="connsiteY640" fmla="*/ 2096674 h 4352025"/>
              <a:gd name="connsiteX641" fmla="*/ 0 w 430785"/>
              <a:gd name="connsiteY641" fmla="*/ 2066808 h 4352025"/>
              <a:gd name="connsiteX642" fmla="*/ 0 w 430785"/>
              <a:gd name="connsiteY642" fmla="*/ 2065295 h 4352025"/>
              <a:gd name="connsiteX643" fmla="*/ 0 w 430785"/>
              <a:gd name="connsiteY643" fmla="*/ 2037916 h 4352025"/>
              <a:gd name="connsiteX644" fmla="*/ 248829 w 430785"/>
              <a:gd name="connsiteY644" fmla="*/ 1982676 h 4352025"/>
              <a:gd name="connsiteX645" fmla="*/ 280805 w 430785"/>
              <a:gd name="connsiteY645" fmla="*/ 2001181 h 4352025"/>
              <a:gd name="connsiteX646" fmla="*/ 280805 w 430785"/>
              <a:gd name="connsiteY646" fmla="*/ 2002693 h 4352025"/>
              <a:gd name="connsiteX647" fmla="*/ 280805 w 430785"/>
              <a:gd name="connsiteY647" fmla="*/ 2030074 h 4352025"/>
              <a:gd name="connsiteX648" fmla="*/ 280805 w 430785"/>
              <a:gd name="connsiteY648" fmla="*/ 2031585 h 4352025"/>
              <a:gd name="connsiteX649" fmla="*/ 248829 w 430785"/>
              <a:gd name="connsiteY649" fmla="*/ 2012920 h 4352025"/>
              <a:gd name="connsiteX650" fmla="*/ 248829 w 430785"/>
              <a:gd name="connsiteY650" fmla="*/ 2011569 h 4352025"/>
              <a:gd name="connsiteX651" fmla="*/ 248829 w 430785"/>
              <a:gd name="connsiteY651" fmla="*/ 1984189 h 4352025"/>
              <a:gd name="connsiteX652" fmla="*/ 0 w 430785"/>
              <a:gd name="connsiteY652" fmla="*/ 1970665 h 4352025"/>
              <a:gd name="connsiteX653" fmla="*/ 190883 w 430785"/>
              <a:gd name="connsiteY653" fmla="*/ 2080878 h 4352025"/>
              <a:gd name="connsiteX654" fmla="*/ 190883 w 430785"/>
              <a:gd name="connsiteY654" fmla="*/ 2082390 h 4352025"/>
              <a:gd name="connsiteX655" fmla="*/ 190883 w 430785"/>
              <a:gd name="connsiteY655" fmla="*/ 2109608 h 4352025"/>
              <a:gd name="connsiteX656" fmla="*/ 190883 w 430785"/>
              <a:gd name="connsiteY656" fmla="*/ 2111120 h 4352025"/>
              <a:gd name="connsiteX657" fmla="*/ 0 w 430785"/>
              <a:gd name="connsiteY657" fmla="*/ 2000908 h 4352025"/>
              <a:gd name="connsiteX658" fmla="*/ 0 w 430785"/>
              <a:gd name="connsiteY658" fmla="*/ 1999558 h 4352025"/>
              <a:gd name="connsiteX659" fmla="*/ 0 w 430785"/>
              <a:gd name="connsiteY659" fmla="*/ 1972178 h 4352025"/>
              <a:gd name="connsiteX660" fmla="*/ 339888 w 430785"/>
              <a:gd name="connsiteY660" fmla="*/ 1969528 h 4352025"/>
              <a:gd name="connsiteX661" fmla="*/ 430784 w 430785"/>
              <a:gd name="connsiteY661" fmla="*/ 2021957 h 4352025"/>
              <a:gd name="connsiteX662" fmla="*/ 430784 w 430785"/>
              <a:gd name="connsiteY662" fmla="*/ 2023469 h 4352025"/>
              <a:gd name="connsiteX663" fmla="*/ 430784 w 430785"/>
              <a:gd name="connsiteY663" fmla="*/ 2050848 h 4352025"/>
              <a:gd name="connsiteX664" fmla="*/ 430784 w 430785"/>
              <a:gd name="connsiteY664" fmla="*/ 2052361 h 4352025"/>
              <a:gd name="connsiteX665" fmla="*/ 339888 w 430785"/>
              <a:gd name="connsiteY665" fmla="*/ 1999771 h 4352025"/>
              <a:gd name="connsiteX666" fmla="*/ 339888 w 430785"/>
              <a:gd name="connsiteY666" fmla="*/ 1998259 h 4352025"/>
              <a:gd name="connsiteX667" fmla="*/ 339888 w 430785"/>
              <a:gd name="connsiteY667" fmla="*/ 1971041 h 4352025"/>
              <a:gd name="connsiteX668" fmla="*/ 109563 w 430785"/>
              <a:gd name="connsiteY668" fmla="*/ 1968068 h 4352025"/>
              <a:gd name="connsiteX669" fmla="*/ 141539 w 430785"/>
              <a:gd name="connsiteY669" fmla="*/ 1986573 h 4352025"/>
              <a:gd name="connsiteX670" fmla="*/ 141539 w 430785"/>
              <a:gd name="connsiteY670" fmla="*/ 1988085 h 4352025"/>
              <a:gd name="connsiteX671" fmla="*/ 141539 w 430785"/>
              <a:gd name="connsiteY671" fmla="*/ 2015465 h 4352025"/>
              <a:gd name="connsiteX672" fmla="*/ 141539 w 430785"/>
              <a:gd name="connsiteY672" fmla="*/ 2016977 h 4352025"/>
              <a:gd name="connsiteX673" fmla="*/ 109563 w 430785"/>
              <a:gd name="connsiteY673" fmla="*/ 1998311 h 4352025"/>
              <a:gd name="connsiteX674" fmla="*/ 109563 w 430785"/>
              <a:gd name="connsiteY674" fmla="*/ 1996799 h 4352025"/>
              <a:gd name="connsiteX675" fmla="*/ 109563 w 430785"/>
              <a:gd name="connsiteY675" fmla="*/ 1969581 h 4352025"/>
              <a:gd name="connsiteX676" fmla="*/ 199161 w 430785"/>
              <a:gd name="connsiteY676" fmla="*/ 1954110 h 4352025"/>
              <a:gd name="connsiteX677" fmla="*/ 231299 w 430785"/>
              <a:gd name="connsiteY677" fmla="*/ 1972614 h 4352025"/>
              <a:gd name="connsiteX678" fmla="*/ 231299 w 430785"/>
              <a:gd name="connsiteY678" fmla="*/ 1974126 h 4352025"/>
              <a:gd name="connsiteX679" fmla="*/ 231299 w 430785"/>
              <a:gd name="connsiteY679" fmla="*/ 2001344 h 4352025"/>
              <a:gd name="connsiteX680" fmla="*/ 231299 w 430785"/>
              <a:gd name="connsiteY680" fmla="*/ 2002856 h 4352025"/>
              <a:gd name="connsiteX681" fmla="*/ 199161 w 430785"/>
              <a:gd name="connsiteY681" fmla="*/ 1984352 h 4352025"/>
              <a:gd name="connsiteX682" fmla="*/ 199161 w 430785"/>
              <a:gd name="connsiteY682" fmla="*/ 1982839 h 4352025"/>
              <a:gd name="connsiteX683" fmla="*/ 199161 w 430785"/>
              <a:gd name="connsiteY683" fmla="*/ 1955622 h 4352025"/>
              <a:gd name="connsiteX684" fmla="*/ 71743 w 430785"/>
              <a:gd name="connsiteY684" fmla="*/ 1946319 h 4352025"/>
              <a:gd name="connsiteX685" fmla="*/ 89435 w 430785"/>
              <a:gd name="connsiteY685" fmla="*/ 1956544 h 4352025"/>
              <a:gd name="connsiteX686" fmla="*/ 89435 w 430785"/>
              <a:gd name="connsiteY686" fmla="*/ 1958057 h 4352025"/>
              <a:gd name="connsiteX687" fmla="*/ 89435 w 430785"/>
              <a:gd name="connsiteY687" fmla="*/ 1985275 h 4352025"/>
              <a:gd name="connsiteX688" fmla="*/ 89435 w 430785"/>
              <a:gd name="connsiteY688" fmla="*/ 1986787 h 4352025"/>
              <a:gd name="connsiteX689" fmla="*/ 71743 w 430785"/>
              <a:gd name="connsiteY689" fmla="*/ 1976561 h 4352025"/>
              <a:gd name="connsiteX690" fmla="*/ 71743 w 430785"/>
              <a:gd name="connsiteY690" fmla="*/ 1975049 h 4352025"/>
              <a:gd name="connsiteX691" fmla="*/ 71743 w 430785"/>
              <a:gd name="connsiteY691" fmla="*/ 1947831 h 4352025"/>
              <a:gd name="connsiteX692" fmla="*/ 365209 w 430785"/>
              <a:gd name="connsiteY692" fmla="*/ 1919427 h 4352025"/>
              <a:gd name="connsiteX693" fmla="*/ 430784 w 430785"/>
              <a:gd name="connsiteY693" fmla="*/ 1957246 h 4352025"/>
              <a:gd name="connsiteX694" fmla="*/ 430784 w 430785"/>
              <a:gd name="connsiteY694" fmla="*/ 1986139 h 4352025"/>
              <a:gd name="connsiteX695" fmla="*/ 365209 w 430785"/>
              <a:gd name="connsiteY695" fmla="*/ 1948319 h 4352025"/>
              <a:gd name="connsiteX696" fmla="*/ 0 w 430785"/>
              <a:gd name="connsiteY696" fmla="*/ 1904928 h 4352025"/>
              <a:gd name="connsiteX697" fmla="*/ 51779 w 430785"/>
              <a:gd name="connsiteY697" fmla="*/ 1934794 h 4352025"/>
              <a:gd name="connsiteX698" fmla="*/ 51779 w 430785"/>
              <a:gd name="connsiteY698" fmla="*/ 1936307 h 4352025"/>
              <a:gd name="connsiteX699" fmla="*/ 51779 w 430785"/>
              <a:gd name="connsiteY699" fmla="*/ 1963523 h 4352025"/>
              <a:gd name="connsiteX700" fmla="*/ 51779 w 430785"/>
              <a:gd name="connsiteY700" fmla="*/ 1965037 h 4352025"/>
              <a:gd name="connsiteX701" fmla="*/ 0 w 430785"/>
              <a:gd name="connsiteY701" fmla="*/ 1935171 h 4352025"/>
              <a:gd name="connsiteX702" fmla="*/ 0 w 430785"/>
              <a:gd name="connsiteY702" fmla="*/ 1933658 h 4352025"/>
              <a:gd name="connsiteX703" fmla="*/ 0 w 430785"/>
              <a:gd name="connsiteY703" fmla="*/ 1906441 h 4352025"/>
              <a:gd name="connsiteX704" fmla="*/ 218476 w 430785"/>
              <a:gd name="connsiteY704" fmla="*/ 1899410 h 4352025"/>
              <a:gd name="connsiteX705" fmla="*/ 250614 w 430785"/>
              <a:gd name="connsiteY705" fmla="*/ 1917914 h 4352025"/>
              <a:gd name="connsiteX706" fmla="*/ 250614 w 430785"/>
              <a:gd name="connsiteY706" fmla="*/ 1919427 h 4352025"/>
              <a:gd name="connsiteX707" fmla="*/ 250614 w 430785"/>
              <a:gd name="connsiteY707" fmla="*/ 1946806 h 4352025"/>
              <a:gd name="connsiteX708" fmla="*/ 250614 w 430785"/>
              <a:gd name="connsiteY708" fmla="*/ 1948319 h 4352025"/>
              <a:gd name="connsiteX709" fmla="*/ 218476 w 430785"/>
              <a:gd name="connsiteY709" fmla="*/ 1929652 h 4352025"/>
              <a:gd name="connsiteX710" fmla="*/ 218476 w 430785"/>
              <a:gd name="connsiteY710" fmla="*/ 1928140 h 4352025"/>
              <a:gd name="connsiteX711" fmla="*/ 218476 w 430785"/>
              <a:gd name="connsiteY711" fmla="*/ 1900923 h 4352025"/>
              <a:gd name="connsiteX712" fmla="*/ 91546 w 430785"/>
              <a:gd name="connsiteY712" fmla="*/ 1891943 h 4352025"/>
              <a:gd name="connsiteX713" fmla="*/ 179034 w 430785"/>
              <a:gd name="connsiteY713" fmla="*/ 1942423 h 4352025"/>
              <a:gd name="connsiteX714" fmla="*/ 179034 w 430785"/>
              <a:gd name="connsiteY714" fmla="*/ 1943935 h 4352025"/>
              <a:gd name="connsiteX715" fmla="*/ 179034 w 430785"/>
              <a:gd name="connsiteY715" fmla="*/ 1971315 h 4352025"/>
              <a:gd name="connsiteX716" fmla="*/ 179034 w 430785"/>
              <a:gd name="connsiteY716" fmla="*/ 1972827 h 4352025"/>
              <a:gd name="connsiteX717" fmla="*/ 91546 w 430785"/>
              <a:gd name="connsiteY717" fmla="*/ 1922185 h 4352025"/>
              <a:gd name="connsiteX718" fmla="*/ 91546 w 430785"/>
              <a:gd name="connsiteY718" fmla="*/ 1920673 h 4352025"/>
              <a:gd name="connsiteX719" fmla="*/ 91546 w 430785"/>
              <a:gd name="connsiteY719" fmla="*/ 1893455 h 4352025"/>
              <a:gd name="connsiteX720" fmla="*/ 151278 w 430785"/>
              <a:gd name="connsiteY720" fmla="*/ 1860617 h 4352025"/>
              <a:gd name="connsiteX721" fmla="*/ 198512 w 430785"/>
              <a:gd name="connsiteY721" fmla="*/ 1887885 h 4352025"/>
              <a:gd name="connsiteX722" fmla="*/ 198512 w 430785"/>
              <a:gd name="connsiteY722" fmla="*/ 1889399 h 4352025"/>
              <a:gd name="connsiteX723" fmla="*/ 198512 w 430785"/>
              <a:gd name="connsiteY723" fmla="*/ 1916615 h 4352025"/>
              <a:gd name="connsiteX724" fmla="*/ 198512 w 430785"/>
              <a:gd name="connsiteY724" fmla="*/ 1918129 h 4352025"/>
              <a:gd name="connsiteX725" fmla="*/ 151278 w 430785"/>
              <a:gd name="connsiteY725" fmla="*/ 1890860 h 4352025"/>
              <a:gd name="connsiteX726" fmla="*/ 151278 w 430785"/>
              <a:gd name="connsiteY726" fmla="*/ 1889346 h 4352025"/>
              <a:gd name="connsiteX727" fmla="*/ 151278 w 430785"/>
              <a:gd name="connsiteY727" fmla="*/ 1862130 h 4352025"/>
              <a:gd name="connsiteX728" fmla="*/ 361638 w 430785"/>
              <a:gd name="connsiteY728" fmla="*/ 1851579 h 4352025"/>
              <a:gd name="connsiteX729" fmla="*/ 430784 w 430785"/>
              <a:gd name="connsiteY729" fmla="*/ 1891509 h 4352025"/>
              <a:gd name="connsiteX730" fmla="*/ 430784 w 430785"/>
              <a:gd name="connsiteY730" fmla="*/ 1920401 h 4352025"/>
              <a:gd name="connsiteX731" fmla="*/ 361638 w 430785"/>
              <a:gd name="connsiteY731" fmla="*/ 1880309 h 4352025"/>
              <a:gd name="connsiteX732" fmla="*/ 0 w 430785"/>
              <a:gd name="connsiteY732" fmla="*/ 1839029 h 4352025"/>
              <a:gd name="connsiteX733" fmla="*/ 71419 w 430785"/>
              <a:gd name="connsiteY733" fmla="*/ 1880256 h 4352025"/>
              <a:gd name="connsiteX734" fmla="*/ 71419 w 430785"/>
              <a:gd name="connsiteY734" fmla="*/ 1881770 h 4352025"/>
              <a:gd name="connsiteX735" fmla="*/ 71419 w 430785"/>
              <a:gd name="connsiteY735" fmla="*/ 1909148 h 4352025"/>
              <a:gd name="connsiteX736" fmla="*/ 71419 w 430785"/>
              <a:gd name="connsiteY736" fmla="*/ 1910661 h 4352025"/>
              <a:gd name="connsiteX737" fmla="*/ 0 w 430785"/>
              <a:gd name="connsiteY737" fmla="*/ 1869434 h 4352025"/>
              <a:gd name="connsiteX738" fmla="*/ 0 w 430785"/>
              <a:gd name="connsiteY738" fmla="*/ 1867920 h 4352025"/>
              <a:gd name="connsiteX739" fmla="*/ 0 w 430785"/>
              <a:gd name="connsiteY739" fmla="*/ 1840542 h 4352025"/>
              <a:gd name="connsiteX740" fmla="*/ 302231 w 430785"/>
              <a:gd name="connsiteY740" fmla="*/ 1817169 h 4352025"/>
              <a:gd name="connsiteX741" fmla="*/ 334207 w 430785"/>
              <a:gd name="connsiteY741" fmla="*/ 1835835 h 4352025"/>
              <a:gd name="connsiteX742" fmla="*/ 334207 w 430785"/>
              <a:gd name="connsiteY742" fmla="*/ 1864564 h 4352025"/>
              <a:gd name="connsiteX743" fmla="*/ 302231 w 430785"/>
              <a:gd name="connsiteY743" fmla="*/ 1846060 h 4352025"/>
              <a:gd name="connsiteX744" fmla="*/ 395075 w 430785"/>
              <a:gd name="connsiteY744" fmla="*/ 1805157 h 4352025"/>
              <a:gd name="connsiteX745" fmla="*/ 430784 w 430785"/>
              <a:gd name="connsiteY745" fmla="*/ 1825771 h 4352025"/>
              <a:gd name="connsiteX746" fmla="*/ 430784 w 430785"/>
              <a:gd name="connsiteY746" fmla="*/ 1854501 h 4352025"/>
              <a:gd name="connsiteX747" fmla="*/ 395075 w 430785"/>
              <a:gd name="connsiteY747" fmla="*/ 1833887 h 4352025"/>
              <a:gd name="connsiteX748" fmla="*/ 252075 w 430785"/>
              <a:gd name="connsiteY748" fmla="*/ 1788277 h 4352025"/>
              <a:gd name="connsiteX749" fmla="*/ 284213 w 430785"/>
              <a:gd name="connsiteY749" fmla="*/ 1806943 h 4352025"/>
              <a:gd name="connsiteX750" fmla="*/ 284213 w 430785"/>
              <a:gd name="connsiteY750" fmla="*/ 1835673 h 4352025"/>
              <a:gd name="connsiteX751" fmla="*/ 252075 w 430785"/>
              <a:gd name="connsiteY751" fmla="*/ 1817169 h 4352025"/>
              <a:gd name="connsiteX752" fmla="*/ 133585 w 430785"/>
              <a:gd name="connsiteY752" fmla="*/ 1785679 h 4352025"/>
              <a:gd name="connsiteX753" fmla="*/ 196401 w 430785"/>
              <a:gd name="connsiteY753" fmla="*/ 1821875 h 4352025"/>
              <a:gd name="connsiteX754" fmla="*/ 196401 w 430785"/>
              <a:gd name="connsiteY754" fmla="*/ 1850767 h 4352025"/>
              <a:gd name="connsiteX755" fmla="*/ 133585 w 430785"/>
              <a:gd name="connsiteY755" fmla="*/ 1814571 h 4352025"/>
              <a:gd name="connsiteX756" fmla="*/ 0 w 430785"/>
              <a:gd name="connsiteY756" fmla="*/ 1773292 h 4352025"/>
              <a:gd name="connsiteX757" fmla="*/ 131151 w 430785"/>
              <a:gd name="connsiteY757" fmla="*/ 1848931 h 4352025"/>
              <a:gd name="connsiteX758" fmla="*/ 131151 w 430785"/>
              <a:gd name="connsiteY758" fmla="*/ 1850443 h 4352025"/>
              <a:gd name="connsiteX759" fmla="*/ 131151 w 430785"/>
              <a:gd name="connsiteY759" fmla="*/ 1877822 h 4352025"/>
              <a:gd name="connsiteX760" fmla="*/ 131151 w 430785"/>
              <a:gd name="connsiteY760" fmla="*/ 1879335 h 4352025"/>
              <a:gd name="connsiteX761" fmla="*/ 0 w 430785"/>
              <a:gd name="connsiteY761" fmla="*/ 1803534 h 4352025"/>
              <a:gd name="connsiteX762" fmla="*/ 0 w 430785"/>
              <a:gd name="connsiteY762" fmla="*/ 1802022 h 4352025"/>
              <a:gd name="connsiteX763" fmla="*/ 0 w 430785"/>
              <a:gd name="connsiteY763" fmla="*/ 1774804 h 4352025"/>
              <a:gd name="connsiteX764" fmla="*/ 85702 w 430785"/>
              <a:gd name="connsiteY764" fmla="*/ 1758086 h 4352025"/>
              <a:gd name="connsiteX765" fmla="*/ 113458 w 430785"/>
              <a:gd name="connsiteY765" fmla="*/ 1774155 h 4352025"/>
              <a:gd name="connsiteX766" fmla="*/ 113458 w 430785"/>
              <a:gd name="connsiteY766" fmla="*/ 1802885 h 4352025"/>
              <a:gd name="connsiteX767" fmla="*/ 85702 w 430785"/>
              <a:gd name="connsiteY767" fmla="*/ 1786816 h 4352025"/>
              <a:gd name="connsiteX768" fmla="*/ 365209 w 430785"/>
              <a:gd name="connsiteY768" fmla="*/ 1722052 h 4352025"/>
              <a:gd name="connsiteX769" fmla="*/ 430784 w 430785"/>
              <a:gd name="connsiteY769" fmla="*/ 1759871 h 4352025"/>
              <a:gd name="connsiteX770" fmla="*/ 430784 w 430785"/>
              <a:gd name="connsiteY770" fmla="*/ 1788764 h 4352025"/>
              <a:gd name="connsiteX771" fmla="*/ 365209 w 430785"/>
              <a:gd name="connsiteY771" fmla="*/ 1750782 h 4352025"/>
              <a:gd name="connsiteX772" fmla="*/ 129527 w 430785"/>
              <a:gd name="connsiteY772" fmla="*/ 1717508 h 4352025"/>
              <a:gd name="connsiteX773" fmla="*/ 232110 w 430785"/>
              <a:gd name="connsiteY773" fmla="*/ 1776753 h 4352025"/>
              <a:gd name="connsiteX774" fmla="*/ 232110 w 430785"/>
              <a:gd name="connsiteY774" fmla="*/ 1805645 h 4352025"/>
              <a:gd name="connsiteX775" fmla="*/ 129527 w 430785"/>
              <a:gd name="connsiteY775" fmla="*/ 1746400 h 4352025"/>
              <a:gd name="connsiteX776" fmla="*/ 0 w 430785"/>
              <a:gd name="connsiteY776" fmla="*/ 1708581 h 4352025"/>
              <a:gd name="connsiteX777" fmla="*/ 65575 w 430785"/>
              <a:gd name="connsiteY777" fmla="*/ 1746400 h 4352025"/>
              <a:gd name="connsiteX778" fmla="*/ 65575 w 430785"/>
              <a:gd name="connsiteY778" fmla="*/ 1775292 h 4352025"/>
              <a:gd name="connsiteX779" fmla="*/ 0 w 430785"/>
              <a:gd name="connsiteY779" fmla="*/ 1737473 h 4352025"/>
              <a:gd name="connsiteX780" fmla="*/ 379168 w 430785"/>
              <a:gd name="connsiteY780" fmla="*/ 1664268 h 4352025"/>
              <a:gd name="connsiteX781" fmla="*/ 430784 w 430785"/>
              <a:gd name="connsiteY781" fmla="*/ 1694134 h 4352025"/>
              <a:gd name="connsiteX782" fmla="*/ 430784 w 430785"/>
              <a:gd name="connsiteY782" fmla="*/ 1722864 h 4352025"/>
              <a:gd name="connsiteX783" fmla="*/ 379168 w 430785"/>
              <a:gd name="connsiteY783" fmla="*/ 1692998 h 4352025"/>
              <a:gd name="connsiteX784" fmla="*/ 123035 w 430785"/>
              <a:gd name="connsiteY784" fmla="*/ 1648036 h 4352025"/>
              <a:gd name="connsiteX785" fmla="*/ 199161 w 430785"/>
              <a:gd name="connsiteY785" fmla="*/ 1692024 h 4352025"/>
              <a:gd name="connsiteX786" fmla="*/ 199161 w 430785"/>
              <a:gd name="connsiteY786" fmla="*/ 1720754 h 4352025"/>
              <a:gd name="connsiteX787" fmla="*/ 123035 w 430785"/>
              <a:gd name="connsiteY787" fmla="*/ 1676767 h 4352025"/>
              <a:gd name="connsiteX788" fmla="*/ 0 w 430785"/>
              <a:gd name="connsiteY788" fmla="*/ 1642842 h 4352025"/>
              <a:gd name="connsiteX789" fmla="*/ 109563 w 430785"/>
              <a:gd name="connsiteY789" fmla="*/ 1705984 h 4352025"/>
              <a:gd name="connsiteX790" fmla="*/ 109563 w 430785"/>
              <a:gd name="connsiteY790" fmla="*/ 1734713 h 4352025"/>
              <a:gd name="connsiteX791" fmla="*/ 0 w 430785"/>
              <a:gd name="connsiteY791" fmla="*/ 1671573 h 4352025"/>
              <a:gd name="connsiteX792" fmla="*/ 222372 w 430785"/>
              <a:gd name="connsiteY792" fmla="*/ 1639596 h 4352025"/>
              <a:gd name="connsiteX793" fmla="*/ 274151 w 430785"/>
              <a:gd name="connsiteY793" fmla="*/ 1669463 h 4352025"/>
              <a:gd name="connsiteX794" fmla="*/ 274151 w 430785"/>
              <a:gd name="connsiteY794" fmla="*/ 1698193 h 4352025"/>
              <a:gd name="connsiteX795" fmla="*/ 222372 w 430785"/>
              <a:gd name="connsiteY795" fmla="*/ 1668327 h 4352025"/>
              <a:gd name="connsiteX796" fmla="*/ 55836 w 430785"/>
              <a:gd name="connsiteY796" fmla="*/ 1609243 h 4352025"/>
              <a:gd name="connsiteX797" fmla="*/ 103070 w 430785"/>
              <a:gd name="connsiteY797" fmla="*/ 1636512 h 4352025"/>
              <a:gd name="connsiteX798" fmla="*/ 103070 w 430785"/>
              <a:gd name="connsiteY798" fmla="*/ 1665242 h 4352025"/>
              <a:gd name="connsiteX799" fmla="*/ 55836 w 430785"/>
              <a:gd name="connsiteY799" fmla="*/ 1637973 h 4352025"/>
              <a:gd name="connsiteX800" fmla="*/ 355632 w 430785"/>
              <a:gd name="connsiteY800" fmla="*/ 1584895 h 4352025"/>
              <a:gd name="connsiteX801" fmla="*/ 430784 w 430785"/>
              <a:gd name="connsiteY801" fmla="*/ 1628233 h 4352025"/>
              <a:gd name="connsiteX802" fmla="*/ 430784 w 430785"/>
              <a:gd name="connsiteY802" fmla="*/ 1657125 h 4352025"/>
              <a:gd name="connsiteX803" fmla="*/ 355632 w 430785"/>
              <a:gd name="connsiteY803" fmla="*/ 1613625 h 4352025"/>
              <a:gd name="connsiteX804" fmla="*/ 125794 w 430785"/>
              <a:gd name="connsiteY804" fmla="*/ 1583759 h 4352025"/>
              <a:gd name="connsiteX805" fmla="*/ 202407 w 430785"/>
              <a:gd name="connsiteY805" fmla="*/ 1628071 h 4352025"/>
              <a:gd name="connsiteX806" fmla="*/ 202407 w 430785"/>
              <a:gd name="connsiteY806" fmla="*/ 1656801 h 4352025"/>
              <a:gd name="connsiteX807" fmla="*/ 125794 w 430785"/>
              <a:gd name="connsiteY807" fmla="*/ 1612651 h 4352025"/>
              <a:gd name="connsiteX808" fmla="*/ 0 w 430785"/>
              <a:gd name="connsiteY808" fmla="*/ 1576942 h 4352025"/>
              <a:gd name="connsiteX809" fmla="*/ 35709 w 430785"/>
              <a:gd name="connsiteY809" fmla="*/ 1597556 h 4352025"/>
              <a:gd name="connsiteX810" fmla="*/ 35709 w 430785"/>
              <a:gd name="connsiteY810" fmla="*/ 1626448 h 4352025"/>
              <a:gd name="connsiteX811" fmla="*/ 0 w 430785"/>
              <a:gd name="connsiteY811" fmla="*/ 1605834 h 4352025"/>
              <a:gd name="connsiteX812" fmla="*/ 193155 w 430785"/>
              <a:gd name="connsiteY812" fmla="*/ 1556815 h 4352025"/>
              <a:gd name="connsiteX813" fmla="*/ 225293 w 430785"/>
              <a:gd name="connsiteY813" fmla="*/ 1575481 h 4352025"/>
              <a:gd name="connsiteX814" fmla="*/ 225293 w 430785"/>
              <a:gd name="connsiteY814" fmla="*/ 1604211 h 4352025"/>
              <a:gd name="connsiteX815" fmla="*/ 193155 w 430785"/>
              <a:gd name="connsiteY815" fmla="*/ 1585707 h 4352025"/>
              <a:gd name="connsiteX816" fmla="*/ 379168 w 430785"/>
              <a:gd name="connsiteY816" fmla="*/ 1532630 h 4352025"/>
              <a:gd name="connsiteX817" fmla="*/ 430784 w 430785"/>
              <a:gd name="connsiteY817" fmla="*/ 1562496 h 4352025"/>
              <a:gd name="connsiteX818" fmla="*/ 430784 w 430785"/>
              <a:gd name="connsiteY818" fmla="*/ 1591388 h 4352025"/>
              <a:gd name="connsiteX819" fmla="*/ 379168 w 430785"/>
              <a:gd name="connsiteY819" fmla="*/ 1561522 h 4352025"/>
              <a:gd name="connsiteX820" fmla="*/ 0 w 430785"/>
              <a:gd name="connsiteY820" fmla="*/ 1511204 h 4352025"/>
              <a:gd name="connsiteX821" fmla="*/ 105829 w 430785"/>
              <a:gd name="connsiteY821" fmla="*/ 1572234 h 4352025"/>
              <a:gd name="connsiteX822" fmla="*/ 105829 w 430785"/>
              <a:gd name="connsiteY822" fmla="*/ 1601127 h 4352025"/>
              <a:gd name="connsiteX823" fmla="*/ 0 w 430785"/>
              <a:gd name="connsiteY823" fmla="*/ 1539934 h 4352025"/>
              <a:gd name="connsiteX824" fmla="*/ 210847 w 430785"/>
              <a:gd name="connsiteY824" fmla="*/ 1501303 h 4352025"/>
              <a:gd name="connsiteX825" fmla="*/ 258081 w 430785"/>
              <a:gd name="connsiteY825" fmla="*/ 1528572 h 4352025"/>
              <a:gd name="connsiteX826" fmla="*/ 258081 w 430785"/>
              <a:gd name="connsiteY826" fmla="*/ 1557464 h 4352025"/>
              <a:gd name="connsiteX827" fmla="*/ 210847 w 430785"/>
              <a:gd name="connsiteY827" fmla="*/ 1530195 h 4352025"/>
              <a:gd name="connsiteX828" fmla="*/ 71743 w 430785"/>
              <a:gd name="connsiteY828" fmla="*/ 1486857 h 4352025"/>
              <a:gd name="connsiteX829" fmla="*/ 173028 w 430785"/>
              <a:gd name="connsiteY829" fmla="*/ 1545290 h 4352025"/>
              <a:gd name="connsiteX830" fmla="*/ 173028 w 430785"/>
              <a:gd name="connsiteY830" fmla="*/ 1574182 h 4352025"/>
              <a:gd name="connsiteX831" fmla="*/ 71743 w 430785"/>
              <a:gd name="connsiteY831" fmla="*/ 1515587 h 4352025"/>
              <a:gd name="connsiteX832" fmla="*/ 359366 w 430785"/>
              <a:gd name="connsiteY832" fmla="*/ 1455368 h 4352025"/>
              <a:gd name="connsiteX833" fmla="*/ 430785 w 430785"/>
              <a:gd name="connsiteY833" fmla="*/ 1496758 h 4352025"/>
              <a:gd name="connsiteX834" fmla="*/ 430785 w 430785"/>
              <a:gd name="connsiteY834" fmla="*/ 1525488 h 4352025"/>
              <a:gd name="connsiteX835" fmla="*/ 359366 w 430785"/>
              <a:gd name="connsiteY835" fmla="*/ 1484260 h 4352025"/>
              <a:gd name="connsiteX836" fmla="*/ 0 w 430785"/>
              <a:gd name="connsiteY836" fmla="*/ 1445304 h 4352025"/>
              <a:gd name="connsiteX837" fmla="*/ 51779 w 430785"/>
              <a:gd name="connsiteY837" fmla="*/ 1475170 h 4352025"/>
              <a:gd name="connsiteX838" fmla="*/ 51779 w 430785"/>
              <a:gd name="connsiteY838" fmla="*/ 1504062 h 4352025"/>
              <a:gd name="connsiteX839" fmla="*/ 0 w 430785"/>
              <a:gd name="connsiteY839" fmla="*/ 1474196 h 4352025"/>
              <a:gd name="connsiteX840" fmla="*/ 248829 w 430785"/>
              <a:gd name="connsiteY840" fmla="*/ 1391579 h 4352025"/>
              <a:gd name="connsiteX841" fmla="*/ 280805 w 430785"/>
              <a:gd name="connsiteY841" fmla="*/ 1410083 h 4352025"/>
              <a:gd name="connsiteX842" fmla="*/ 280805 w 430785"/>
              <a:gd name="connsiteY842" fmla="*/ 1438975 h 4352025"/>
              <a:gd name="connsiteX843" fmla="*/ 248829 w 430785"/>
              <a:gd name="connsiteY843" fmla="*/ 1420471 h 4352025"/>
              <a:gd name="connsiteX844" fmla="*/ 0 w 430785"/>
              <a:gd name="connsiteY844" fmla="*/ 1379568 h 4352025"/>
              <a:gd name="connsiteX845" fmla="*/ 190883 w 430785"/>
              <a:gd name="connsiteY845" fmla="*/ 1489779 h 4352025"/>
              <a:gd name="connsiteX846" fmla="*/ 190883 w 430785"/>
              <a:gd name="connsiteY846" fmla="*/ 1518509 h 4352025"/>
              <a:gd name="connsiteX847" fmla="*/ 0 w 430785"/>
              <a:gd name="connsiteY847" fmla="*/ 1408459 h 4352025"/>
              <a:gd name="connsiteX848" fmla="*/ 339888 w 430785"/>
              <a:gd name="connsiteY848" fmla="*/ 1378431 h 4352025"/>
              <a:gd name="connsiteX849" fmla="*/ 430784 w 430785"/>
              <a:gd name="connsiteY849" fmla="*/ 1430859 h 4352025"/>
              <a:gd name="connsiteX850" fmla="*/ 430784 w 430785"/>
              <a:gd name="connsiteY850" fmla="*/ 1459751 h 4352025"/>
              <a:gd name="connsiteX851" fmla="*/ 339888 w 430785"/>
              <a:gd name="connsiteY851" fmla="*/ 1407161 h 4352025"/>
              <a:gd name="connsiteX852" fmla="*/ 109563 w 430785"/>
              <a:gd name="connsiteY852" fmla="*/ 1376971 h 4352025"/>
              <a:gd name="connsiteX853" fmla="*/ 141539 w 430785"/>
              <a:gd name="connsiteY853" fmla="*/ 1395475 h 4352025"/>
              <a:gd name="connsiteX854" fmla="*/ 141539 w 430785"/>
              <a:gd name="connsiteY854" fmla="*/ 1424367 h 4352025"/>
              <a:gd name="connsiteX855" fmla="*/ 109563 w 430785"/>
              <a:gd name="connsiteY855" fmla="*/ 1405701 h 4352025"/>
              <a:gd name="connsiteX856" fmla="*/ 199161 w 430785"/>
              <a:gd name="connsiteY856" fmla="*/ 1363012 h 4352025"/>
              <a:gd name="connsiteX857" fmla="*/ 231299 w 430785"/>
              <a:gd name="connsiteY857" fmla="*/ 1381516 h 4352025"/>
              <a:gd name="connsiteX858" fmla="*/ 231299 w 430785"/>
              <a:gd name="connsiteY858" fmla="*/ 1410246 h 4352025"/>
              <a:gd name="connsiteX859" fmla="*/ 199161 w 430785"/>
              <a:gd name="connsiteY859" fmla="*/ 1391742 h 4352025"/>
              <a:gd name="connsiteX860" fmla="*/ 71743 w 430785"/>
              <a:gd name="connsiteY860" fmla="*/ 1355221 h 4352025"/>
              <a:gd name="connsiteX861" fmla="*/ 89435 w 430785"/>
              <a:gd name="connsiteY861" fmla="*/ 1365447 h 4352025"/>
              <a:gd name="connsiteX862" fmla="*/ 89435 w 430785"/>
              <a:gd name="connsiteY862" fmla="*/ 1394177 h 4352025"/>
              <a:gd name="connsiteX863" fmla="*/ 71743 w 430785"/>
              <a:gd name="connsiteY863" fmla="*/ 1383951 h 4352025"/>
              <a:gd name="connsiteX864" fmla="*/ 365209 w 430785"/>
              <a:gd name="connsiteY864" fmla="*/ 1329846 h 4352025"/>
              <a:gd name="connsiteX865" fmla="*/ 430784 w 430785"/>
              <a:gd name="connsiteY865" fmla="*/ 1367665 h 4352025"/>
              <a:gd name="connsiteX866" fmla="*/ 430784 w 430785"/>
              <a:gd name="connsiteY866" fmla="*/ 1396558 h 4352025"/>
              <a:gd name="connsiteX867" fmla="*/ 365209 w 430785"/>
              <a:gd name="connsiteY867" fmla="*/ 1358738 h 4352025"/>
              <a:gd name="connsiteX868" fmla="*/ 0 w 430785"/>
              <a:gd name="connsiteY868" fmla="*/ 1313830 h 4352025"/>
              <a:gd name="connsiteX869" fmla="*/ 51779 w 430785"/>
              <a:gd name="connsiteY869" fmla="*/ 1343696 h 4352025"/>
              <a:gd name="connsiteX870" fmla="*/ 51779 w 430785"/>
              <a:gd name="connsiteY870" fmla="*/ 1372426 h 4352025"/>
              <a:gd name="connsiteX871" fmla="*/ 0 w 430785"/>
              <a:gd name="connsiteY871" fmla="*/ 1342560 h 4352025"/>
              <a:gd name="connsiteX872" fmla="*/ 218476 w 430785"/>
              <a:gd name="connsiteY872" fmla="*/ 1308312 h 4352025"/>
              <a:gd name="connsiteX873" fmla="*/ 250614 w 430785"/>
              <a:gd name="connsiteY873" fmla="*/ 1326816 h 4352025"/>
              <a:gd name="connsiteX874" fmla="*/ 250614 w 430785"/>
              <a:gd name="connsiteY874" fmla="*/ 1355708 h 4352025"/>
              <a:gd name="connsiteX875" fmla="*/ 218476 w 430785"/>
              <a:gd name="connsiteY875" fmla="*/ 1337042 h 4352025"/>
              <a:gd name="connsiteX876" fmla="*/ 91546 w 430785"/>
              <a:gd name="connsiteY876" fmla="*/ 1300845 h 4352025"/>
              <a:gd name="connsiteX877" fmla="*/ 179034 w 430785"/>
              <a:gd name="connsiteY877" fmla="*/ 1351325 h 4352025"/>
              <a:gd name="connsiteX878" fmla="*/ 179034 w 430785"/>
              <a:gd name="connsiteY878" fmla="*/ 1380217 h 4352025"/>
              <a:gd name="connsiteX879" fmla="*/ 91546 w 430785"/>
              <a:gd name="connsiteY879" fmla="*/ 1329575 h 4352025"/>
              <a:gd name="connsiteX880" fmla="*/ 151278 w 430785"/>
              <a:gd name="connsiteY880" fmla="*/ 1269518 h 4352025"/>
              <a:gd name="connsiteX881" fmla="*/ 198512 w 430785"/>
              <a:gd name="connsiteY881" fmla="*/ 1296787 h 4352025"/>
              <a:gd name="connsiteX882" fmla="*/ 198512 w 430785"/>
              <a:gd name="connsiteY882" fmla="*/ 1325517 h 4352025"/>
              <a:gd name="connsiteX883" fmla="*/ 151278 w 430785"/>
              <a:gd name="connsiteY883" fmla="*/ 1298248 h 4352025"/>
              <a:gd name="connsiteX884" fmla="*/ 361638 w 430785"/>
              <a:gd name="connsiteY884" fmla="*/ 1261998 h 4352025"/>
              <a:gd name="connsiteX885" fmla="*/ 430784 w 430785"/>
              <a:gd name="connsiteY885" fmla="*/ 1301927 h 4352025"/>
              <a:gd name="connsiteX886" fmla="*/ 430784 w 430785"/>
              <a:gd name="connsiteY886" fmla="*/ 1330657 h 4352025"/>
              <a:gd name="connsiteX887" fmla="*/ 361638 w 430785"/>
              <a:gd name="connsiteY887" fmla="*/ 1290728 h 4352025"/>
              <a:gd name="connsiteX888" fmla="*/ 0 w 430785"/>
              <a:gd name="connsiteY888" fmla="*/ 1247930 h 4352025"/>
              <a:gd name="connsiteX889" fmla="*/ 71419 w 430785"/>
              <a:gd name="connsiteY889" fmla="*/ 1289158 h 4352025"/>
              <a:gd name="connsiteX890" fmla="*/ 71419 w 430785"/>
              <a:gd name="connsiteY890" fmla="*/ 1318050 h 4352025"/>
              <a:gd name="connsiteX891" fmla="*/ 0 w 430785"/>
              <a:gd name="connsiteY891" fmla="*/ 1276822 h 4352025"/>
              <a:gd name="connsiteX892" fmla="*/ 302231 w 430785"/>
              <a:gd name="connsiteY892" fmla="*/ 1227589 h 4352025"/>
              <a:gd name="connsiteX893" fmla="*/ 334207 w 430785"/>
              <a:gd name="connsiteY893" fmla="*/ 1246093 h 4352025"/>
              <a:gd name="connsiteX894" fmla="*/ 334207 w 430785"/>
              <a:gd name="connsiteY894" fmla="*/ 1274985 h 4352025"/>
              <a:gd name="connsiteX895" fmla="*/ 302231 w 430785"/>
              <a:gd name="connsiteY895" fmla="*/ 1256481 h 4352025"/>
              <a:gd name="connsiteX896" fmla="*/ 395075 w 430785"/>
              <a:gd name="connsiteY896" fmla="*/ 1215576 h 4352025"/>
              <a:gd name="connsiteX897" fmla="*/ 430784 w 430785"/>
              <a:gd name="connsiteY897" fmla="*/ 1236190 h 4352025"/>
              <a:gd name="connsiteX898" fmla="*/ 430784 w 430785"/>
              <a:gd name="connsiteY898" fmla="*/ 1264920 h 4352025"/>
              <a:gd name="connsiteX899" fmla="*/ 395075 w 430785"/>
              <a:gd name="connsiteY899" fmla="*/ 1244306 h 4352025"/>
              <a:gd name="connsiteX900" fmla="*/ 252075 w 430785"/>
              <a:gd name="connsiteY900" fmla="*/ 1198696 h 4352025"/>
              <a:gd name="connsiteX901" fmla="*/ 284213 w 430785"/>
              <a:gd name="connsiteY901" fmla="*/ 1217200 h 4352025"/>
              <a:gd name="connsiteX902" fmla="*/ 284213 w 430785"/>
              <a:gd name="connsiteY902" fmla="*/ 1246092 h 4352025"/>
              <a:gd name="connsiteX903" fmla="*/ 252075 w 430785"/>
              <a:gd name="connsiteY903" fmla="*/ 1227588 h 4352025"/>
              <a:gd name="connsiteX904" fmla="*/ 133585 w 430785"/>
              <a:gd name="connsiteY904" fmla="*/ 1196112 h 4352025"/>
              <a:gd name="connsiteX905" fmla="*/ 196401 w 430785"/>
              <a:gd name="connsiteY905" fmla="*/ 1232308 h 4352025"/>
              <a:gd name="connsiteX906" fmla="*/ 196401 w 430785"/>
              <a:gd name="connsiteY906" fmla="*/ 1261200 h 4352025"/>
              <a:gd name="connsiteX907" fmla="*/ 133585 w 430785"/>
              <a:gd name="connsiteY907" fmla="*/ 1225004 h 4352025"/>
              <a:gd name="connsiteX908" fmla="*/ 0 w 430785"/>
              <a:gd name="connsiteY908" fmla="*/ 1182193 h 4352025"/>
              <a:gd name="connsiteX909" fmla="*/ 131151 w 430785"/>
              <a:gd name="connsiteY909" fmla="*/ 1257832 h 4352025"/>
              <a:gd name="connsiteX910" fmla="*/ 131151 w 430785"/>
              <a:gd name="connsiteY910" fmla="*/ 1286724 h 4352025"/>
              <a:gd name="connsiteX911" fmla="*/ 0 w 430785"/>
              <a:gd name="connsiteY911" fmla="*/ 1210923 h 4352025"/>
              <a:gd name="connsiteX912" fmla="*/ 85702 w 430785"/>
              <a:gd name="connsiteY912" fmla="*/ 1168505 h 4352025"/>
              <a:gd name="connsiteX913" fmla="*/ 113458 w 430785"/>
              <a:gd name="connsiteY913" fmla="*/ 1184574 h 4352025"/>
              <a:gd name="connsiteX914" fmla="*/ 113458 w 430785"/>
              <a:gd name="connsiteY914" fmla="*/ 1213304 h 4352025"/>
              <a:gd name="connsiteX915" fmla="*/ 85702 w 430785"/>
              <a:gd name="connsiteY915" fmla="*/ 1197235 h 4352025"/>
              <a:gd name="connsiteX916" fmla="*/ 365209 w 430785"/>
              <a:gd name="connsiteY916" fmla="*/ 1132472 h 4352025"/>
              <a:gd name="connsiteX917" fmla="*/ 430784 w 430785"/>
              <a:gd name="connsiteY917" fmla="*/ 1170291 h 4352025"/>
              <a:gd name="connsiteX918" fmla="*/ 430784 w 430785"/>
              <a:gd name="connsiteY918" fmla="*/ 1199184 h 4352025"/>
              <a:gd name="connsiteX919" fmla="*/ 365209 w 430785"/>
              <a:gd name="connsiteY919" fmla="*/ 1161202 h 4352025"/>
              <a:gd name="connsiteX920" fmla="*/ 129527 w 430785"/>
              <a:gd name="connsiteY920" fmla="*/ 1127928 h 4352025"/>
              <a:gd name="connsiteX921" fmla="*/ 232110 w 430785"/>
              <a:gd name="connsiteY921" fmla="*/ 1187173 h 4352025"/>
              <a:gd name="connsiteX922" fmla="*/ 232110 w 430785"/>
              <a:gd name="connsiteY922" fmla="*/ 1216065 h 4352025"/>
              <a:gd name="connsiteX923" fmla="*/ 129527 w 430785"/>
              <a:gd name="connsiteY923" fmla="*/ 1156820 h 4352025"/>
              <a:gd name="connsiteX924" fmla="*/ 0 w 430785"/>
              <a:gd name="connsiteY924" fmla="*/ 1119001 h 4352025"/>
              <a:gd name="connsiteX925" fmla="*/ 65575 w 430785"/>
              <a:gd name="connsiteY925" fmla="*/ 1156820 h 4352025"/>
              <a:gd name="connsiteX926" fmla="*/ 65575 w 430785"/>
              <a:gd name="connsiteY926" fmla="*/ 1185713 h 4352025"/>
              <a:gd name="connsiteX927" fmla="*/ 0 w 430785"/>
              <a:gd name="connsiteY927" fmla="*/ 1147731 h 4352025"/>
              <a:gd name="connsiteX928" fmla="*/ 379168 w 430785"/>
              <a:gd name="connsiteY928" fmla="*/ 1074688 h 4352025"/>
              <a:gd name="connsiteX929" fmla="*/ 430784 w 430785"/>
              <a:gd name="connsiteY929" fmla="*/ 1104554 h 4352025"/>
              <a:gd name="connsiteX930" fmla="*/ 430784 w 430785"/>
              <a:gd name="connsiteY930" fmla="*/ 1133284 h 4352025"/>
              <a:gd name="connsiteX931" fmla="*/ 379168 w 430785"/>
              <a:gd name="connsiteY931" fmla="*/ 1103418 h 4352025"/>
              <a:gd name="connsiteX932" fmla="*/ 123035 w 430785"/>
              <a:gd name="connsiteY932" fmla="*/ 1058457 h 4352025"/>
              <a:gd name="connsiteX933" fmla="*/ 199161 w 430785"/>
              <a:gd name="connsiteY933" fmla="*/ 1102444 h 4352025"/>
              <a:gd name="connsiteX934" fmla="*/ 199161 w 430785"/>
              <a:gd name="connsiteY934" fmla="*/ 1131174 h 4352025"/>
              <a:gd name="connsiteX935" fmla="*/ 123035 w 430785"/>
              <a:gd name="connsiteY935" fmla="*/ 1087187 h 4352025"/>
              <a:gd name="connsiteX936" fmla="*/ 0 w 430785"/>
              <a:gd name="connsiteY936" fmla="*/ 1053263 h 4352025"/>
              <a:gd name="connsiteX937" fmla="*/ 109563 w 430785"/>
              <a:gd name="connsiteY937" fmla="*/ 1116404 h 4352025"/>
              <a:gd name="connsiteX938" fmla="*/ 109563 w 430785"/>
              <a:gd name="connsiteY938" fmla="*/ 1145133 h 4352025"/>
              <a:gd name="connsiteX939" fmla="*/ 0 w 430785"/>
              <a:gd name="connsiteY939" fmla="*/ 1081993 h 4352025"/>
              <a:gd name="connsiteX940" fmla="*/ 222372 w 430785"/>
              <a:gd name="connsiteY940" fmla="*/ 1050017 h 4352025"/>
              <a:gd name="connsiteX941" fmla="*/ 274151 w 430785"/>
              <a:gd name="connsiteY941" fmla="*/ 1079883 h 4352025"/>
              <a:gd name="connsiteX942" fmla="*/ 274151 w 430785"/>
              <a:gd name="connsiteY942" fmla="*/ 1108613 h 4352025"/>
              <a:gd name="connsiteX943" fmla="*/ 222372 w 430785"/>
              <a:gd name="connsiteY943" fmla="*/ 1078747 h 4352025"/>
              <a:gd name="connsiteX944" fmla="*/ 55836 w 430785"/>
              <a:gd name="connsiteY944" fmla="*/ 1019664 h 4352025"/>
              <a:gd name="connsiteX945" fmla="*/ 103070 w 430785"/>
              <a:gd name="connsiteY945" fmla="*/ 1046933 h 4352025"/>
              <a:gd name="connsiteX946" fmla="*/ 103070 w 430785"/>
              <a:gd name="connsiteY946" fmla="*/ 1075663 h 4352025"/>
              <a:gd name="connsiteX947" fmla="*/ 55836 w 430785"/>
              <a:gd name="connsiteY947" fmla="*/ 1048394 h 4352025"/>
              <a:gd name="connsiteX948" fmla="*/ 355632 w 430785"/>
              <a:gd name="connsiteY948" fmla="*/ 995316 h 4352025"/>
              <a:gd name="connsiteX949" fmla="*/ 430784 w 430785"/>
              <a:gd name="connsiteY949" fmla="*/ 1038654 h 4352025"/>
              <a:gd name="connsiteX950" fmla="*/ 430784 w 430785"/>
              <a:gd name="connsiteY950" fmla="*/ 1067546 h 4352025"/>
              <a:gd name="connsiteX951" fmla="*/ 355632 w 430785"/>
              <a:gd name="connsiteY951" fmla="*/ 1024046 h 4352025"/>
              <a:gd name="connsiteX952" fmla="*/ 125794 w 430785"/>
              <a:gd name="connsiteY952" fmla="*/ 994180 h 4352025"/>
              <a:gd name="connsiteX953" fmla="*/ 202407 w 430785"/>
              <a:gd name="connsiteY953" fmla="*/ 1038492 h 4352025"/>
              <a:gd name="connsiteX954" fmla="*/ 202407 w 430785"/>
              <a:gd name="connsiteY954" fmla="*/ 1067222 h 4352025"/>
              <a:gd name="connsiteX955" fmla="*/ 125794 w 430785"/>
              <a:gd name="connsiteY955" fmla="*/ 1023072 h 4352025"/>
              <a:gd name="connsiteX956" fmla="*/ 0 w 430785"/>
              <a:gd name="connsiteY956" fmla="*/ 987363 h 4352025"/>
              <a:gd name="connsiteX957" fmla="*/ 35709 w 430785"/>
              <a:gd name="connsiteY957" fmla="*/ 1007977 h 4352025"/>
              <a:gd name="connsiteX958" fmla="*/ 35709 w 430785"/>
              <a:gd name="connsiteY958" fmla="*/ 1036869 h 4352025"/>
              <a:gd name="connsiteX959" fmla="*/ 0 w 430785"/>
              <a:gd name="connsiteY959" fmla="*/ 1016255 h 4352025"/>
              <a:gd name="connsiteX960" fmla="*/ 193155 w 430785"/>
              <a:gd name="connsiteY960" fmla="*/ 967236 h 4352025"/>
              <a:gd name="connsiteX961" fmla="*/ 225293 w 430785"/>
              <a:gd name="connsiteY961" fmla="*/ 985740 h 4352025"/>
              <a:gd name="connsiteX962" fmla="*/ 225293 w 430785"/>
              <a:gd name="connsiteY962" fmla="*/ 1014632 h 4352025"/>
              <a:gd name="connsiteX963" fmla="*/ 193155 w 430785"/>
              <a:gd name="connsiteY963" fmla="*/ 996128 h 4352025"/>
              <a:gd name="connsiteX964" fmla="*/ 379168 w 430785"/>
              <a:gd name="connsiteY964" fmla="*/ 943050 h 4352025"/>
              <a:gd name="connsiteX965" fmla="*/ 430784 w 430785"/>
              <a:gd name="connsiteY965" fmla="*/ 972917 h 4352025"/>
              <a:gd name="connsiteX966" fmla="*/ 430784 w 430785"/>
              <a:gd name="connsiteY966" fmla="*/ 1001808 h 4352025"/>
              <a:gd name="connsiteX967" fmla="*/ 379168 w 430785"/>
              <a:gd name="connsiteY967" fmla="*/ 971942 h 4352025"/>
              <a:gd name="connsiteX968" fmla="*/ 0 w 430785"/>
              <a:gd name="connsiteY968" fmla="*/ 921626 h 4352025"/>
              <a:gd name="connsiteX969" fmla="*/ 105829 w 430785"/>
              <a:gd name="connsiteY969" fmla="*/ 982656 h 4352025"/>
              <a:gd name="connsiteX970" fmla="*/ 105829 w 430785"/>
              <a:gd name="connsiteY970" fmla="*/ 1011548 h 4352025"/>
              <a:gd name="connsiteX971" fmla="*/ 0 w 430785"/>
              <a:gd name="connsiteY971" fmla="*/ 950356 h 4352025"/>
              <a:gd name="connsiteX972" fmla="*/ 210847 w 430785"/>
              <a:gd name="connsiteY972" fmla="*/ 911725 h 4352025"/>
              <a:gd name="connsiteX973" fmla="*/ 258081 w 430785"/>
              <a:gd name="connsiteY973" fmla="*/ 938994 h 4352025"/>
              <a:gd name="connsiteX974" fmla="*/ 258081 w 430785"/>
              <a:gd name="connsiteY974" fmla="*/ 967886 h 4352025"/>
              <a:gd name="connsiteX975" fmla="*/ 210847 w 430785"/>
              <a:gd name="connsiteY975" fmla="*/ 940617 h 4352025"/>
              <a:gd name="connsiteX976" fmla="*/ 71743 w 430785"/>
              <a:gd name="connsiteY976" fmla="*/ 897278 h 4352025"/>
              <a:gd name="connsiteX977" fmla="*/ 173028 w 430785"/>
              <a:gd name="connsiteY977" fmla="*/ 955712 h 4352025"/>
              <a:gd name="connsiteX978" fmla="*/ 173028 w 430785"/>
              <a:gd name="connsiteY978" fmla="*/ 984441 h 4352025"/>
              <a:gd name="connsiteX979" fmla="*/ 71743 w 430785"/>
              <a:gd name="connsiteY979" fmla="*/ 926008 h 4352025"/>
              <a:gd name="connsiteX980" fmla="*/ 359366 w 430785"/>
              <a:gd name="connsiteY980" fmla="*/ 865789 h 4352025"/>
              <a:gd name="connsiteX981" fmla="*/ 430785 w 430785"/>
              <a:gd name="connsiteY981" fmla="*/ 907179 h 4352025"/>
              <a:gd name="connsiteX982" fmla="*/ 430785 w 430785"/>
              <a:gd name="connsiteY982" fmla="*/ 935909 h 4352025"/>
              <a:gd name="connsiteX983" fmla="*/ 359366 w 430785"/>
              <a:gd name="connsiteY983" fmla="*/ 894681 h 4352025"/>
              <a:gd name="connsiteX984" fmla="*/ 0 w 430785"/>
              <a:gd name="connsiteY984" fmla="*/ 855727 h 4352025"/>
              <a:gd name="connsiteX985" fmla="*/ 51779 w 430785"/>
              <a:gd name="connsiteY985" fmla="*/ 885593 h 4352025"/>
              <a:gd name="connsiteX986" fmla="*/ 51779 w 430785"/>
              <a:gd name="connsiteY986" fmla="*/ 914485 h 4352025"/>
              <a:gd name="connsiteX987" fmla="*/ 0 w 430785"/>
              <a:gd name="connsiteY987" fmla="*/ 884619 h 4352025"/>
              <a:gd name="connsiteX988" fmla="*/ 248829 w 430785"/>
              <a:gd name="connsiteY988" fmla="*/ 802000 h 4352025"/>
              <a:gd name="connsiteX989" fmla="*/ 280805 w 430785"/>
              <a:gd name="connsiteY989" fmla="*/ 820504 h 4352025"/>
              <a:gd name="connsiteX990" fmla="*/ 280805 w 430785"/>
              <a:gd name="connsiteY990" fmla="*/ 849396 h 4352025"/>
              <a:gd name="connsiteX991" fmla="*/ 248829 w 430785"/>
              <a:gd name="connsiteY991" fmla="*/ 830730 h 4352025"/>
              <a:gd name="connsiteX992" fmla="*/ 0 w 430785"/>
              <a:gd name="connsiteY992" fmla="*/ 789989 h 4352025"/>
              <a:gd name="connsiteX993" fmla="*/ 190883 w 430785"/>
              <a:gd name="connsiteY993" fmla="*/ 900201 h 4352025"/>
              <a:gd name="connsiteX994" fmla="*/ 190883 w 430785"/>
              <a:gd name="connsiteY994" fmla="*/ 928931 h 4352025"/>
              <a:gd name="connsiteX995" fmla="*/ 0 w 430785"/>
              <a:gd name="connsiteY995" fmla="*/ 818719 h 4352025"/>
              <a:gd name="connsiteX996" fmla="*/ 339888 w 430785"/>
              <a:gd name="connsiteY996" fmla="*/ 788852 h 4352025"/>
              <a:gd name="connsiteX997" fmla="*/ 430784 w 430785"/>
              <a:gd name="connsiteY997" fmla="*/ 841280 h 4352025"/>
              <a:gd name="connsiteX998" fmla="*/ 430784 w 430785"/>
              <a:gd name="connsiteY998" fmla="*/ 870172 h 4352025"/>
              <a:gd name="connsiteX999" fmla="*/ 339888 w 430785"/>
              <a:gd name="connsiteY999" fmla="*/ 817582 h 4352025"/>
              <a:gd name="connsiteX1000" fmla="*/ 109563 w 430785"/>
              <a:gd name="connsiteY1000" fmla="*/ 787392 h 4352025"/>
              <a:gd name="connsiteX1001" fmla="*/ 141539 w 430785"/>
              <a:gd name="connsiteY1001" fmla="*/ 805896 h 4352025"/>
              <a:gd name="connsiteX1002" fmla="*/ 141539 w 430785"/>
              <a:gd name="connsiteY1002" fmla="*/ 834788 h 4352025"/>
              <a:gd name="connsiteX1003" fmla="*/ 109563 w 430785"/>
              <a:gd name="connsiteY1003" fmla="*/ 816122 h 4352025"/>
              <a:gd name="connsiteX1004" fmla="*/ 199161 w 430785"/>
              <a:gd name="connsiteY1004" fmla="*/ 773433 h 4352025"/>
              <a:gd name="connsiteX1005" fmla="*/ 231299 w 430785"/>
              <a:gd name="connsiteY1005" fmla="*/ 791937 h 4352025"/>
              <a:gd name="connsiteX1006" fmla="*/ 231299 w 430785"/>
              <a:gd name="connsiteY1006" fmla="*/ 820667 h 4352025"/>
              <a:gd name="connsiteX1007" fmla="*/ 199161 w 430785"/>
              <a:gd name="connsiteY1007" fmla="*/ 802163 h 4352025"/>
              <a:gd name="connsiteX1008" fmla="*/ 71743 w 430785"/>
              <a:gd name="connsiteY1008" fmla="*/ 765642 h 4352025"/>
              <a:gd name="connsiteX1009" fmla="*/ 89435 w 430785"/>
              <a:gd name="connsiteY1009" fmla="*/ 775868 h 4352025"/>
              <a:gd name="connsiteX1010" fmla="*/ 89435 w 430785"/>
              <a:gd name="connsiteY1010" fmla="*/ 804598 h 4352025"/>
              <a:gd name="connsiteX1011" fmla="*/ 71743 w 430785"/>
              <a:gd name="connsiteY1011" fmla="*/ 794372 h 4352025"/>
              <a:gd name="connsiteX1012" fmla="*/ 365209 w 430785"/>
              <a:gd name="connsiteY1012" fmla="*/ 737238 h 4352025"/>
              <a:gd name="connsiteX1013" fmla="*/ 430784 w 430785"/>
              <a:gd name="connsiteY1013" fmla="*/ 775057 h 4352025"/>
              <a:gd name="connsiteX1014" fmla="*/ 430784 w 430785"/>
              <a:gd name="connsiteY1014" fmla="*/ 803950 h 4352025"/>
              <a:gd name="connsiteX1015" fmla="*/ 365209 w 430785"/>
              <a:gd name="connsiteY1015" fmla="*/ 766130 h 4352025"/>
              <a:gd name="connsiteX1016" fmla="*/ 0 w 430785"/>
              <a:gd name="connsiteY1016" fmla="*/ 724252 h 4352025"/>
              <a:gd name="connsiteX1017" fmla="*/ 51779 w 430785"/>
              <a:gd name="connsiteY1017" fmla="*/ 754118 h 4352025"/>
              <a:gd name="connsiteX1018" fmla="*/ 51779 w 430785"/>
              <a:gd name="connsiteY1018" fmla="*/ 782848 h 4352025"/>
              <a:gd name="connsiteX1019" fmla="*/ 0 w 430785"/>
              <a:gd name="connsiteY1019" fmla="*/ 752982 h 4352025"/>
              <a:gd name="connsiteX1020" fmla="*/ 218476 w 430785"/>
              <a:gd name="connsiteY1020" fmla="*/ 718733 h 4352025"/>
              <a:gd name="connsiteX1021" fmla="*/ 250614 w 430785"/>
              <a:gd name="connsiteY1021" fmla="*/ 737237 h 4352025"/>
              <a:gd name="connsiteX1022" fmla="*/ 250614 w 430785"/>
              <a:gd name="connsiteY1022" fmla="*/ 766129 h 4352025"/>
              <a:gd name="connsiteX1023" fmla="*/ 218476 w 430785"/>
              <a:gd name="connsiteY1023" fmla="*/ 747463 h 4352025"/>
              <a:gd name="connsiteX1024" fmla="*/ 91546 w 430785"/>
              <a:gd name="connsiteY1024" fmla="*/ 711266 h 4352025"/>
              <a:gd name="connsiteX1025" fmla="*/ 179034 w 430785"/>
              <a:gd name="connsiteY1025" fmla="*/ 761746 h 4352025"/>
              <a:gd name="connsiteX1026" fmla="*/ 179034 w 430785"/>
              <a:gd name="connsiteY1026" fmla="*/ 790638 h 4352025"/>
              <a:gd name="connsiteX1027" fmla="*/ 91546 w 430785"/>
              <a:gd name="connsiteY1027" fmla="*/ 739996 h 4352025"/>
              <a:gd name="connsiteX1028" fmla="*/ 151278 w 430785"/>
              <a:gd name="connsiteY1028" fmla="*/ 679940 h 4352025"/>
              <a:gd name="connsiteX1029" fmla="*/ 198512 w 430785"/>
              <a:gd name="connsiteY1029" fmla="*/ 707209 h 4352025"/>
              <a:gd name="connsiteX1030" fmla="*/ 198512 w 430785"/>
              <a:gd name="connsiteY1030" fmla="*/ 735939 h 4352025"/>
              <a:gd name="connsiteX1031" fmla="*/ 151278 w 430785"/>
              <a:gd name="connsiteY1031" fmla="*/ 708670 h 4352025"/>
              <a:gd name="connsiteX1032" fmla="*/ 361638 w 430785"/>
              <a:gd name="connsiteY1032" fmla="*/ 669390 h 4352025"/>
              <a:gd name="connsiteX1033" fmla="*/ 430784 w 430785"/>
              <a:gd name="connsiteY1033" fmla="*/ 709320 h 4352025"/>
              <a:gd name="connsiteX1034" fmla="*/ 430784 w 430785"/>
              <a:gd name="connsiteY1034" fmla="*/ 738212 h 4352025"/>
              <a:gd name="connsiteX1035" fmla="*/ 361638 w 430785"/>
              <a:gd name="connsiteY1035" fmla="*/ 698120 h 4352025"/>
              <a:gd name="connsiteX1036" fmla="*/ 0 w 430785"/>
              <a:gd name="connsiteY1036" fmla="*/ 658352 h 4352025"/>
              <a:gd name="connsiteX1037" fmla="*/ 71419 w 430785"/>
              <a:gd name="connsiteY1037" fmla="*/ 699580 h 4352025"/>
              <a:gd name="connsiteX1038" fmla="*/ 71419 w 430785"/>
              <a:gd name="connsiteY1038" fmla="*/ 728472 h 4352025"/>
              <a:gd name="connsiteX1039" fmla="*/ 0 w 430785"/>
              <a:gd name="connsiteY1039" fmla="*/ 687244 h 4352025"/>
              <a:gd name="connsiteX1040" fmla="*/ 302231 w 430785"/>
              <a:gd name="connsiteY1040" fmla="*/ 634979 h 4352025"/>
              <a:gd name="connsiteX1041" fmla="*/ 334207 w 430785"/>
              <a:gd name="connsiteY1041" fmla="*/ 653645 h 4352025"/>
              <a:gd name="connsiteX1042" fmla="*/ 334207 w 430785"/>
              <a:gd name="connsiteY1042" fmla="*/ 682375 h 4352025"/>
              <a:gd name="connsiteX1043" fmla="*/ 302231 w 430785"/>
              <a:gd name="connsiteY1043" fmla="*/ 663871 h 4352025"/>
              <a:gd name="connsiteX1044" fmla="*/ 395075 w 430785"/>
              <a:gd name="connsiteY1044" fmla="*/ 622968 h 4352025"/>
              <a:gd name="connsiteX1045" fmla="*/ 430784 w 430785"/>
              <a:gd name="connsiteY1045" fmla="*/ 643582 h 4352025"/>
              <a:gd name="connsiteX1046" fmla="*/ 430784 w 430785"/>
              <a:gd name="connsiteY1046" fmla="*/ 672312 h 4352025"/>
              <a:gd name="connsiteX1047" fmla="*/ 395075 w 430785"/>
              <a:gd name="connsiteY1047" fmla="*/ 651698 h 4352025"/>
              <a:gd name="connsiteX1048" fmla="*/ 252075 w 430785"/>
              <a:gd name="connsiteY1048" fmla="*/ 606087 h 4352025"/>
              <a:gd name="connsiteX1049" fmla="*/ 284213 w 430785"/>
              <a:gd name="connsiteY1049" fmla="*/ 624753 h 4352025"/>
              <a:gd name="connsiteX1050" fmla="*/ 284213 w 430785"/>
              <a:gd name="connsiteY1050" fmla="*/ 653483 h 4352025"/>
              <a:gd name="connsiteX1051" fmla="*/ 252075 w 430785"/>
              <a:gd name="connsiteY1051" fmla="*/ 634979 h 4352025"/>
              <a:gd name="connsiteX1052" fmla="*/ 133585 w 430785"/>
              <a:gd name="connsiteY1052" fmla="*/ 603489 h 4352025"/>
              <a:gd name="connsiteX1053" fmla="*/ 196401 w 430785"/>
              <a:gd name="connsiteY1053" fmla="*/ 639685 h 4352025"/>
              <a:gd name="connsiteX1054" fmla="*/ 196401 w 430785"/>
              <a:gd name="connsiteY1054" fmla="*/ 668577 h 4352025"/>
              <a:gd name="connsiteX1055" fmla="*/ 133585 w 430785"/>
              <a:gd name="connsiteY1055" fmla="*/ 632381 h 4352025"/>
              <a:gd name="connsiteX1056" fmla="*/ 0 w 430785"/>
              <a:gd name="connsiteY1056" fmla="*/ 592614 h 4352025"/>
              <a:gd name="connsiteX1057" fmla="*/ 131151 w 430785"/>
              <a:gd name="connsiteY1057" fmla="*/ 668253 h 4352025"/>
              <a:gd name="connsiteX1058" fmla="*/ 131151 w 430785"/>
              <a:gd name="connsiteY1058" fmla="*/ 697145 h 4352025"/>
              <a:gd name="connsiteX1059" fmla="*/ 0 w 430785"/>
              <a:gd name="connsiteY1059" fmla="*/ 621344 h 4352025"/>
              <a:gd name="connsiteX1060" fmla="*/ 85702 w 430785"/>
              <a:gd name="connsiteY1060" fmla="*/ 575896 h 4352025"/>
              <a:gd name="connsiteX1061" fmla="*/ 113458 w 430785"/>
              <a:gd name="connsiteY1061" fmla="*/ 591965 h 4352025"/>
              <a:gd name="connsiteX1062" fmla="*/ 113458 w 430785"/>
              <a:gd name="connsiteY1062" fmla="*/ 620695 h 4352025"/>
              <a:gd name="connsiteX1063" fmla="*/ 85702 w 430785"/>
              <a:gd name="connsiteY1063" fmla="*/ 604626 h 4352025"/>
              <a:gd name="connsiteX1064" fmla="*/ 365209 w 430785"/>
              <a:gd name="connsiteY1064" fmla="*/ 539863 h 4352025"/>
              <a:gd name="connsiteX1065" fmla="*/ 430784 w 430785"/>
              <a:gd name="connsiteY1065" fmla="*/ 577682 h 4352025"/>
              <a:gd name="connsiteX1066" fmla="*/ 430784 w 430785"/>
              <a:gd name="connsiteY1066" fmla="*/ 606575 h 4352025"/>
              <a:gd name="connsiteX1067" fmla="*/ 365209 w 430785"/>
              <a:gd name="connsiteY1067" fmla="*/ 568593 h 4352025"/>
              <a:gd name="connsiteX1068" fmla="*/ 129527 w 430785"/>
              <a:gd name="connsiteY1068" fmla="*/ 535318 h 4352025"/>
              <a:gd name="connsiteX1069" fmla="*/ 232110 w 430785"/>
              <a:gd name="connsiteY1069" fmla="*/ 594563 h 4352025"/>
              <a:gd name="connsiteX1070" fmla="*/ 232110 w 430785"/>
              <a:gd name="connsiteY1070" fmla="*/ 623455 h 4352025"/>
              <a:gd name="connsiteX1071" fmla="*/ 129527 w 430785"/>
              <a:gd name="connsiteY1071" fmla="*/ 564210 h 4352025"/>
              <a:gd name="connsiteX1072" fmla="*/ 0 w 430785"/>
              <a:gd name="connsiteY1072" fmla="*/ 526391 h 4352025"/>
              <a:gd name="connsiteX1073" fmla="*/ 65575 w 430785"/>
              <a:gd name="connsiteY1073" fmla="*/ 564210 h 4352025"/>
              <a:gd name="connsiteX1074" fmla="*/ 65575 w 430785"/>
              <a:gd name="connsiteY1074" fmla="*/ 593102 h 4352025"/>
              <a:gd name="connsiteX1075" fmla="*/ 0 w 430785"/>
              <a:gd name="connsiteY1075" fmla="*/ 555283 h 4352025"/>
              <a:gd name="connsiteX1076" fmla="*/ 379168 w 430785"/>
              <a:gd name="connsiteY1076" fmla="*/ 482079 h 4352025"/>
              <a:gd name="connsiteX1077" fmla="*/ 430784 w 430785"/>
              <a:gd name="connsiteY1077" fmla="*/ 511945 h 4352025"/>
              <a:gd name="connsiteX1078" fmla="*/ 430784 w 430785"/>
              <a:gd name="connsiteY1078" fmla="*/ 540675 h 4352025"/>
              <a:gd name="connsiteX1079" fmla="*/ 379168 w 430785"/>
              <a:gd name="connsiteY1079" fmla="*/ 510809 h 4352025"/>
              <a:gd name="connsiteX1080" fmla="*/ 123035 w 430785"/>
              <a:gd name="connsiteY1080" fmla="*/ 465847 h 4352025"/>
              <a:gd name="connsiteX1081" fmla="*/ 199161 w 430785"/>
              <a:gd name="connsiteY1081" fmla="*/ 509834 h 4352025"/>
              <a:gd name="connsiteX1082" fmla="*/ 199161 w 430785"/>
              <a:gd name="connsiteY1082" fmla="*/ 538564 h 4352025"/>
              <a:gd name="connsiteX1083" fmla="*/ 123035 w 430785"/>
              <a:gd name="connsiteY1083" fmla="*/ 494577 h 4352025"/>
              <a:gd name="connsiteX1084" fmla="*/ 0 w 430785"/>
              <a:gd name="connsiteY1084" fmla="*/ 460653 h 4352025"/>
              <a:gd name="connsiteX1085" fmla="*/ 109563 w 430785"/>
              <a:gd name="connsiteY1085" fmla="*/ 523794 h 4352025"/>
              <a:gd name="connsiteX1086" fmla="*/ 109563 w 430785"/>
              <a:gd name="connsiteY1086" fmla="*/ 552523 h 4352025"/>
              <a:gd name="connsiteX1087" fmla="*/ 0 w 430785"/>
              <a:gd name="connsiteY1087" fmla="*/ 489383 h 4352025"/>
              <a:gd name="connsiteX1088" fmla="*/ 222372 w 430785"/>
              <a:gd name="connsiteY1088" fmla="*/ 457408 h 4352025"/>
              <a:gd name="connsiteX1089" fmla="*/ 274151 w 430785"/>
              <a:gd name="connsiteY1089" fmla="*/ 487274 h 4352025"/>
              <a:gd name="connsiteX1090" fmla="*/ 274151 w 430785"/>
              <a:gd name="connsiteY1090" fmla="*/ 516004 h 4352025"/>
              <a:gd name="connsiteX1091" fmla="*/ 222372 w 430785"/>
              <a:gd name="connsiteY1091" fmla="*/ 486138 h 4352025"/>
              <a:gd name="connsiteX1092" fmla="*/ 55836 w 430785"/>
              <a:gd name="connsiteY1092" fmla="*/ 427054 h 4352025"/>
              <a:gd name="connsiteX1093" fmla="*/ 103070 w 430785"/>
              <a:gd name="connsiteY1093" fmla="*/ 454323 h 4352025"/>
              <a:gd name="connsiteX1094" fmla="*/ 103070 w 430785"/>
              <a:gd name="connsiteY1094" fmla="*/ 483053 h 4352025"/>
              <a:gd name="connsiteX1095" fmla="*/ 55836 w 430785"/>
              <a:gd name="connsiteY1095" fmla="*/ 455784 h 4352025"/>
              <a:gd name="connsiteX1096" fmla="*/ 355632 w 430785"/>
              <a:gd name="connsiteY1096" fmla="*/ 402706 h 4352025"/>
              <a:gd name="connsiteX1097" fmla="*/ 430784 w 430785"/>
              <a:gd name="connsiteY1097" fmla="*/ 446044 h 4352025"/>
              <a:gd name="connsiteX1098" fmla="*/ 430784 w 430785"/>
              <a:gd name="connsiteY1098" fmla="*/ 474936 h 4352025"/>
              <a:gd name="connsiteX1099" fmla="*/ 355632 w 430785"/>
              <a:gd name="connsiteY1099" fmla="*/ 431436 h 4352025"/>
              <a:gd name="connsiteX1100" fmla="*/ 125794 w 430785"/>
              <a:gd name="connsiteY1100" fmla="*/ 401571 h 4352025"/>
              <a:gd name="connsiteX1101" fmla="*/ 202407 w 430785"/>
              <a:gd name="connsiteY1101" fmla="*/ 445883 h 4352025"/>
              <a:gd name="connsiteX1102" fmla="*/ 202407 w 430785"/>
              <a:gd name="connsiteY1102" fmla="*/ 474613 h 4352025"/>
              <a:gd name="connsiteX1103" fmla="*/ 125794 w 430785"/>
              <a:gd name="connsiteY1103" fmla="*/ 430463 h 4352025"/>
              <a:gd name="connsiteX1104" fmla="*/ 0 w 430785"/>
              <a:gd name="connsiteY1104" fmla="*/ 394754 h 4352025"/>
              <a:gd name="connsiteX1105" fmla="*/ 35709 w 430785"/>
              <a:gd name="connsiteY1105" fmla="*/ 415368 h 4352025"/>
              <a:gd name="connsiteX1106" fmla="*/ 35709 w 430785"/>
              <a:gd name="connsiteY1106" fmla="*/ 444260 h 4352025"/>
              <a:gd name="connsiteX1107" fmla="*/ 0 w 430785"/>
              <a:gd name="connsiteY1107" fmla="*/ 423646 h 4352025"/>
              <a:gd name="connsiteX1108" fmla="*/ 193155 w 430785"/>
              <a:gd name="connsiteY1108" fmla="*/ 374627 h 4352025"/>
              <a:gd name="connsiteX1109" fmla="*/ 225293 w 430785"/>
              <a:gd name="connsiteY1109" fmla="*/ 393293 h 4352025"/>
              <a:gd name="connsiteX1110" fmla="*/ 225293 w 430785"/>
              <a:gd name="connsiteY1110" fmla="*/ 422023 h 4352025"/>
              <a:gd name="connsiteX1111" fmla="*/ 193155 w 430785"/>
              <a:gd name="connsiteY1111" fmla="*/ 403519 h 4352025"/>
              <a:gd name="connsiteX1112" fmla="*/ 379168 w 430785"/>
              <a:gd name="connsiteY1112" fmla="*/ 350441 h 4352025"/>
              <a:gd name="connsiteX1113" fmla="*/ 430784 w 430785"/>
              <a:gd name="connsiteY1113" fmla="*/ 380307 h 4352025"/>
              <a:gd name="connsiteX1114" fmla="*/ 430784 w 430785"/>
              <a:gd name="connsiteY1114" fmla="*/ 409199 h 4352025"/>
              <a:gd name="connsiteX1115" fmla="*/ 379168 w 430785"/>
              <a:gd name="connsiteY1115" fmla="*/ 379333 h 4352025"/>
              <a:gd name="connsiteX1116" fmla="*/ 0 w 430785"/>
              <a:gd name="connsiteY1116" fmla="*/ 329016 h 4352025"/>
              <a:gd name="connsiteX1117" fmla="*/ 105829 w 430785"/>
              <a:gd name="connsiteY1117" fmla="*/ 390046 h 4352025"/>
              <a:gd name="connsiteX1118" fmla="*/ 105829 w 430785"/>
              <a:gd name="connsiteY1118" fmla="*/ 418939 h 4352025"/>
              <a:gd name="connsiteX1119" fmla="*/ 0 w 430785"/>
              <a:gd name="connsiteY1119" fmla="*/ 357746 h 4352025"/>
              <a:gd name="connsiteX1120" fmla="*/ 210847 w 430785"/>
              <a:gd name="connsiteY1120" fmla="*/ 319115 h 4352025"/>
              <a:gd name="connsiteX1121" fmla="*/ 258081 w 430785"/>
              <a:gd name="connsiteY1121" fmla="*/ 346384 h 4352025"/>
              <a:gd name="connsiteX1122" fmla="*/ 258081 w 430785"/>
              <a:gd name="connsiteY1122" fmla="*/ 375276 h 4352025"/>
              <a:gd name="connsiteX1123" fmla="*/ 210847 w 430785"/>
              <a:gd name="connsiteY1123" fmla="*/ 348007 h 4352025"/>
              <a:gd name="connsiteX1124" fmla="*/ 71743 w 430785"/>
              <a:gd name="connsiteY1124" fmla="*/ 304669 h 4352025"/>
              <a:gd name="connsiteX1125" fmla="*/ 173028 w 430785"/>
              <a:gd name="connsiteY1125" fmla="*/ 363102 h 4352025"/>
              <a:gd name="connsiteX1126" fmla="*/ 173028 w 430785"/>
              <a:gd name="connsiteY1126" fmla="*/ 391994 h 4352025"/>
              <a:gd name="connsiteX1127" fmla="*/ 71743 w 430785"/>
              <a:gd name="connsiteY1127" fmla="*/ 333399 h 4352025"/>
              <a:gd name="connsiteX1128" fmla="*/ 359366 w 430785"/>
              <a:gd name="connsiteY1128" fmla="*/ 273179 h 4352025"/>
              <a:gd name="connsiteX1129" fmla="*/ 430785 w 430785"/>
              <a:gd name="connsiteY1129" fmla="*/ 314569 h 4352025"/>
              <a:gd name="connsiteX1130" fmla="*/ 430785 w 430785"/>
              <a:gd name="connsiteY1130" fmla="*/ 343299 h 4352025"/>
              <a:gd name="connsiteX1131" fmla="*/ 359366 w 430785"/>
              <a:gd name="connsiteY1131" fmla="*/ 302071 h 4352025"/>
              <a:gd name="connsiteX1132" fmla="*/ 0 w 430785"/>
              <a:gd name="connsiteY1132" fmla="*/ 263116 h 4352025"/>
              <a:gd name="connsiteX1133" fmla="*/ 51779 w 430785"/>
              <a:gd name="connsiteY1133" fmla="*/ 292982 h 4352025"/>
              <a:gd name="connsiteX1134" fmla="*/ 51779 w 430785"/>
              <a:gd name="connsiteY1134" fmla="*/ 321874 h 4352025"/>
              <a:gd name="connsiteX1135" fmla="*/ 0 w 430785"/>
              <a:gd name="connsiteY1135" fmla="*/ 292008 h 4352025"/>
              <a:gd name="connsiteX1136" fmla="*/ 248829 w 430785"/>
              <a:gd name="connsiteY1136" fmla="*/ 209390 h 4352025"/>
              <a:gd name="connsiteX1137" fmla="*/ 280805 w 430785"/>
              <a:gd name="connsiteY1137" fmla="*/ 227894 h 4352025"/>
              <a:gd name="connsiteX1138" fmla="*/ 280805 w 430785"/>
              <a:gd name="connsiteY1138" fmla="*/ 256786 h 4352025"/>
              <a:gd name="connsiteX1139" fmla="*/ 248829 w 430785"/>
              <a:gd name="connsiteY1139" fmla="*/ 238282 h 4352025"/>
              <a:gd name="connsiteX1140" fmla="*/ 0 w 430785"/>
              <a:gd name="connsiteY1140" fmla="*/ 197379 h 4352025"/>
              <a:gd name="connsiteX1141" fmla="*/ 190883 w 430785"/>
              <a:gd name="connsiteY1141" fmla="*/ 307591 h 4352025"/>
              <a:gd name="connsiteX1142" fmla="*/ 190883 w 430785"/>
              <a:gd name="connsiteY1142" fmla="*/ 336321 h 4352025"/>
              <a:gd name="connsiteX1143" fmla="*/ 0 w 430785"/>
              <a:gd name="connsiteY1143" fmla="*/ 226271 h 4352025"/>
              <a:gd name="connsiteX1144" fmla="*/ 339888 w 430785"/>
              <a:gd name="connsiteY1144" fmla="*/ 196242 h 4352025"/>
              <a:gd name="connsiteX1145" fmla="*/ 430784 w 430785"/>
              <a:gd name="connsiteY1145" fmla="*/ 248670 h 4352025"/>
              <a:gd name="connsiteX1146" fmla="*/ 430784 w 430785"/>
              <a:gd name="connsiteY1146" fmla="*/ 277562 h 4352025"/>
              <a:gd name="connsiteX1147" fmla="*/ 339888 w 430785"/>
              <a:gd name="connsiteY1147" fmla="*/ 224972 h 4352025"/>
              <a:gd name="connsiteX1148" fmla="*/ 109563 w 430785"/>
              <a:gd name="connsiteY1148" fmla="*/ 194782 h 4352025"/>
              <a:gd name="connsiteX1149" fmla="*/ 141539 w 430785"/>
              <a:gd name="connsiteY1149" fmla="*/ 213286 h 4352025"/>
              <a:gd name="connsiteX1150" fmla="*/ 141539 w 430785"/>
              <a:gd name="connsiteY1150" fmla="*/ 242178 h 4352025"/>
              <a:gd name="connsiteX1151" fmla="*/ 109563 w 430785"/>
              <a:gd name="connsiteY1151" fmla="*/ 223512 h 4352025"/>
              <a:gd name="connsiteX1152" fmla="*/ 199161 w 430785"/>
              <a:gd name="connsiteY1152" fmla="*/ 180823 h 4352025"/>
              <a:gd name="connsiteX1153" fmla="*/ 231299 w 430785"/>
              <a:gd name="connsiteY1153" fmla="*/ 199327 h 4352025"/>
              <a:gd name="connsiteX1154" fmla="*/ 231299 w 430785"/>
              <a:gd name="connsiteY1154" fmla="*/ 228057 h 4352025"/>
              <a:gd name="connsiteX1155" fmla="*/ 199161 w 430785"/>
              <a:gd name="connsiteY1155" fmla="*/ 209553 h 4352025"/>
              <a:gd name="connsiteX1156" fmla="*/ 71743 w 430785"/>
              <a:gd name="connsiteY1156" fmla="*/ 173032 h 4352025"/>
              <a:gd name="connsiteX1157" fmla="*/ 89435 w 430785"/>
              <a:gd name="connsiteY1157" fmla="*/ 183258 h 4352025"/>
              <a:gd name="connsiteX1158" fmla="*/ 89435 w 430785"/>
              <a:gd name="connsiteY1158" fmla="*/ 211988 h 4352025"/>
              <a:gd name="connsiteX1159" fmla="*/ 71743 w 430785"/>
              <a:gd name="connsiteY1159" fmla="*/ 201762 h 4352025"/>
              <a:gd name="connsiteX1160" fmla="*/ 0 w 430785"/>
              <a:gd name="connsiteY1160" fmla="*/ 131641 h 4352025"/>
              <a:gd name="connsiteX1161" fmla="*/ 51779 w 430785"/>
              <a:gd name="connsiteY1161" fmla="*/ 161507 h 4352025"/>
              <a:gd name="connsiteX1162" fmla="*/ 51779 w 430785"/>
              <a:gd name="connsiteY1162" fmla="*/ 190237 h 4352025"/>
              <a:gd name="connsiteX1163" fmla="*/ 0 w 430785"/>
              <a:gd name="connsiteY1163" fmla="*/ 160371 h 4352025"/>
              <a:gd name="connsiteX1164" fmla="*/ 218476 w 430785"/>
              <a:gd name="connsiteY1164" fmla="*/ 126124 h 4352025"/>
              <a:gd name="connsiteX1165" fmla="*/ 250614 w 430785"/>
              <a:gd name="connsiteY1165" fmla="*/ 144628 h 4352025"/>
              <a:gd name="connsiteX1166" fmla="*/ 250614 w 430785"/>
              <a:gd name="connsiteY1166" fmla="*/ 173520 h 4352025"/>
              <a:gd name="connsiteX1167" fmla="*/ 218476 w 430785"/>
              <a:gd name="connsiteY1167" fmla="*/ 154854 h 4352025"/>
              <a:gd name="connsiteX1168" fmla="*/ 91546 w 430785"/>
              <a:gd name="connsiteY1168" fmla="*/ 118656 h 4352025"/>
              <a:gd name="connsiteX1169" fmla="*/ 179034 w 430785"/>
              <a:gd name="connsiteY1169" fmla="*/ 169136 h 4352025"/>
              <a:gd name="connsiteX1170" fmla="*/ 179034 w 430785"/>
              <a:gd name="connsiteY1170" fmla="*/ 198028 h 4352025"/>
              <a:gd name="connsiteX1171" fmla="*/ 91546 w 430785"/>
              <a:gd name="connsiteY1171" fmla="*/ 147386 h 4352025"/>
              <a:gd name="connsiteX1172" fmla="*/ 151278 w 430785"/>
              <a:gd name="connsiteY1172" fmla="*/ 87325 h 4352025"/>
              <a:gd name="connsiteX1173" fmla="*/ 198512 w 430785"/>
              <a:gd name="connsiteY1173" fmla="*/ 114599 h 4352025"/>
              <a:gd name="connsiteX1174" fmla="*/ 198512 w 430785"/>
              <a:gd name="connsiteY1174" fmla="*/ 143329 h 4352025"/>
              <a:gd name="connsiteX1175" fmla="*/ 151278 w 430785"/>
              <a:gd name="connsiteY1175" fmla="*/ 116060 h 4352025"/>
              <a:gd name="connsiteX1176" fmla="*/ 0 w 430785"/>
              <a:gd name="connsiteY1176" fmla="*/ 65737 h 4352025"/>
              <a:gd name="connsiteX1177" fmla="*/ 71419 w 430785"/>
              <a:gd name="connsiteY1177" fmla="*/ 106970 h 4352025"/>
              <a:gd name="connsiteX1178" fmla="*/ 71419 w 430785"/>
              <a:gd name="connsiteY1178" fmla="*/ 135862 h 4352025"/>
              <a:gd name="connsiteX1179" fmla="*/ 0 w 430785"/>
              <a:gd name="connsiteY1179" fmla="*/ 94633 h 4352025"/>
              <a:gd name="connsiteX1180" fmla="*/ 0 w 430785"/>
              <a:gd name="connsiteY1180" fmla="*/ 0 h 4352025"/>
              <a:gd name="connsiteX1181" fmla="*/ 131151 w 430785"/>
              <a:gd name="connsiteY1181" fmla="*/ 75639 h 4352025"/>
              <a:gd name="connsiteX1182" fmla="*/ 131151 w 430785"/>
              <a:gd name="connsiteY1182" fmla="*/ 104536 h 4352025"/>
              <a:gd name="connsiteX1183" fmla="*/ 0 w 430785"/>
              <a:gd name="connsiteY1183" fmla="*/ 28731 h 435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Lst>
            <a:rect l="l" t="t" r="r" b="b"/>
            <a:pathLst>
              <a:path w="430785" h="4352025">
                <a:moveTo>
                  <a:pt x="365209" y="4285313"/>
                </a:moveTo>
                <a:lnTo>
                  <a:pt x="430784" y="4323132"/>
                </a:lnTo>
                <a:lnTo>
                  <a:pt x="430784" y="4352025"/>
                </a:lnTo>
                <a:lnTo>
                  <a:pt x="365209" y="4314205"/>
                </a:lnTo>
                <a:close/>
                <a:moveTo>
                  <a:pt x="361638" y="4217465"/>
                </a:moveTo>
                <a:lnTo>
                  <a:pt x="430784" y="4257394"/>
                </a:lnTo>
                <a:lnTo>
                  <a:pt x="430784" y="4286124"/>
                </a:lnTo>
                <a:lnTo>
                  <a:pt x="361638" y="4246195"/>
                </a:lnTo>
                <a:close/>
                <a:moveTo>
                  <a:pt x="302231" y="4183055"/>
                </a:moveTo>
                <a:lnTo>
                  <a:pt x="334207" y="4201559"/>
                </a:lnTo>
                <a:lnTo>
                  <a:pt x="334207" y="4230451"/>
                </a:lnTo>
                <a:lnTo>
                  <a:pt x="302231" y="4211947"/>
                </a:lnTo>
                <a:close/>
                <a:moveTo>
                  <a:pt x="395075" y="4171043"/>
                </a:moveTo>
                <a:lnTo>
                  <a:pt x="430784" y="4191657"/>
                </a:lnTo>
                <a:lnTo>
                  <a:pt x="430784" y="4220387"/>
                </a:lnTo>
                <a:lnTo>
                  <a:pt x="395075" y="4199773"/>
                </a:lnTo>
                <a:close/>
                <a:moveTo>
                  <a:pt x="252075" y="4154162"/>
                </a:moveTo>
                <a:lnTo>
                  <a:pt x="284213" y="4172666"/>
                </a:lnTo>
                <a:lnTo>
                  <a:pt x="284213" y="4201558"/>
                </a:lnTo>
                <a:lnTo>
                  <a:pt x="252075" y="4183054"/>
                </a:lnTo>
                <a:close/>
                <a:moveTo>
                  <a:pt x="133585" y="4151565"/>
                </a:moveTo>
                <a:lnTo>
                  <a:pt x="196401" y="4187761"/>
                </a:lnTo>
                <a:lnTo>
                  <a:pt x="196401" y="4216653"/>
                </a:lnTo>
                <a:lnTo>
                  <a:pt x="133585" y="4180457"/>
                </a:lnTo>
                <a:close/>
                <a:moveTo>
                  <a:pt x="85702" y="4123972"/>
                </a:moveTo>
                <a:lnTo>
                  <a:pt x="113458" y="4140041"/>
                </a:lnTo>
                <a:lnTo>
                  <a:pt x="113458" y="4168771"/>
                </a:lnTo>
                <a:lnTo>
                  <a:pt x="85702" y="4152702"/>
                </a:lnTo>
                <a:close/>
                <a:moveTo>
                  <a:pt x="365209" y="4087938"/>
                </a:moveTo>
                <a:lnTo>
                  <a:pt x="430784" y="4125757"/>
                </a:lnTo>
                <a:lnTo>
                  <a:pt x="430784" y="4154650"/>
                </a:lnTo>
                <a:lnTo>
                  <a:pt x="365209" y="4116668"/>
                </a:lnTo>
                <a:close/>
                <a:moveTo>
                  <a:pt x="129527" y="4083393"/>
                </a:moveTo>
                <a:lnTo>
                  <a:pt x="232110" y="4142638"/>
                </a:lnTo>
                <a:lnTo>
                  <a:pt x="232110" y="4171530"/>
                </a:lnTo>
                <a:lnTo>
                  <a:pt x="129527" y="4112285"/>
                </a:lnTo>
                <a:close/>
                <a:moveTo>
                  <a:pt x="0" y="4074466"/>
                </a:moveTo>
                <a:lnTo>
                  <a:pt x="65575" y="4112285"/>
                </a:lnTo>
                <a:lnTo>
                  <a:pt x="65575" y="4141178"/>
                </a:lnTo>
                <a:lnTo>
                  <a:pt x="0" y="4103196"/>
                </a:lnTo>
                <a:close/>
                <a:moveTo>
                  <a:pt x="379168" y="4030154"/>
                </a:moveTo>
                <a:lnTo>
                  <a:pt x="430784" y="4060020"/>
                </a:lnTo>
                <a:lnTo>
                  <a:pt x="430784" y="4088750"/>
                </a:lnTo>
                <a:lnTo>
                  <a:pt x="379168" y="4058884"/>
                </a:lnTo>
                <a:close/>
                <a:moveTo>
                  <a:pt x="123035" y="4013922"/>
                </a:moveTo>
                <a:lnTo>
                  <a:pt x="199161" y="4057909"/>
                </a:lnTo>
                <a:lnTo>
                  <a:pt x="199161" y="4086639"/>
                </a:lnTo>
                <a:lnTo>
                  <a:pt x="123035" y="4042652"/>
                </a:lnTo>
                <a:close/>
                <a:moveTo>
                  <a:pt x="0" y="4008728"/>
                </a:moveTo>
                <a:lnTo>
                  <a:pt x="109563" y="4071869"/>
                </a:lnTo>
                <a:lnTo>
                  <a:pt x="109563" y="4100598"/>
                </a:lnTo>
                <a:lnTo>
                  <a:pt x="0" y="4037458"/>
                </a:lnTo>
                <a:close/>
                <a:moveTo>
                  <a:pt x="222372" y="4005482"/>
                </a:moveTo>
                <a:lnTo>
                  <a:pt x="274151" y="4035348"/>
                </a:lnTo>
                <a:lnTo>
                  <a:pt x="274151" y="4064078"/>
                </a:lnTo>
                <a:lnTo>
                  <a:pt x="222372" y="4034212"/>
                </a:lnTo>
                <a:close/>
                <a:moveTo>
                  <a:pt x="55836" y="3975129"/>
                </a:moveTo>
                <a:lnTo>
                  <a:pt x="103070" y="4002398"/>
                </a:lnTo>
                <a:lnTo>
                  <a:pt x="103070" y="4031128"/>
                </a:lnTo>
                <a:lnTo>
                  <a:pt x="55836" y="4003859"/>
                </a:lnTo>
                <a:close/>
                <a:moveTo>
                  <a:pt x="355632" y="3950782"/>
                </a:moveTo>
                <a:lnTo>
                  <a:pt x="430784" y="3994120"/>
                </a:lnTo>
                <a:lnTo>
                  <a:pt x="430784" y="4023012"/>
                </a:lnTo>
                <a:lnTo>
                  <a:pt x="355632" y="3979512"/>
                </a:lnTo>
                <a:close/>
                <a:moveTo>
                  <a:pt x="125794" y="3949645"/>
                </a:moveTo>
                <a:lnTo>
                  <a:pt x="202407" y="3993957"/>
                </a:lnTo>
                <a:lnTo>
                  <a:pt x="202407" y="4022687"/>
                </a:lnTo>
                <a:lnTo>
                  <a:pt x="125794" y="3978537"/>
                </a:lnTo>
                <a:close/>
                <a:moveTo>
                  <a:pt x="0" y="3942828"/>
                </a:moveTo>
                <a:lnTo>
                  <a:pt x="35709" y="3963442"/>
                </a:lnTo>
                <a:lnTo>
                  <a:pt x="35709" y="3992334"/>
                </a:lnTo>
                <a:lnTo>
                  <a:pt x="0" y="3971720"/>
                </a:lnTo>
                <a:close/>
                <a:moveTo>
                  <a:pt x="193155" y="3922701"/>
                </a:moveTo>
                <a:lnTo>
                  <a:pt x="225293" y="3941205"/>
                </a:lnTo>
                <a:lnTo>
                  <a:pt x="225293" y="3970097"/>
                </a:lnTo>
                <a:lnTo>
                  <a:pt x="193155" y="3951593"/>
                </a:lnTo>
                <a:close/>
                <a:moveTo>
                  <a:pt x="379168" y="3898516"/>
                </a:moveTo>
                <a:lnTo>
                  <a:pt x="430784" y="3928382"/>
                </a:lnTo>
                <a:lnTo>
                  <a:pt x="430784" y="3957274"/>
                </a:lnTo>
                <a:lnTo>
                  <a:pt x="379168" y="3927408"/>
                </a:lnTo>
                <a:close/>
                <a:moveTo>
                  <a:pt x="0" y="3877091"/>
                </a:moveTo>
                <a:lnTo>
                  <a:pt x="105829" y="3938121"/>
                </a:lnTo>
                <a:lnTo>
                  <a:pt x="105829" y="3967013"/>
                </a:lnTo>
                <a:lnTo>
                  <a:pt x="0" y="3905821"/>
                </a:lnTo>
                <a:close/>
                <a:moveTo>
                  <a:pt x="210847" y="3867189"/>
                </a:moveTo>
                <a:lnTo>
                  <a:pt x="258081" y="3894458"/>
                </a:lnTo>
                <a:lnTo>
                  <a:pt x="258081" y="3923350"/>
                </a:lnTo>
                <a:lnTo>
                  <a:pt x="210847" y="3896081"/>
                </a:lnTo>
                <a:close/>
                <a:moveTo>
                  <a:pt x="71743" y="3852743"/>
                </a:moveTo>
                <a:lnTo>
                  <a:pt x="173028" y="3911176"/>
                </a:lnTo>
                <a:lnTo>
                  <a:pt x="173028" y="3939906"/>
                </a:lnTo>
                <a:lnTo>
                  <a:pt x="71743" y="3881473"/>
                </a:lnTo>
                <a:close/>
                <a:moveTo>
                  <a:pt x="359366" y="3821254"/>
                </a:moveTo>
                <a:lnTo>
                  <a:pt x="430785" y="3862644"/>
                </a:lnTo>
                <a:lnTo>
                  <a:pt x="430785" y="3891374"/>
                </a:lnTo>
                <a:lnTo>
                  <a:pt x="359366" y="3850146"/>
                </a:lnTo>
                <a:close/>
                <a:moveTo>
                  <a:pt x="0" y="3811191"/>
                </a:moveTo>
                <a:lnTo>
                  <a:pt x="51779" y="3841057"/>
                </a:lnTo>
                <a:lnTo>
                  <a:pt x="51779" y="3869949"/>
                </a:lnTo>
                <a:lnTo>
                  <a:pt x="0" y="3840083"/>
                </a:lnTo>
                <a:close/>
                <a:moveTo>
                  <a:pt x="248829" y="3757464"/>
                </a:moveTo>
                <a:lnTo>
                  <a:pt x="280805" y="3775968"/>
                </a:lnTo>
                <a:lnTo>
                  <a:pt x="280805" y="3804860"/>
                </a:lnTo>
                <a:lnTo>
                  <a:pt x="248829" y="3786194"/>
                </a:lnTo>
                <a:close/>
                <a:moveTo>
                  <a:pt x="0" y="3745453"/>
                </a:moveTo>
                <a:lnTo>
                  <a:pt x="190883" y="3855665"/>
                </a:lnTo>
                <a:lnTo>
                  <a:pt x="190883" y="3884395"/>
                </a:lnTo>
                <a:lnTo>
                  <a:pt x="0" y="3774183"/>
                </a:lnTo>
                <a:close/>
                <a:moveTo>
                  <a:pt x="339888" y="3744317"/>
                </a:moveTo>
                <a:lnTo>
                  <a:pt x="430784" y="3796745"/>
                </a:lnTo>
                <a:lnTo>
                  <a:pt x="430784" y="3825637"/>
                </a:lnTo>
                <a:lnTo>
                  <a:pt x="339888" y="3773047"/>
                </a:lnTo>
                <a:close/>
                <a:moveTo>
                  <a:pt x="109563" y="3742856"/>
                </a:moveTo>
                <a:lnTo>
                  <a:pt x="141539" y="3761360"/>
                </a:lnTo>
                <a:lnTo>
                  <a:pt x="141539" y="3790252"/>
                </a:lnTo>
                <a:lnTo>
                  <a:pt x="109563" y="3771586"/>
                </a:lnTo>
                <a:close/>
                <a:moveTo>
                  <a:pt x="199161" y="3728897"/>
                </a:moveTo>
                <a:lnTo>
                  <a:pt x="231299" y="3747401"/>
                </a:lnTo>
                <a:lnTo>
                  <a:pt x="231299" y="3776131"/>
                </a:lnTo>
                <a:lnTo>
                  <a:pt x="199161" y="3757627"/>
                </a:lnTo>
                <a:close/>
                <a:moveTo>
                  <a:pt x="71743" y="3721106"/>
                </a:moveTo>
                <a:lnTo>
                  <a:pt x="89435" y="3731332"/>
                </a:lnTo>
                <a:lnTo>
                  <a:pt x="89435" y="3760062"/>
                </a:lnTo>
                <a:lnTo>
                  <a:pt x="71743" y="3749836"/>
                </a:lnTo>
                <a:close/>
                <a:moveTo>
                  <a:pt x="365209" y="3692701"/>
                </a:moveTo>
                <a:lnTo>
                  <a:pt x="430784" y="3730520"/>
                </a:lnTo>
                <a:lnTo>
                  <a:pt x="430784" y="3759413"/>
                </a:lnTo>
                <a:lnTo>
                  <a:pt x="365209" y="3721593"/>
                </a:lnTo>
                <a:close/>
                <a:moveTo>
                  <a:pt x="0" y="3679716"/>
                </a:moveTo>
                <a:lnTo>
                  <a:pt x="51779" y="3709582"/>
                </a:lnTo>
                <a:lnTo>
                  <a:pt x="51779" y="3738312"/>
                </a:lnTo>
                <a:lnTo>
                  <a:pt x="0" y="3708446"/>
                </a:lnTo>
                <a:close/>
                <a:moveTo>
                  <a:pt x="218476" y="3674197"/>
                </a:moveTo>
                <a:lnTo>
                  <a:pt x="250614" y="3692701"/>
                </a:lnTo>
                <a:lnTo>
                  <a:pt x="250614" y="3721593"/>
                </a:lnTo>
                <a:lnTo>
                  <a:pt x="218476" y="3702927"/>
                </a:lnTo>
                <a:close/>
                <a:moveTo>
                  <a:pt x="91546" y="3666730"/>
                </a:moveTo>
                <a:lnTo>
                  <a:pt x="179034" y="3717210"/>
                </a:lnTo>
                <a:lnTo>
                  <a:pt x="179034" y="3746102"/>
                </a:lnTo>
                <a:lnTo>
                  <a:pt x="91546" y="3695460"/>
                </a:lnTo>
                <a:close/>
                <a:moveTo>
                  <a:pt x="151278" y="3635404"/>
                </a:moveTo>
                <a:lnTo>
                  <a:pt x="198512" y="3662673"/>
                </a:lnTo>
                <a:lnTo>
                  <a:pt x="198512" y="3691403"/>
                </a:lnTo>
                <a:lnTo>
                  <a:pt x="151278" y="3664134"/>
                </a:lnTo>
                <a:close/>
                <a:moveTo>
                  <a:pt x="361638" y="3624853"/>
                </a:moveTo>
                <a:lnTo>
                  <a:pt x="430784" y="3664783"/>
                </a:lnTo>
                <a:lnTo>
                  <a:pt x="430784" y="3693675"/>
                </a:lnTo>
                <a:lnTo>
                  <a:pt x="361638" y="3653583"/>
                </a:lnTo>
                <a:close/>
                <a:moveTo>
                  <a:pt x="0" y="3613816"/>
                </a:moveTo>
                <a:lnTo>
                  <a:pt x="71419" y="3655044"/>
                </a:lnTo>
                <a:lnTo>
                  <a:pt x="71419" y="3683936"/>
                </a:lnTo>
                <a:lnTo>
                  <a:pt x="0" y="3642708"/>
                </a:lnTo>
                <a:close/>
                <a:moveTo>
                  <a:pt x="302231" y="3590442"/>
                </a:moveTo>
                <a:lnTo>
                  <a:pt x="334207" y="3609108"/>
                </a:lnTo>
                <a:lnTo>
                  <a:pt x="334207" y="3637838"/>
                </a:lnTo>
                <a:lnTo>
                  <a:pt x="302231" y="3619334"/>
                </a:lnTo>
                <a:close/>
                <a:moveTo>
                  <a:pt x="395075" y="3578431"/>
                </a:moveTo>
                <a:lnTo>
                  <a:pt x="430784" y="3599045"/>
                </a:lnTo>
                <a:lnTo>
                  <a:pt x="430784" y="3627775"/>
                </a:lnTo>
                <a:lnTo>
                  <a:pt x="395075" y="3607161"/>
                </a:lnTo>
                <a:close/>
                <a:moveTo>
                  <a:pt x="252075" y="3561550"/>
                </a:moveTo>
                <a:lnTo>
                  <a:pt x="284213" y="3580216"/>
                </a:lnTo>
                <a:lnTo>
                  <a:pt x="284213" y="3608946"/>
                </a:lnTo>
                <a:lnTo>
                  <a:pt x="252075" y="3590442"/>
                </a:lnTo>
                <a:close/>
                <a:moveTo>
                  <a:pt x="133585" y="3558953"/>
                </a:moveTo>
                <a:lnTo>
                  <a:pt x="196401" y="3595149"/>
                </a:lnTo>
                <a:lnTo>
                  <a:pt x="196401" y="3624041"/>
                </a:lnTo>
                <a:lnTo>
                  <a:pt x="133585" y="3587845"/>
                </a:lnTo>
                <a:close/>
                <a:moveTo>
                  <a:pt x="0" y="3548078"/>
                </a:moveTo>
                <a:lnTo>
                  <a:pt x="131151" y="3623717"/>
                </a:lnTo>
                <a:lnTo>
                  <a:pt x="131151" y="3652609"/>
                </a:lnTo>
                <a:lnTo>
                  <a:pt x="0" y="3576808"/>
                </a:lnTo>
                <a:close/>
                <a:moveTo>
                  <a:pt x="85702" y="3531360"/>
                </a:moveTo>
                <a:lnTo>
                  <a:pt x="113458" y="3547429"/>
                </a:lnTo>
                <a:lnTo>
                  <a:pt x="113458" y="3576159"/>
                </a:lnTo>
                <a:lnTo>
                  <a:pt x="85702" y="3560090"/>
                </a:lnTo>
                <a:close/>
                <a:moveTo>
                  <a:pt x="365209" y="3495326"/>
                </a:moveTo>
                <a:lnTo>
                  <a:pt x="430784" y="3533145"/>
                </a:lnTo>
                <a:lnTo>
                  <a:pt x="430784" y="3562038"/>
                </a:lnTo>
                <a:lnTo>
                  <a:pt x="365209" y="3524056"/>
                </a:lnTo>
                <a:close/>
                <a:moveTo>
                  <a:pt x="129527" y="3490781"/>
                </a:moveTo>
                <a:lnTo>
                  <a:pt x="232110" y="3550026"/>
                </a:lnTo>
                <a:lnTo>
                  <a:pt x="232110" y="3578918"/>
                </a:lnTo>
                <a:lnTo>
                  <a:pt x="129527" y="3519673"/>
                </a:lnTo>
                <a:close/>
                <a:moveTo>
                  <a:pt x="0" y="3481854"/>
                </a:moveTo>
                <a:lnTo>
                  <a:pt x="65575" y="3519673"/>
                </a:lnTo>
                <a:lnTo>
                  <a:pt x="65575" y="3548565"/>
                </a:lnTo>
                <a:lnTo>
                  <a:pt x="0" y="3510746"/>
                </a:lnTo>
                <a:close/>
                <a:moveTo>
                  <a:pt x="379168" y="3437542"/>
                </a:moveTo>
                <a:lnTo>
                  <a:pt x="430784" y="3467408"/>
                </a:lnTo>
                <a:lnTo>
                  <a:pt x="430784" y="3496138"/>
                </a:lnTo>
                <a:lnTo>
                  <a:pt x="379168" y="3466272"/>
                </a:lnTo>
                <a:close/>
                <a:moveTo>
                  <a:pt x="123035" y="3421310"/>
                </a:moveTo>
                <a:lnTo>
                  <a:pt x="199161" y="3465297"/>
                </a:lnTo>
                <a:lnTo>
                  <a:pt x="199161" y="3494027"/>
                </a:lnTo>
                <a:lnTo>
                  <a:pt x="123035" y="3450040"/>
                </a:lnTo>
                <a:close/>
                <a:moveTo>
                  <a:pt x="0" y="3416116"/>
                </a:moveTo>
                <a:lnTo>
                  <a:pt x="109563" y="3479257"/>
                </a:lnTo>
                <a:lnTo>
                  <a:pt x="109563" y="3507986"/>
                </a:lnTo>
                <a:lnTo>
                  <a:pt x="0" y="3444846"/>
                </a:lnTo>
                <a:close/>
                <a:moveTo>
                  <a:pt x="222372" y="3412870"/>
                </a:moveTo>
                <a:lnTo>
                  <a:pt x="274151" y="3442736"/>
                </a:lnTo>
                <a:lnTo>
                  <a:pt x="274151" y="3471466"/>
                </a:lnTo>
                <a:lnTo>
                  <a:pt x="222372" y="3441600"/>
                </a:lnTo>
                <a:close/>
                <a:moveTo>
                  <a:pt x="55836" y="3382517"/>
                </a:moveTo>
                <a:lnTo>
                  <a:pt x="103070" y="3409786"/>
                </a:lnTo>
                <a:lnTo>
                  <a:pt x="103070" y="3438516"/>
                </a:lnTo>
                <a:lnTo>
                  <a:pt x="55836" y="3411247"/>
                </a:lnTo>
                <a:close/>
                <a:moveTo>
                  <a:pt x="355632" y="3358169"/>
                </a:moveTo>
                <a:lnTo>
                  <a:pt x="430784" y="3401507"/>
                </a:lnTo>
                <a:lnTo>
                  <a:pt x="430784" y="3430399"/>
                </a:lnTo>
                <a:lnTo>
                  <a:pt x="355632" y="3386899"/>
                </a:lnTo>
                <a:close/>
                <a:moveTo>
                  <a:pt x="125794" y="3357033"/>
                </a:moveTo>
                <a:lnTo>
                  <a:pt x="202407" y="3401345"/>
                </a:lnTo>
                <a:lnTo>
                  <a:pt x="202407" y="3430075"/>
                </a:lnTo>
                <a:lnTo>
                  <a:pt x="125794" y="3385925"/>
                </a:lnTo>
                <a:close/>
                <a:moveTo>
                  <a:pt x="0" y="3350216"/>
                </a:moveTo>
                <a:lnTo>
                  <a:pt x="35709" y="3370830"/>
                </a:lnTo>
                <a:lnTo>
                  <a:pt x="35709" y="3399722"/>
                </a:lnTo>
                <a:lnTo>
                  <a:pt x="0" y="3379108"/>
                </a:lnTo>
                <a:close/>
                <a:moveTo>
                  <a:pt x="193155" y="3330089"/>
                </a:moveTo>
                <a:lnTo>
                  <a:pt x="225293" y="3348755"/>
                </a:lnTo>
                <a:lnTo>
                  <a:pt x="225293" y="3377485"/>
                </a:lnTo>
                <a:lnTo>
                  <a:pt x="193155" y="3358981"/>
                </a:lnTo>
                <a:close/>
                <a:moveTo>
                  <a:pt x="379168" y="3305904"/>
                </a:moveTo>
                <a:lnTo>
                  <a:pt x="430784" y="3335770"/>
                </a:lnTo>
                <a:lnTo>
                  <a:pt x="430784" y="3364662"/>
                </a:lnTo>
                <a:lnTo>
                  <a:pt x="379168" y="3334796"/>
                </a:lnTo>
                <a:close/>
                <a:moveTo>
                  <a:pt x="0" y="3284478"/>
                </a:moveTo>
                <a:lnTo>
                  <a:pt x="105829" y="3345508"/>
                </a:lnTo>
                <a:lnTo>
                  <a:pt x="105829" y="3374401"/>
                </a:lnTo>
                <a:lnTo>
                  <a:pt x="0" y="3313208"/>
                </a:lnTo>
                <a:close/>
                <a:moveTo>
                  <a:pt x="210847" y="3274577"/>
                </a:moveTo>
                <a:lnTo>
                  <a:pt x="258081" y="3301846"/>
                </a:lnTo>
                <a:lnTo>
                  <a:pt x="258081" y="3330738"/>
                </a:lnTo>
                <a:lnTo>
                  <a:pt x="210847" y="3303469"/>
                </a:lnTo>
                <a:close/>
                <a:moveTo>
                  <a:pt x="71743" y="3260131"/>
                </a:moveTo>
                <a:lnTo>
                  <a:pt x="173028" y="3318564"/>
                </a:lnTo>
                <a:lnTo>
                  <a:pt x="173028" y="3347456"/>
                </a:lnTo>
                <a:lnTo>
                  <a:pt x="71743" y="3288861"/>
                </a:lnTo>
                <a:close/>
                <a:moveTo>
                  <a:pt x="359366" y="3228642"/>
                </a:moveTo>
                <a:lnTo>
                  <a:pt x="430785" y="3270032"/>
                </a:lnTo>
                <a:lnTo>
                  <a:pt x="430785" y="3298762"/>
                </a:lnTo>
                <a:lnTo>
                  <a:pt x="359366" y="3257534"/>
                </a:lnTo>
                <a:close/>
                <a:moveTo>
                  <a:pt x="0" y="3218578"/>
                </a:moveTo>
                <a:lnTo>
                  <a:pt x="51779" y="3248444"/>
                </a:lnTo>
                <a:lnTo>
                  <a:pt x="51779" y="3277336"/>
                </a:lnTo>
                <a:lnTo>
                  <a:pt x="0" y="3247470"/>
                </a:lnTo>
                <a:close/>
                <a:moveTo>
                  <a:pt x="248829" y="3164852"/>
                </a:moveTo>
                <a:lnTo>
                  <a:pt x="280805" y="3183356"/>
                </a:lnTo>
                <a:lnTo>
                  <a:pt x="280805" y="3212248"/>
                </a:lnTo>
                <a:lnTo>
                  <a:pt x="248829" y="3193744"/>
                </a:lnTo>
                <a:close/>
                <a:moveTo>
                  <a:pt x="0" y="3152841"/>
                </a:moveTo>
                <a:lnTo>
                  <a:pt x="190883" y="3263053"/>
                </a:lnTo>
                <a:lnTo>
                  <a:pt x="190883" y="3291783"/>
                </a:lnTo>
                <a:lnTo>
                  <a:pt x="0" y="3181733"/>
                </a:lnTo>
                <a:close/>
                <a:moveTo>
                  <a:pt x="339888" y="3151705"/>
                </a:moveTo>
                <a:lnTo>
                  <a:pt x="430784" y="3204133"/>
                </a:lnTo>
                <a:lnTo>
                  <a:pt x="430784" y="3233025"/>
                </a:lnTo>
                <a:lnTo>
                  <a:pt x="339888" y="3180435"/>
                </a:lnTo>
                <a:close/>
                <a:moveTo>
                  <a:pt x="109563" y="3150244"/>
                </a:moveTo>
                <a:lnTo>
                  <a:pt x="141539" y="3168748"/>
                </a:lnTo>
                <a:lnTo>
                  <a:pt x="141539" y="3197640"/>
                </a:lnTo>
                <a:lnTo>
                  <a:pt x="109563" y="3178974"/>
                </a:lnTo>
                <a:close/>
                <a:moveTo>
                  <a:pt x="199161" y="3136285"/>
                </a:moveTo>
                <a:lnTo>
                  <a:pt x="231299" y="3154789"/>
                </a:lnTo>
                <a:lnTo>
                  <a:pt x="231299" y="3183519"/>
                </a:lnTo>
                <a:lnTo>
                  <a:pt x="199161" y="3165015"/>
                </a:lnTo>
                <a:close/>
                <a:moveTo>
                  <a:pt x="71743" y="3128494"/>
                </a:moveTo>
                <a:lnTo>
                  <a:pt x="89435" y="3138720"/>
                </a:lnTo>
                <a:lnTo>
                  <a:pt x="89435" y="3167450"/>
                </a:lnTo>
                <a:lnTo>
                  <a:pt x="71743" y="3157224"/>
                </a:lnTo>
                <a:close/>
                <a:moveTo>
                  <a:pt x="365209" y="3103126"/>
                </a:moveTo>
                <a:lnTo>
                  <a:pt x="430784" y="3140945"/>
                </a:lnTo>
                <a:lnTo>
                  <a:pt x="430784" y="3169838"/>
                </a:lnTo>
                <a:lnTo>
                  <a:pt x="365209" y="3132018"/>
                </a:lnTo>
                <a:close/>
                <a:moveTo>
                  <a:pt x="0" y="3087103"/>
                </a:moveTo>
                <a:lnTo>
                  <a:pt x="51779" y="3116969"/>
                </a:lnTo>
                <a:lnTo>
                  <a:pt x="51779" y="3145699"/>
                </a:lnTo>
                <a:lnTo>
                  <a:pt x="0" y="3115833"/>
                </a:lnTo>
                <a:close/>
                <a:moveTo>
                  <a:pt x="218476" y="3081585"/>
                </a:moveTo>
                <a:lnTo>
                  <a:pt x="250614" y="3100089"/>
                </a:lnTo>
                <a:lnTo>
                  <a:pt x="250614" y="3128981"/>
                </a:lnTo>
                <a:lnTo>
                  <a:pt x="218476" y="3110315"/>
                </a:lnTo>
                <a:close/>
                <a:moveTo>
                  <a:pt x="91546" y="3074118"/>
                </a:moveTo>
                <a:lnTo>
                  <a:pt x="179034" y="3124598"/>
                </a:lnTo>
                <a:lnTo>
                  <a:pt x="179034" y="3153490"/>
                </a:lnTo>
                <a:lnTo>
                  <a:pt x="91546" y="3102848"/>
                </a:lnTo>
                <a:close/>
                <a:moveTo>
                  <a:pt x="151278" y="3042791"/>
                </a:moveTo>
                <a:lnTo>
                  <a:pt x="198512" y="3070060"/>
                </a:lnTo>
                <a:lnTo>
                  <a:pt x="198512" y="3098790"/>
                </a:lnTo>
                <a:lnTo>
                  <a:pt x="151278" y="3071521"/>
                </a:lnTo>
                <a:close/>
                <a:moveTo>
                  <a:pt x="361638" y="3035278"/>
                </a:moveTo>
                <a:lnTo>
                  <a:pt x="430784" y="3075207"/>
                </a:lnTo>
                <a:lnTo>
                  <a:pt x="430784" y="3103937"/>
                </a:lnTo>
                <a:lnTo>
                  <a:pt x="361638" y="3064008"/>
                </a:lnTo>
                <a:close/>
                <a:moveTo>
                  <a:pt x="0" y="3021203"/>
                </a:moveTo>
                <a:lnTo>
                  <a:pt x="71419" y="3062431"/>
                </a:lnTo>
                <a:lnTo>
                  <a:pt x="71419" y="3091323"/>
                </a:lnTo>
                <a:lnTo>
                  <a:pt x="0" y="3050095"/>
                </a:lnTo>
                <a:close/>
                <a:moveTo>
                  <a:pt x="302231" y="3000868"/>
                </a:moveTo>
                <a:lnTo>
                  <a:pt x="334207" y="3019372"/>
                </a:lnTo>
                <a:lnTo>
                  <a:pt x="334207" y="3048264"/>
                </a:lnTo>
                <a:lnTo>
                  <a:pt x="302231" y="3029760"/>
                </a:lnTo>
                <a:close/>
                <a:moveTo>
                  <a:pt x="395075" y="2988856"/>
                </a:moveTo>
                <a:lnTo>
                  <a:pt x="430784" y="3009470"/>
                </a:lnTo>
                <a:lnTo>
                  <a:pt x="430784" y="3038200"/>
                </a:lnTo>
                <a:lnTo>
                  <a:pt x="395075" y="3017586"/>
                </a:lnTo>
                <a:close/>
                <a:moveTo>
                  <a:pt x="252075" y="2971975"/>
                </a:moveTo>
                <a:lnTo>
                  <a:pt x="284213" y="2990479"/>
                </a:lnTo>
                <a:lnTo>
                  <a:pt x="284213" y="3019371"/>
                </a:lnTo>
                <a:lnTo>
                  <a:pt x="252075" y="3000867"/>
                </a:lnTo>
                <a:close/>
                <a:moveTo>
                  <a:pt x="133585" y="2969378"/>
                </a:moveTo>
                <a:lnTo>
                  <a:pt x="196401" y="3005574"/>
                </a:lnTo>
                <a:lnTo>
                  <a:pt x="196401" y="3034466"/>
                </a:lnTo>
                <a:lnTo>
                  <a:pt x="133585" y="2998270"/>
                </a:lnTo>
                <a:close/>
                <a:moveTo>
                  <a:pt x="0" y="2955466"/>
                </a:moveTo>
                <a:lnTo>
                  <a:pt x="131151" y="3031105"/>
                </a:lnTo>
                <a:lnTo>
                  <a:pt x="131151" y="3059997"/>
                </a:lnTo>
                <a:lnTo>
                  <a:pt x="0" y="2984196"/>
                </a:lnTo>
                <a:close/>
                <a:moveTo>
                  <a:pt x="85702" y="2941785"/>
                </a:moveTo>
                <a:lnTo>
                  <a:pt x="113458" y="2957854"/>
                </a:lnTo>
                <a:lnTo>
                  <a:pt x="113458" y="2986584"/>
                </a:lnTo>
                <a:lnTo>
                  <a:pt x="85702" y="2970515"/>
                </a:lnTo>
                <a:close/>
                <a:moveTo>
                  <a:pt x="365209" y="2905751"/>
                </a:moveTo>
                <a:lnTo>
                  <a:pt x="430784" y="2943570"/>
                </a:lnTo>
                <a:lnTo>
                  <a:pt x="430784" y="2972463"/>
                </a:lnTo>
                <a:lnTo>
                  <a:pt x="365209" y="2934481"/>
                </a:lnTo>
                <a:close/>
                <a:moveTo>
                  <a:pt x="129527" y="2901206"/>
                </a:moveTo>
                <a:lnTo>
                  <a:pt x="232110" y="2960451"/>
                </a:lnTo>
                <a:lnTo>
                  <a:pt x="232110" y="2989343"/>
                </a:lnTo>
                <a:lnTo>
                  <a:pt x="129527" y="2930098"/>
                </a:lnTo>
                <a:close/>
                <a:moveTo>
                  <a:pt x="0" y="2892279"/>
                </a:moveTo>
                <a:lnTo>
                  <a:pt x="65575" y="2930098"/>
                </a:lnTo>
                <a:lnTo>
                  <a:pt x="65575" y="2958991"/>
                </a:lnTo>
                <a:lnTo>
                  <a:pt x="0" y="2921009"/>
                </a:lnTo>
                <a:close/>
                <a:moveTo>
                  <a:pt x="379168" y="2847967"/>
                </a:moveTo>
                <a:lnTo>
                  <a:pt x="430784" y="2877833"/>
                </a:lnTo>
                <a:lnTo>
                  <a:pt x="430784" y="2906563"/>
                </a:lnTo>
                <a:lnTo>
                  <a:pt x="379168" y="2876697"/>
                </a:lnTo>
                <a:close/>
                <a:moveTo>
                  <a:pt x="123035" y="2831735"/>
                </a:moveTo>
                <a:lnTo>
                  <a:pt x="199161" y="2875722"/>
                </a:lnTo>
                <a:lnTo>
                  <a:pt x="199161" y="2904452"/>
                </a:lnTo>
                <a:lnTo>
                  <a:pt x="123035" y="2860465"/>
                </a:lnTo>
                <a:close/>
                <a:moveTo>
                  <a:pt x="0" y="2826541"/>
                </a:moveTo>
                <a:lnTo>
                  <a:pt x="109563" y="2889682"/>
                </a:lnTo>
                <a:lnTo>
                  <a:pt x="109563" y="2918411"/>
                </a:lnTo>
                <a:lnTo>
                  <a:pt x="0" y="2855271"/>
                </a:lnTo>
                <a:close/>
                <a:moveTo>
                  <a:pt x="222372" y="2823295"/>
                </a:moveTo>
                <a:lnTo>
                  <a:pt x="274151" y="2853161"/>
                </a:lnTo>
                <a:lnTo>
                  <a:pt x="274151" y="2881891"/>
                </a:lnTo>
                <a:lnTo>
                  <a:pt x="222372" y="2852025"/>
                </a:lnTo>
                <a:close/>
                <a:moveTo>
                  <a:pt x="55836" y="2792942"/>
                </a:moveTo>
                <a:lnTo>
                  <a:pt x="103070" y="2820211"/>
                </a:lnTo>
                <a:lnTo>
                  <a:pt x="103070" y="2848941"/>
                </a:lnTo>
                <a:lnTo>
                  <a:pt x="55836" y="2821672"/>
                </a:lnTo>
                <a:close/>
                <a:moveTo>
                  <a:pt x="355632" y="2768595"/>
                </a:moveTo>
                <a:lnTo>
                  <a:pt x="430784" y="2811933"/>
                </a:lnTo>
                <a:lnTo>
                  <a:pt x="430784" y="2840825"/>
                </a:lnTo>
                <a:lnTo>
                  <a:pt x="355632" y="2797325"/>
                </a:lnTo>
                <a:close/>
                <a:moveTo>
                  <a:pt x="125794" y="2767458"/>
                </a:moveTo>
                <a:lnTo>
                  <a:pt x="202407" y="2811770"/>
                </a:lnTo>
                <a:lnTo>
                  <a:pt x="202407" y="2840500"/>
                </a:lnTo>
                <a:lnTo>
                  <a:pt x="125794" y="2796350"/>
                </a:lnTo>
                <a:close/>
                <a:moveTo>
                  <a:pt x="0" y="2760641"/>
                </a:moveTo>
                <a:lnTo>
                  <a:pt x="35709" y="2781255"/>
                </a:lnTo>
                <a:lnTo>
                  <a:pt x="35709" y="2810147"/>
                </a:lnTo>
                <a:lnTo>
                  <a:pt x="0" y="2789533"/>
                </a:lnTo>
                <a:close/>
                <a:moveTo>
                  <a:pt x="193155" y="2740514"/>
                </a:moveTo>
                <a:lnTo>
                  <a:pt x="225293" y="2759018"/>
                </a:lnTo>
                <a:lnTo>
                  <a:pt x="225293" y="2787910"/>
                </a:lnTo>
                <a:lnTo>
                  <a:pt x="193155" y="2769406"/>
                </a:lnTo>
                <a:close/>
                <a:moveTo>
                  <a:pt x="379168" y="2716330"/>
                </a:moveTo>
                <a:lnTo>
                  <a:pt x="430784" y="2746195"/>
                </a:lnTo>
                <a:lnTo>
                  <a:pt x="430784" y="2775087"/>
                </a:lnTo>
                <a:lnTo>
                  <a:pt x="379168" y="2745221"/>
                </a:lnTo>
                <a:close/>
                <a:moveTo>
                  <a:pt x="0" y="2694905"/>
                </a:moveTo>
                <a:lnTo>
                  <a:pt x="105829" y="2755934"/>
                </a:lnTo>
                <a:lnTo>
                  <a:pt x="105829" y="2784826"/>
                </a:lnTo>
                <a:lnTo>
                  <a:pt x="0" y="2723635"/>
                </a:lnTo>
                <a:close/>
                <a:moveTo>
                  <a:pt x="210847" y="2685004"/>
                </a:moveTo>
                <a:lnTo>
                  <a:pt x="258081" y="2712272"/>
                </a:lnTo>
                <a:lnTo>
                  <a:pt x="258081" y="2741163"/>
                </a:lnTo>
                <a:lnTo>
                  <a:pt x="210847" y="2713894"/>
                </a:lnTo>
                <a:close/>
                <a:moveTo>
                  <a:pt x="71743" y="2670558"/>
                </a:moveTo>
                <a:lnTo>
                  <a:pt x="173028" y="2728990"/>
                </a:lnTo>
                <a:lnTo>
                  <a:pt x="173028" y="2757719"/>
                </a:lnTo>
                <a:lnTo>
                  <a:pt x="71743" y="2699287"/>
                </a:lnTo>
                <a:close/>
                <a:moveTo>
                  <a:pt x="359366" y="2639069"/>
                </a:moveTo>
                <a:lnTo>
                  <a:pt x="430785" y="2680459"/>
                </a:lnTo>
                <a:lnTo>
                  <a:pt x="430785" y="2709188"/>
                </a:lnTo>
                <a:lnTo>
                  <a:pt x="359366" y="2667961"/>
                </a:lnTo>
                <a:close/>
                <a:moveTo>
                  <a:pt x="0" y="2629007"/>
                </a:moveTo>
                <a:lnTo>
                  <a:pt x="51779" y="2658872"/>
                </a:lnTo>
                <a:lnTo>
                  <a:pt x="51779" y="2687764"/>
                </a:lnTo>
                <a:lnTo>
                  <a:pt x="0" y="2657898"/>
                </a:lnTo>
                <a:close/>
                <a:moveTo>
                  <a:pt x="248829" y="2575282"/>
                </a:moveTo>
                <a:lnTo>
                  <a:pt x="280805" y="2593785"/>
                </a:lnTo>
                <a:lnTo>
                  <a:pt x="280805" y="2622677"/>
                </a:lnTo>
                <a:lnTo>
                  <a:pt x="248829" y="2604011"/>
                </a:lnTo>
                <a:close/>
                <a:moveTo>
                  <a:pt x="0" y="2563271"/>
                </a:moveTo>
                <a:lnTo>
                  <a:pt x="190883" y="2673480"/>
                </a:lnTo>
                <a:lnTo>
                  <a:pt x="190883" y="2702209"/>
                </a:lnTo>
                <a:lnTo>
                  <a:pt x="0" y="2592000"/>
                </a:lnTo>
                <a:close/>
                <a:moveTo>
                  <a:pt x="339888" y="2562134"/>
                </a:moveTo>
                <a:lnTo>
                  <a:pt x="430784" y="2614561"/>
                </a:lnTo>
                <a:lnTo>
                  <a:pt x="430784" y="2643452"/>
                </a:lnTo>
                <a:lnTo>
                  <a:pt x="339888" y="2590864"/>
                </a:lnTo>
                <a:close/>
                <a:moveTo>
                  <a:pt x="109563" y="2560674"/>
                </a:moveTo>
                <a:lnTo>
                  <a:pt x="141539" y="2579178"/>
                </a:lnTo>
                <a:lnTo>
                  <a:pt x="141539" y="2608069"/>
                </a:lnTo>
                <a:lnTo>
                  <a:pt x="109563" y="2589403"/>
                </a:lnTo>
                <a:close/>
                <a:moveTo>
                  <a:pt x="199161" y="2546715"/>
                </a:moveTo>
                <a:lnTo>
                  <a:pt x="231299" y="2565219"/>
                </a:lnTo>
                <a:lnTo>
                  <a:pt x="231299" y="2593948"/>
                </a:lnTo>
                <a:lnTo>
                  <a:pt x="199161" y="2575445"/>
                </a:lnTo>
                <a:close/>
                <a:moveTo>
                  <a:pt x="71743" y="2538924"/>
                </a:moveTo>
                <a:lnTo>
                  <a:pt x="89435" y="2549150"/>
                </a:lnTo>
                <a:lnTo>
                  <a:pt x="89435" y="2577879"/>
                </a:lnTo>
                <a:lnTo>
                  <a:pt x="71743" y="2567654"/>
                </a:lnTo>
                <a:close/>
                <a:moveTo>
                  <a:pt x="365209" y="2510521"/>
                </a:moveTo>
                <a:lnTo>
                  <a:pt x="430784" y="2548339"/>
                </a:lnTo>
                <a:lnTo>
                  <a:pt x="430784" y="2549851"/>
                </a:lnTo>
                <a:lnTo>
                  <a:pt x="430784" y="2577231"/>
                </a:lnTo>
                <a:lnTo>
                  <a:pt x="430784" y="2578744"/>
                </a:lnTo>
                <a:lnTo>
                  <a:pt x="365209" y="2540924"/>
                </a:lnTo>
                <a:lnTo>
                  <a:pt x="365209" y="2539411"/>
                </a:lnTo>
                <a:lnTo>
                  <a:pt x="365209" y="2512032"/>
                </a:lnTo>
                <a:close/>
                <a:moveTo>
                  <a:pt x="0" y="2497536"/>
                </a:moveTo>
                <a:lnTo>
                  <a:pt x="51779" y="2527401"/>
                </a:lnTo>
                <a:lnTo>
                  <a:pt x="51779" y="2556130"/>
                </a:lnTo>
                <a:lnTo>
                  <a:pt x="0" y="2526265"/>
                </a:lnTo>
                <a:close/>
                <a:moveTo>
                  <a:pt x="218476" y="2492017"/>
                </a:moveTo>
                <a:lnTo>
                  <a:pt x="250614" y="2510521"/>
                </a:lnTo>
                <a:lnTo>
                  <a:pt x="250614" y="2539411"/>
                </a:lnTo>
                <a:lnTo>
                  <a:pt x="218476" y="2520746"/>
                </a:lnTo>
                <a:close/>
                <a:moveTo>
                  <a:pt x="91546" y="2484549"/>
                </a:moveTo>
                <a:lnTo>
                  <a:pt x="179034" y="2535029"/>
                </a:lnTo>
                <a:lnTo>
                  <a:pt x="179034" y="2563920"/>
                </a:lnTo>
                <a:lnTo>
                  <a:pt x="91546" y="2513279"/>
                </a:lnTo>
                <a:close/>
                <a:moveTo>
                  <a:pt x="151278" y="2453225"/>
                </a:moveTo>
                <a:lnTo>
                  <a:pt x="198512" y="2480494"/>
                </a:lnTo>
                <a:lnTo>
                  <a:pt x="198512" y="2509222"/>
                </a:lnTo>
                <a:lnTo>
                  <a:pt x="151278" y="2481954"/>
                </a:lnTo>
                <a:close/>
                <a:moveTo>
                  <a:pt x="361638" y="2442673"/>
                </a:moveTo>
                <a:lnTo>
                  <a:pt x="430784" y="2482603"/>
                </a:lnTo>
                <a:lnTo>
                  <a:pt x="430784" y="2484113"/>
                </a:lnTo>
                <a:lnTo>
                  <a:pt x="430784" y="2511495"/>
                </a:lnTo>
                <a:lnTo>
                  <a:pt x="430784" y="2512843"/>
                </a:lnTo>
                <a:lnTo>
                  <a:pt x="361638" y="2472914"/>
                </a:lnTo>
                <a:lnTo>
                  <a:pt x="361638" y="2471404"/>
                </a:lnTo>
                <a:lnTo>
                  <a:pt x="361638" y="2444184"/>
                </a:lnTo>
                <a:close/>
                <a:moveTo>
                  <a:pt x="0" y="2431635"/>
                </a:moveTo>
                <a:lnTo>
                  <a:pt x="71419" y="2472864"/>
                </a:lnTo>
                <a:lnTo>
                  <a:pt x="71419" y="2501756"/>
                </a:lnTo>
                <a:lnTo>
                  <a:pt x="0" y="2460528"/>
                </a:lnTo>
                <a:close/>
                <a:moveTo>
                  <a:pt x="302231" y="2408259"/>
                </a:moveTo>
                <a:lnTo>
                  <a:pt x="334207" y="2426926"/>
                </a:lnTo>
                <a:lnTo>
                  <a:pt x="334207" y="2428279"/>
                </a:lnTo>
                <a:lnTo>
                  <a:pt x="334207" y="2455660"/>
                </a:lnTo>
                <a:lnTo>
                  <a:pt x="334207" y="2457171"/>
                </a:lnTo>
                <a:lnTo>
                  <a:pt x="302231" y="2438667"/>
                </a:lnTo>
                <a:lnTo>
                  <a:pt x="302231" y="2437153"/>
                </a:lnTo>
                <a:lnTo>
                  <a:pt x="302231" y="2409775"/>
                </a:lnTo>
                <a:close/>
                <a:moveTo>
                  <a:pt x="395075" y="2396248"/>
                </a:moveTo>
                <a:lnTo>
                  <a:pt x="430784" y="2416860"/>
                </a:lnTo>
                <a:lnTo>
                  <a:pt x="430784" y="2418376"/>
                </a:lnTo>
                <a:lnTo>
                  <a:pt x="430784" y="2445595"/>
                </a:lnTo>
                <a:lnTo>
                  <a:pt x="430784" y="2447106"/>
                </a:lnTo>
                <a:lnTo>
                  <a:pt x="395075" y="2426492"/>
                </a:lnTo>
                <a:lnTo>
                  <a:pt x="395075" y="2424979"/>
                </a:lnTo>
                <a:lnTo>
                  <a:pt x="395075" y="2397762"/>
                </a:lnTo>
                <a:close/>
                <a:moveTo>
                  <a:pt x="252075" y="2379368"/>
                </a:moveTo>
                <a:lnTo>
                  <a:pt x="284213" y="2398033"/>
                </a:lnTo>
                <a:lnTo>
                  <a:pt x="284213" y="2399385"/>
                </a:lnTo>
                <a:lnTo>
                  <a:pt x="284213" y="2426766"/>
                </a:lnTo>
                <a:lnTo>
                  <a:pt x="284213" y="2428278"/>
                </a:lnTo>
                <a:lnTo>
                  <a:pt x="252075" y="2409774"/>
                </a:lnTo>
                <a:lnTo>
                  <a:pt x="252075" y="2408259"/>
                </a:lnTo>
                <a:lnTo>
                  <a:pt x="252075" y="2380881"/>
                </a:lnTo>
                <a:close/>
                <a:moveTo>
                  <a:pt x="133585" y="2376770"/>
                </a:moveTo>
                <a:lnTo>
                  <a:pt x="196401" y="2412967"/>
                </a:lnTo>
                <a:lnTo>
                  <a:pt x="196401" y="2414480"/>
                </a:lnTo>
                <a:lnTo>
                  <a:pt x="196401" y="2441861"/>
                </a:lnTo>
                <a:lnTo>
                  <a:pt x="196401" y="2443372"/>
                </a:lnTo>
                <a:lnTo>
                  <a:pt x="133585" y="2407176"/>
                </a:lnTo>
                <a:lnTo>
                  <a:pt x="133585" y="2405663"/>
                </a:lnTo>
                <a:lnTo>
                  <a:pt x="133585" y="2378284"/>
                </a:lnTo>
                <a:close/>
                <a:moveTo>
                  <a:pt x="0" y="2365896"/>
                </a:moveTo>
                <a:lnTo>
                  <a:pt x="131151" y="2441537"/>
                </a:lnTo>
                <a:lnTo>
                  <a:pt x="131151" y="2470429"/>
                </a:lnTo>
                <a:lnTo>
                  <a:pt x="0" y="2394624"/>
                </a:lnTo>
                <a:close/>
                <a:moveTo>
                  <a:pt x="85702" y="2349180"/>
                </a:moveTo>
                <a:lnTo>
                  <a:pt x="113458" y="2365247"/>
                </a:lnTo>
                <a:lnTo>
                  <a:pt x="113458" y="2366760"/>
                </a:lnTo>
                <a:lnTo>
                  <a:pt x="113458" y="2393975"/>
                </a:lnTo>
                <a:lnTo>
                  <a:pt x="113458" y="2395490"/>
                </a:lnTo>
                <a:lnTo>
                  <a:pt x="85702" y="2379421"/>
                </a:lnTo>
                <a:lnTo>
                  <a:pt x="85702" y="2377908"/>
                </a:lnTo>
                <a:lnTo>
                  <a:pt x="85702" y="2350691"/>
                </a:lnTo>
                <a:close/>
                <a:moveTo>
                  <a:pt x="365209" y="2313147"/>
                </a:moveTo>
                <a:lnTo>
                  <a:pt x="430784" y="2350965"/>
                </a:lnTo>
                <a:lnTo>
                  <a:pt x="430784" y="2352476"/>
                </a:lnTo>
                <a:lnTo>
                  <a:pt x="430784" y="2379855"/>
                </a:lnTo>
                <a:lnTo>
                  <a:pt x="430784" y="2381369"/>
                </a:lnTo>
                <a:lnTo>
                  <a:pt x="365209" y="2343388"/>
                </a:lnTo>
                <a:lnTo>
                  <a:pt x="365209" y="2341876"/>
                </a:lnTo>
                <a:lnTo>
                  <a:pt x="365209" y="2314657"/>
                </a:lnTo>
                <a:close/>
                <a:moveTo>
                  <a:pt x="129527" y="2308603"/>
                </a:moveTo>
                <a:lnTo>
                  <a:pt x="232110" y="2367845"/>
                </a:lnTo>
                <a:lnTo>
                  <a:pt x="232110" y="2369358"/>
                </a:lnTo>
                <a:lnTo>
                  <a:pt x="232110" y="2396735"/>
                </a:lnTo>
                <a:lnTo>
                  <a:pt x="232110" y="2398250"/>
                </a:lnTo>
                <a:lnTo>
                  <a:pt x="129527" y="2339005"/>
                </a:lnTo>
                <a:lnTo>
                  <a:pt x="129527" y="2337494"/>
                </a:lnTo>
                <a:lnTo>
                  <a:pt x="129527" y="2310113"/>
                </a:lnTo>
                <a:close/>
                <a:moveTo>
                  <a:pt x="0" y="2299676"/>
                </a:moveTo>
                <a:lnTo>
                  <a:pt x="65575" y="2337494"/>
                </a:lnTo>
                <a:lnTo>
                  <a:pt x="65575" y="2339005"/>
                </a:lnTo>
                <a:lnTo>
                  <a:pt x="65575" y="2366384"/>
                </a:lnTo>
                <a:lnTo>
                  <a:pt x="65575" y="2367898"/>
                </a:lnTo>
                <a:lnTo>
                  <a:pt x="0" y="2329916"/>
                </a:lnTo>
                <a:lnTo>
                  <a:pt x="0" y="2328568"/>
                </a:lnTo>
                <a:lnTo>
                  <a:pt x="0" y="2301187"/>
                </a:lnTo>
                <a:close/>
                <a:moveTo>
                  <a:pt x="379168" y="2255364"/>
                </a:moveTo>
                <a:lnTo>
                  <a:pt x="430784" y="2285232"/>
                </a:lnTo>
                <a:lnTo>
                  <a:pt x="430784" y="2286739"/>
                </a:lnTo>
                <a:lnTo>
                  <a:pt x="430784" y="2313959"/>
                </a:lnTo>
                <a:lnTo>
                  <a:pt x="430784" y="2315469"/>
                </a:lnTo>
                <a:lnTo>
                  <a:pt x="379168" y="2285604"/>
                </a:lnTo>
                <a:lnTo>
                  <a:pt x="379168" y="2284096"/>
                </a:lnTo>
                <a:lnTo>
                  <a:pt x="379168" y="2256874"/>
                </a:lnTo>
                <a:close/>
                <a:moveTo>
                  <a:pt x="123035" y="2239134"/>
                </a:moveTo>
                <a:lnTo>
                  <a:pt x="199161" y="2283122"/>
                </a:lnTo>
                <a:lnTo>
                  <a:pt x="199161" y="2284630"/>
                </a:lnTo>
                <a:lnTo>
                  <a:pt x="199161" y="2311849"/>
                </a:lnTo>
                <a:lnTo>
                  <a:pt x="199161" y="2313359"/>
                </a:lnTo>
                <a:lnTo>
                  <a:pt x="123035" y="2269373"/>
                </a:lnTo>
                <a:lnTo>
                  <a:pt x="123035" y="2267865"/>
                </a:lnTo>
                <a:lnTo>
                  <a:pt x="123035" y="2240642"/>
                </a:lnTo>
                <a:close/>
                <a:moveTo>
                  <a:pt x="0" y="2233939"/>
                </a:moveTo>
                <a:lnTo>
                  <a:pt x="109563" y="2297080"/>
                </a:lnTo>
                <a:lnTo>
                  <a:pt x="109563" y="2298590"/>
                </a:lnTo>
                <a:lnTo>
                  <a:pt x="109563" y="2325808"/>
                </a:lnTo>
                <a:lnTo>
                  <a:pt x="109563" y="2327318"/>
                </a:lnTo>
                <a:lnTo>
                  <a:pt x="0" y="2264179"/>
                </a:lnTo>
                <a:lnTo>
                  <a:pt x="0" y="2262671"/>
                </a:lnTo>
                <a:lnTo>
                  <a:pt x="0" y="2235449"/>
                </a:lnTo>
                <a:close/>
                <a:moveTo>
                  <a:pt x="222372" y="2230691"/>
                </a:moveTo>
                <a:lnTo>
                  <a:pt x="274151" y="2260562"/>
                </a:lnTo>
                <a:lnTo>
                  <a:pt x="274151" y="2262070"/>
                </a:lnTo>
                <a:lnTo>
                  <a:pt x="274151" y="2289290"/>
                </a:lnTo>
                <a:lnTo>
                  <a:pt x="274151" y="2290800"/>
                </a:lnTo>
                <a:lnTo>
                  <a:pt x="222372" y="2260933"/>
                </a:lnTo>
                <a:lnTo>
                  <a:pt x="222372" y="2259425"/>
                </a:lnTo>
                <a:lnTo>
                  <a:pt x="222372" y="2232203"/>
                </a:lnTo>
                <a:close/>
                <a:moveTo>
                  <a:pt x="55836" y="2200333"/>
                </a:moveTo>
                <a:lnTo>
                  <a:pt x="103070" y="2227605"/>
                </a:lnTo>
                <a:lnTo>
                  <a:pt x="103070" y="2229117"/>
                </a:lnTo>
                <a:lnTo>
                  <a:pt x="103070" y="2256340"/>
                </a:lnTo>
                <a:lnTo>
                  <a:pt x="103070" y="2257848"/>
                </a:lnTo>
                <a:lnTo>
                  <a:pt x="55836" y="2230580"/>
                </a:lnTo>
                <a:lnTo>
                  <a:pt x="55836" y="2229066"/>
                </a:lnTo>
                <a:lnTo>
                  <a:pt x="55836" y="2201849"/>
                </a:lnTo>
                <a:close/>
                <a:moveTo>
                  <a:pt x="355632" y="2175992"/>
                </a:moveTo>
                <a:lnTo>
                  <a:pt x="430784" y="2219322"/>
                </a:lnTo>
                <a:lnTo>
                  <a:pt x="430784" y="2220840"/>
                </a:lnTo>
                <a:lnTo>
                  <a:pt x="430784" y="2248221"/>
                </a:lnTo>
                <a:lnTo>
                  <a:pt x="430784" y="2249731"/>
                </a:lnTo>
                <a:lnTo>
                  <a:pt x="355632" y="2206231"/>
                </a:lnTo>
                <a:lnTo>
                  <a:pt x="355632" y="2204714"/>
                </a:lnTo>
                <a:lnTo>
                  <a:pt x="355632" y="2177501"/>
                </a:lnTo>
                <a:close/>
                <a:moveTo>
                  <a:pt x="125794" y="2174857"/>
                </a:moveTo>
                <a:lnTo>
                  <a:pt x="202407" y="2219161"/>
                </a:lnTo>
                <a:lnTo>
                  <a:pt x="202407" y="2220677"/>
                </a:lnTo>
                <a:lnTo>
                  <a:pt x="202407" y="2247898"/>
                </a:lnTo>
                <a:lnTo>
                  <a:pt x="202407" y="2249408"/>
                </a:lnTo>
                <a:lnTo>
                  <a:pt x="125794" y="2205256"/>
                </a:lnTo>
                <a:lnTo>
                  <a:pt x="125794" y="2203741"/>
                </a:lnTo>
                <a:lnTo>
                  <a:pt x="125794" y="2176365"/>
                </a:lnTo>
                <a:close/>
                <a:moveTo>
                  <a:pt x="0" y="2168040"/>
                </a:moveTo>
                <a:lnTo>
                  <a:pt x="35709" y="2188649"/>
                </a:lnTo>
                <a:lnTo>
                  <a:pt x="35709" y="2190162"/>
                </a:lnTo>
                <a:lnTo>
                  <a:pt x="35709" y="2217536"/>
                </a:lnTo>
                <a:lnTo>
                  <a:pt x="35709" y="2219053"/>
                </a:lnTo>
                <a:lnTo>
                  <a:pt x="0" y="2198439"/>
                </a:lnTo>
                <a:lnTo>
                  <a:pt x="0" y="2196925"/>
                </a:lnTo>
                <a:lnTo>
                  <a:pt x="0" y="2169553"/>
                </a:lnTo>
                <a:close/>
                <a:moveTo>
                  <a:pt x="193155" y="2147913"/>
                </a:moveTo>
                <a:lnTo>
                  <a:pt x="225293" y="2166579"/>
                </a:lnTo>
                <a:lnTo>
                  <a:pt x="225293" y="2167930"/>
                </a:lnTo>
                <a:lnTo>
                  <a:pt x="225293" y="2195303"/>
                </a:lnTo>
                <a:lnTo>
                  <a:pt x="225293" y="2196816"/>
                </a:lnTo>
                <a:lnTo>
                  <a:pt x="193155" y="2178313"/>
                </a:lnTo>
                <a:lnTo>
                  <a:pt x="193155" y="2176800"/>
                </a:lnTo>
                <a:lnTo>
                  <a:pt x="193155" y="2149426"/>
                </a:lnTo>
                <a:close/>
                <a:moveTo>
                  <a:pt x="379168" y="2123728"/>
                </a:moveTo>
                <a:lnTo>
                  <a:pt x="430784" y="2153594"/>
                </a:lnTo>
                <a:lnTo>
                  <a:pt x="430784" y="2155106"/>
                </a:lnTo>
                <a:lnTo>
                  <a:pt x="430784" y="2182481"/>
                </a:lnTo>
                <a:lnTo>
                  <a:pt x="430784" y="2183993"/>
                </a:lnTo>
                <a:lnTo>
                  <a:pt x="379168" y="2154132"/>
                </a:lnTo>
                <a:lnTo>
                  <a:pt x="379168" y="2152619"/>
                </a:lnTo>
                <a:lnTo>
                  <a:pt x="379168" y="2125240"/>
                </a:lnTo>
                <a:close/>
                <a:moveTo>
                  <a:pt x="0" y="2102302"/>
                </a:moveTo>
                <a:lnTo>
                  <a:pt x="105829" y="2163332"/>
                </a:lnTo>
                <a:lnTo>
                  <a:pt x="105829" y="2164846"/>
                </a:lnTo>
                <a:lnTo>
                  <a:pt x="105829" y="2192218"/>
                </a:lnTo>
                <a:lnTo>
                  <a:pt x="105829" y="2193733"/>
                </a:lnTo>
                <a:lnTo>
                  <a:pt x="0" y="2132546"/>
                </a:lnTo>
                <a:lnTo>
                  <a:pt x="0" y="2131032"/>
                </a:lnTo>
                <a:lnTo>
                  <a:pt x="0" y="2103816"/>
                </a:lnTo>
                <a:close/>
                <a:moveTo>
                  <a:pt x="210847" y="2092402"/>
                </a:moveTo>
                <a:lnTo>
                  <a:pt x="258081" y="2119670"/>
                </a:lnTo>
                <a:lnTo>
                  <a:pt x="258081" y="2121183"/>
                </a:lnTo>
                <a:lnTo>
                  <a:pt x="258081" y="2148562"/>
                </a:lnTo>
                <a:lnTo>
                  <a:pt x="258081" y="2150075"/>
                </a:lnTo>
                <a:lnTo>
                  <a:pt x="210847" y="2122806"/>
                </a:lnTo>
                <a:lnTo>
                  <a:pt x="210847" y="2121294"/>
                </a:lnTo>
                <a:lnTo>
                  <a:pt x="210847" y="2093914"/>
                </a:lnTo>
                <a:close/>
                <a:moveTo>
                  <a:pt x="71743" y="2077956"/>
                </a:moveTo>
                <a:lnTo>
                  <a:pt x="173028" y="2136388"/>
                </a:lnTo>
                <a:lnTo>
                  <a:pt x="173028" y="2137901"/>
                </a:lnTo>
                <a:lnTo>
                  <a:pt x="173028" y="2165280"/>
                </a:lnTo>
                <a:lnTo>
                  <a:pt x="173028" y="2166631"/>
                </a:lnTo>
                <a:lnTo>
                  <a:pt x="71743" y="2108198"/>
                </a:lnTo>
                <a:lnTo>
                  <a:pt x="71743" y="2106685"/>
                </a:lnTo>
                <a:lnTo>
                  <a:pt x="71743" y="2079468"/>
                </a:lnTo>
                <a:close/>
                <a:moveTo>
                  <a:pt x="359366" y="2046466"/>
                </a:moveTo>
                <a:lnTo>
                  <a:pt x="430785" y="2087856"/>
                </a:lnTo>
                <a:lnTo>
                  <a:pt x="430785" y="2089368"/>
                </a:lnTo>
                <a:lnTo>
                  <a:pt x="430785" y="2116586"/>
                </a:lnTo>
                <a:lnTo>
                  <a:pt x="430785" y="2118098"/>
                </a:lnTo>
                <a:lnTo>
                  <a:pt x="359366" y="2076870"/>
                </a:lnTo>
                <a:lnTo>
                  <a:pt x="359366" y="2075358"/>
                </a:lnTo>
                <a:lnTo>
                  <a:pt x="359366" y="2047978"/>
                </a:lnTo>
                <a:close/>
                <a:moveTo>
                  <a:pt x="0" y="2036403"/>
                </a:moveTo>
                <a:lnTo>
                  <a:pt x="51779" y="2066268"/>
                </a:lnTo>
                <a:lnTo>
                  <a:pt x="51779" y="2067782"/>
                </a:lnTo>
                <a:lnTo>
                  <a:pt x="51779" y="2095161"/>
                </a:lnTo>
                <a:lnTo>
                  <a:pt x="51779" y="2096674"/>
                </a:lnTo>
                <a:lnTo>
                  <a:pt x="0" y="2066808"/>
                </a:lnTo>
                <a:lnTo>
                  <a:pt x="0" y="2065295"/>
                </a:lnTo>
                <a:lnTo>
                  <a:pt x="0" y="2037916"/>
                </a:lnTo>
                <a:close/>
                <a:moveTo>
                  <a:pt x="248829" y="1982676"/>
                </a:moveTo>
                <a:lnTo>
                  <a:pt x="280805" y="2001181"/>
                </a:lnTo>
                <a:lnTo>
                  <a:pt x="280805" y="2002693"/>
                </a:lnTo>
                <a:lnTo>
                  <a:pt x="280805" y="2030074"/>
                </a:lnTo>
                <a:lnTo>
                  <a:pt x="280805" y="2031585"/>
                </a:lnTo>
                <a:lnTo>
                  <a:pt x="248829" y="2012920"/>
                </a:lnTo>
                <a:lnTo>
                  <a:pt x="248829" y="2011569"/>
                </a:lnTo>
                <a:lnTo>
                  <a:pt x="248829" y="1984189"/>
                </a:lnTo>
                <a:close/>
                <a:moveTo>
                  <a:pt x="0" y="1970665"/>
                </a:moveTo>
                <a:lnTo>
                  <a:pt x="190883" y="2080878"/>
                </a:lnTo>
                <a:lnTo>
                  <a:pt x="190883" y="2082390"/>
                </a:lnTo>
                <a:lnTo>
                  <a:pt x="190883" y="2109608"/>
                </a:lnTo>
                <a:lnTo>
                  <a:pt x="190883" y="2111120"/>
                </a:lnTo>
                <a:lnTo>
                  <a:pt x="0" y="2000908"/>
                </a:lnTo>
                <a:lnTo>
                  <a:pt x="0" y="1999558"/>
                </a:lnTo>
                <a:lnTo>
                  <a:pt x="0" y="1972178"/>
                </a:lnTo>
                <a:close/>
                <a:moveTo>
                  <a:pt x="339888" y="1969528"/>
                </a:moveTo>
                <a:lnTo>
                  <a:pt x="430784" y="2021957"/>
                </a:lnTo>
                <a:lnTo>
                  <a:pt x="430784" y="2023469"/>
                </a:lnTo>
                <a:lnTo>
                  <a:pt x="430784" y="2050848"/>
                </a:lnTo>
                <a:lnTo>
                  <a:pt x="430784" y="2052361"/>
                </a:lnTo>
                <a:lnTo>
                  <a:pt x="339888" y="1999771"/>
                </a:lnTo>
                <a:lnTo>
                  <a:pt x="339888" y="1998259"/>
                </a:lnTo>
                <a:lnTo>
                  <a:pt x="339888" y="1971041"/>
                </a:lnTo>
                <a:close/>
                <a:moveTo>
                  <a:pt x="109563" y="1968068"/>
                </a:moveTo>
                <a:lnTo>
                  <a:pt x="141539" y="1986573"/>
                </a:lnTo>
                <a:lnTo>
                  <a:pt x="141539" y="1988085"/>
                </a:lnTo>
                <a:lnTo>
                  <a:pt x="141539" y="2015465"/>
                </a:lnTo>
                <a:lnTo>
                  <a:pt x="141539" y="2016977"/>
                </a:lnTo>
                <a:lnTo>
                  <a:pt x="109563" y="1998311"/>
                </a:lnTo>
                <a:lnTo>
                  <a:pt x="109563" y="1996799"/>
                </a:lnTo>
                <a:lnTo>
                  <a:pt x="109563" y="1969581"/>
                </a:lnTo>
                <a:close/>
                <a:moveTo>
                  <a:pt x="199161" y="1954110"/>
                </a:moveTo>
                <a:lnTo>
                  <a:pt x="231299" y="1972614"/>
                </a:lnTo>
                <a:lnTo>
                  <a:pt x="231299" y="1974126"/>
                </a:lnTo>
                <a:lnTo>
                  <a:pt x="231299" y="2001344"/>
                </a:lnTo>
                <a:lnTo>
                  <a:pt x="231299" y="2002856"/>
                </a:lnTo>
                <a:lnTo>
                  <a:pt x="199161" y="1984352"/>
                </a:lnTo>
                <a:lnTo>
                  <a:pt x="199161" y="1982839"/>
                </a:lnTo>
                <a:lnTo>
                  <a:pt x="199161" y="1955622"/>
                </a:lnTo>
                <a:close/>
                <a:moveTo>
                  <a:pt x="71743" y="1946319"/>
                </a:moveTo>
                <a:lnTo>
                  <a:pt x="89435" y="1956544"/>
                </a:lnTo>
                <a:lnTo>
                  <a:pt x="89435" y="1958057"/>
                </a:lnTo>
                <a:lnTo>
                  <a:pt x="89435" y="1985275"/>
                </a:lnTo>
                <a:lnTo>
                  <a:pt x="89435" y="1986787"/>
                </a:lnTo>
                <a:lnTo>
                  <a:pt x="71743" y="1976561"/>
                </a:lnTo>
                <a:lnTo>
                  <a:pt x="71743" y="1975049"/>
                </a:lnTo>
                <a:lnTo>
                  <a:pt x="71743" y="1947831"/>
                </a:lnTo>
                <a:close/>
                <a:moveTo>
                  <a:pt x="365209" y="1919427"/>
                </a:moveTo>
                <a:lnTo>
                  <a:pt x="430784" y="1957246"/>
                </a:lnTo>
                <a:lnTo>
                  <a:pt x="430784" y="1986139"/>
                </a:lnTo>
                <a:lnTo>
                  <a:pt x="365209" y="1948319"/>
                </a:lnTo>
                <a:close/>
                <a:moveTo>
                  <a:pt x="0" y="1904928"/>
                </a:moveTo>
                <a:lnTo>
                  <a:pt x="51779" y="1934794"/>
                </a:lnTo>
                <a:lnTo>
                  <a:pt x="51779" y="1936307"/>
                </a:lnTo>
                <a:lnTo>
                  <a:pt x="51779" y="1963523"/>
                </a:lnTo>
                <a:lnTo>
                  <a:pt x="51779" y="1965037"/>
                </a:lnTo>
                <a:lnTo>
                  <a:pt x="0" y="1935171"/>
                </a:lnTo>
                <a:lnTo>
                  <a:pt x="0" y="1933658"/>
                </a:lnTo>
                <a:lnTo>
                  <a:pt x="0" y="1906441"/>
                </a:lnTo>
                <a:close/>
                <a:moveTo>
                  <a:pt x="218476" y="1899410"/>
                </a:moveTo>
                <a:lnTo>
                  <a:pt x="250614" y="1917914"/>
                </a:lnTo>
                <a:lnTo>
                  <a:pt x="250614" y="1919427"/>
                </a:lnTo>
                <a:lnTo>
                  <a:pt x="250614" y="1946806"/>
                </a:lnTo>
                <a:lnTo>
                  <a:pt x="250614" y="1948319"/>
                </a:lnTo>
                <a:lnTo>
                  <a:pt x="218476" y="1929652"/>
                </a:lnTo>
                <a:lnTo>
                  <a:pt x="218476" y="1928140"/>
                </a:lnTo>
                <a:lnTo>
                  <a:pt x="218476" y="1900923"/>
                </a:lnTo>
                <a:close/>
                <a:moveTo>
                  <a:pt x="91546" y="1891943"/>
                </a:moveTo>
                <a:lnTo>
                  <a:pt x="179034" y="1942423"/>
                </a:lnTo>
                <a:lnTo>
                  <a:pt x="179034" y="1943935"/>
                </a:lnTo>
                <a:lnTo>
                  <a:pt x="179034" y="1971315"/>
                </a:lnTo>
                <a:lnTo>
                  <a:pt x="179034" y="1972827"/>
                </a:lnTo>
                <a:lnTo>
                  <a:pt x="91546" y="1922185"/>
                </a:lnTo>
                <a:lnTo>
                  <a:pt x="91546" y="1920673"/>
                </a:lnTo>
                <a:lnTo>
                  <a:pt x="91546" y="1893455"/>
                </a:lnTo>
                <a:close/>
                <a:moveTo>
                  <a:pt x="151278" y="1860617"/>
                </a:moveTo>
                <a:lnTo>
                  <a:pt x="198512" y="1887885"/>
                </a:lnTo>
                <a:lnTo>
                  <a:pt x="198512" y="1889399"/>
                </a:lnTo>
                <a:lnTo>
                  <a:pt x="198512" y="1916615"/>
                </a:lnTo>
                <a:lnTo>
                  <a:pt x="198512" y="1918129"/>
                </a:lnTo>
                <a:lnTo>
                  <a:pt x="151278" y="1890860"/>
                </a:lnTo>
                <a:lnTo>
                  <a:pt x="151278" y="1889346"/>
                </a:lnTo>
                <a:lnTo>
                  <a:pt x="151278" y="1862130"/>
                </a:lnTo>
                <a:close/>
                <a:moveTo>
                  <a:pt x="361638" y="1851579"/>
                </a:moveTo>
                <a:lnTo>
                  <a:pt x="430784" y="1891509"/>
                </a:lnTo>
                <a:lnTo>
                  <a:pt x="430784" y="1920401"/>
                </a:lnTo>
                <a:lnTo>
                  <a:pt x="361638" y="1880309"/>
                </a:lnTo>
                <a:close/>
                <a:moveTo>
                  <a:pt x="0" y="1839029"/>
                </a:moveTo>
                <a:lnTo>
                  <a:pt x="71419" y="1880256"/>
                </a:lnTo>
                <a:lnTo>
                  <a:pt x="71419" y="1881770"/>
                </a:lnTo>
                <a:lnTo>
                  <a:pt x="71419" y="1909148"/>
                </a:lnTo>
                <a:lnTo>
                  <a:pt x="71419" y="1910661"/>
                </a:lnTo>
                <a:lnTo>
                  <a:pt x="0" y="1869434"/>
                </a:lnTo>
                <a:lnTo>
                  <a:pt x="0" y="1867920"/>
                </a:lnTo>
                <a:lnTo>
                  <a:pt x="0" y="1840542"/>
                </a:lnTo>
                <a:close/>
                <a:moveTo>
                  <a:pt x="302231" y="1817169"/>
                </a:moveTo>
                <a:lnTo>
                  <a:pt x="334207" y="1835835"/>
                </a:lnTo>
                <a:lnTo>
                  <a:pt x="334207" y="1864564"/>
                </a:lnTo>
                <a:lnTo>
                  <a:pt x="302231" y="1846060"/>
                </a:lnTo>
                <a:close/>
                <a:moveTo>
                  <a:pt x="395075" y="1805157"/>
                </a:moveTo>
                <a:lnTo>
                  <a:pt x="430784" y="1825771"/>
                </a:lnTo>
                <a:lnTo>
                  <a:pt x="430784" y="1854501"/>
                </a:lnTo>
                <a:lnTo>
                  <a:pt x="395075" y="1833887"/>
                </a:lnTo>
                <a:close/>
                <a:moveTo>
                  <a:pt x="252075" y="1788277"/>
                </a:moveTo>
                <a:lnTo>
                  <a:pt x="284213" y="1806943"/>
                </a:lnTo>
                <a:lnTo>
                  <a:pt x="284213" y="1835673"/>
                </a:lnTo>
                <a:lnTo>
                  <a:pt x="252075" y="1817169"/>
                </a:lnTo>
                <a:close/>
                <a:moveTo>
                  <a:pt x="133585" y="1785679"/>
                </a:moveTo>
                <a:lnTo>
                  <a:pt x="196401" y="1821875"/>
                </a:lnTo>
                <a:lnTo>
                  <a:pt x="196401" y="1850767"/>
                </a:lnTo>
                <a:lnTo>
                  <a:pt x="133585" y="1814571"/>
                </a:lnTo>
                <a:close/>
                <a:moveTo>
                  <a:pt x="0" y="1773292"/>
                </a:moveTo>
                <a:lnTo>
                  <a:pt x="131151" y="1848931"/>
                </a:lnTo>
                <a:lnTo>
                  <a:pt x="131151" y="1850443"/>
                </a:lnTo>
                <a:lnTo>
                  <a:pt x="131151" y="1877822"/>
                </a:lnTo>
                <a:lnTo>
                  <a:pt x="131151" y="1879335"/>
                </a:lnTo>
                <a:lnTo>
                  <a:pt x="0" y="1803534"/>
                </a:lnTo>
                <a:lnTo>
                  <a:pt x="0" y="1802022"/>
                </a:lnTo>
                <a:lnTo>
                  <a:pt x="0" y="1774804"/>
                </a:lnTo>
                <a:close/>
                <a:moveTo>
                  <a:pt x="85702" y="1758086"/>
                </a:moveTo>
                <a:lnTo>
                  <a:pt x="113458" y="1774155"/>
                </a:lnTo>
                <a:lnTo>
                  <a:pt x="113458" y="1802885"/>
                </a:lnTo>
                <a:lnTo>
                  <a:pt x="85702" y="1786816"/>
                </a:lnTo>
                <a:close/>
                <a:moveTo>
                  <a:pt x="365209" y="1722052"/>
                </a:moveTo>
                <a:lnTo>
                  <a:pt x="430784" y="1759871"/>
                </a:lnTo>
                <a:lnTo>
                  <a:pt x="430784" y="1788764"/>
                </a:lnTo>
                <a:lnTo>
                  <a:pt x="365209" y="1750782"/>
                </a:lnTo>
                <a:close/>
                <a:moveTo>
                  <a:pt x="129527" y="1717508"/>
                </a:moveTo>
                <a:lnTo>
                  <a:pt x="232110" y="1776753"/>
                </a:lnTo>
                <a:lnTo>
                  <a:pt x="232110" y="1805645"/>
                </a:lnTo>
                <a:lnTo>
                  <a:pt x="129527" y="1746400"/>
                </a:lnTo>
                <a:close/>
                <a:moveTo>
                  <a:pt x="0" y="1708581"/>
                </a:moveTo>
                <a:lnTo>
                  <a:pt x="65575" y="1746400"/>
                </a:lnTo>
                <a:lnTo>
                  <a:pt x="65575" y="1775292"/>
                </a:lnTo>
                <a:lnTo>
                  <a:pt x="0" y="1737473"/>
                </a:lnTo>
                <a:close/>
                <a:moveTo>
                  <a:pt x="379168" y="1664268"/>
                </a:moveTo>
                <a:lnTo>
                  <a:pt x="430784" y="1694134"/>
                </a:lnTo>
                <a:lnTo>
                  <a:pt x="430784" y="1722864"/>
                </a:lnTo>
                <a:lnTo>
                  <a:pt x="379168" y="1692998"/>
                </a:lnTo>
                <a:close/>
                <a:moveTo>
                  <a:pt x="123035" y="1648036"/>
                </a:moveTo>
                <a:lnTo>
                  <a:pt x="199161" y="1692024"/>
                </a:lnTo>
                <a:lnTo>
                  <a:pt x="199161" y="1720754"/>
                </a:lnTo>
                <a:lnTo>
                  <a:pt x="123035" y="1676767"/>
                </a:lnTo>
                <a:close/>
                <a:moveTo>
                  <a:pt x="0" y="1642842"/>
                </a:moveTo>
                <a:lnTo>
                  <a:pt x="109563" y="1705984"/>
                </a:lnTo>
                <a:lnTo>
                  <a:pt x="109563" y="1734713"/>
                </a:lnTo>
                <a:lnTo>
                  <a:pt x="0" y="1671573"/>
                </a:lnTo>
                <a:close/>
                <a:moveTo>
                  <a:pt x="222372" y="1639596"/>
                </a:moveTo>
                <a:lnTo>
                  <a:pt x="274151" y="1669463"/>
                </a:lnTo>
                <a:lnTo>
                  <a:pt x="274151" y="1698193"/>
                </a:lnTo>
                <a:lnTo>
                  <a:pt x="222372" y="1668327"/>
                </a:lnTo>
                <a:close/>
                <a:moveTo>
                  <a:pt x="55836" y="1609243"/>
                </a:moveTo>
                <a:lnTo>
                  <a:pt x="103070" y="1636512"/>
                </a:lnTo>
                <a:lnTo>
                  <a:pt x="103070" y="1665242"/>
                </a:lnTo>
                <a:lnTo>
                  <a:pt x="55836" y="1637973"/>
                </a:lnTo>
                <a:close/>
                <a:moveTo>
                  <a:pt x="355632" y="1584895"/>
                </a:moveTo>
                <a:lnTo>
                  <a:pt x="430784" y="1628233"/>
                </a:lnTo>
                <a:lnTo>
                  <a:pt x="430784" y="1657125"/>
                </a:lnTo>
                <a:lnTo>
                  <a:pt x="355632" y="1613625"/>
                </a:lnTo>
                <a:close/>
                <a:moveTo>
                  <a:pt x="125794" y="1583759"/>
                </a:moveTo>
                <a:lnTo>
                  <a:pt x="202407" y="1628071"/>
                </a:lnTo>
                <a:lnTo>
                  <a:pt x="202407" y="1656801"/>
                </a:lnTo>
                <a:lnTo>
                  <a:pt x="125794" y="1612651"/>
                </a:lnTo>
                <a:close/>
                <a:moveTo>
                  <a:pt x="0" y="1576942"/>
                </a:moveTo>
                <a:lnTo>
                  <a:pt x="35709" y="1597556"/>
                </a:lnTo>
                <a:lnTo>
                  <a:pt x="35709" y="1626448"/>
                </a:lnTo>
                <a:lnTo>
                  <a:pt x="0" y="1605834"/>
                </a:lnTo>
                <a:close/>
                <a:moveTo>
                  <a:pt x="193155" y="1556815"/>
                </a:moveTo>
                <a:lnTo>
                  <a:pt x="225293" y="1575481"/>
                </a:lnTo>
                <a:lnTo>
                  <a:pt x="225293" y="1604211"/>
                </a:lnTo>
                <a:lnTo>
                  <a:pt x="193155" y="1585707"/>
                </a:lnTo>
                <a:close/>
                <a:moveTo>
                  <a:pt x="379168" y="1532630"/>
                </a:moveTo>
                <a:lnTo>
                  <a:pt x="430784" y="1562496"/>
                </a:lnTo>
                <a:lnTo>
                  <a:pt x="430784" y="1591388"/>
                </a:lnTo>
                <a:lnTo>
                  <a:pt x="379168" y="1561522"/>
                </a:lnTo>
                <a:close/>
                <a:moveTo>
                  <a:pt x="0" y="1511204"/>
                </a:moveTo>
                <a:lnTo>
                  <a:pt x="105829" y="1572234"/>
                </a:lnTo>
                <a:lnTo>
                  <a:pt x="105829" y="1601127"/>
                </a:lnTo>
                <a:lnTo>
                  <a:pt x="0" y="1539934"/>
                </a:lnTo>
                <a:close/>
                <a:moveTo>
                  <a:pt x="210847" y="1501303"/>
                </a:moveTo>
                <a:lnTo>
                  <a:pt x="258081" y="1528572"/>
                </a:lnTo>
                <a:lnTo>
                  <a:pt x="258081" y="1557464"/>
                </a:lnTo>
                <a:lnTo>
                  <a:pt x="210847" y="1530195"/>
                </a:lnTo>
                <a:close/>
                <a:moveTo>
                  <a:pt x="71743" y="1486857"/>
                </a:moveTo>
                <a:lnTo>
                  <a:pt x="173028" y="1545290"/>
                </a:lnTo>
                <a:lnTo>
                  <a:pt x="173028" y="1574182"/>
                </a:lnTo>
                <a:lnTo>
                  <a:pt x="71743" y="1515587"/>
                </a:lnTo>
                <a:close/>
                <a:moveTo>
                  <a:pt x="359366" y="1455368"/>
                </a:moveTo>
                <a:lnTo>
                  <a:pt x="430785" y="1496758"/>
                </a:lnTo>
                <a:lnTo>
                  <a:pt x="430785" y="1525488"/>
                </a:lnTo>
                <a:lnTo>
                  <a:pt x="359366" y="1484260"/>
                </a:lnTo>
                <a:close/>
                <a:moveTo>
                  <a:pt x="0" y="1445304"/>
                </a:moveTo>
                <a:lnTo>
                  <a:pt x="51779" y="1475170"/>
                </a:lnTo>
                <a:lnTo>
                  <a:pt x="51779" y="1504062"/>
                </a:lnTo>
                <a:lnTo>
                  <a:pt x="0" y="1474196"/>
                </a:lnTo>
                <a:close/>
                <a:moveTo>
                  <a:pt x="248829" y="1391579"/>
                </a:moveTo>
                <a:lnTo>
                  <a:pt x="280805" y="1410083"/>
                </a:lnTo>
                <a:lnTo>
                  <a:pt x="280805" y="1438975"/>
                </a:lnTo>
                <a:lnTo>
                  <a:pt x="248829" y="1420471"/>
                </a:lnTo>
                <a:close/>
                <a:moveTo>
                  <a:pt x="0" y="1379568"/>
                </a:moveTo>
                <a:lnTo>
                  <a:pt x="190883" y="1489779"/>
                </a:lnTo>
                <a:lnTo>
                  <a:pt x="190883" y="1518509"/>
                </a:lnTo>
                <a:lnTo>
                  <a:pt x="0" y="1408459"/>
                </a:lnTo>
                <a:close/>
                <a:moveTo>
                  <a:pt x="339888" y="1378431"/>
                </a:moveTo>
                <a:lnTo>
                  <a:pt x="430784" y="1430859"/>
                </a:lnTo>
                <a:lnTo>
                  <a:pt x="430784" y="1459751"/>
                </a:lnTo>
                <a:lnTo>
                  <a:pt x="339888" y="1407161"/>
                </a:lnTo>
                <a:close/>
                <a:moveTo>
                  <a:pt x="109563" y="1376971"/>
                </a:moveTo>
                <a:lnTo>
                  <a:pt x="141539" y="1395475"/>
                </a:lnTo>
                <a:lnTo>
                  <a:pt x="141539" y="1424367"/>
                </a:lnTo>
                <a:lnTo>
                  <a:pt x="109563" y="1405701"/>
                </a:lnTo>
                <a:close/>
                <a:moveTo>
                  <a:pt x="199161" y="1363012"/>
                </a:moveTo>
                <a:lnTo>
                  <a:pt x="231299" y="1381516"/>
                </a:lnTo>
                <a:lnTo>
                  <a:pt x="231299" y="1410246"/>
                </a:lnTo>
                <a:lnTo>
                  <a:pt x="199161" y="1391742"/>
                </a:lnTo>
                <a:close/>
                <a:moveTo>
                  <a:pt x="71743" y="1355221"/>
                </a:moveTo>
                <a:lnTo>
                  <a:pt x="89435" y="1365447"/>
                </a:lnTo>
                <a:lnTo>
                  <a:pt x="89435" y="1394177"/>
                </a:lnTo>
                <a:lnTo>
                  <a:pt x="71743" y="1383951"/>
                </a:lnTo>
                <a:close/>
                <a:moveTo>
                  <a:pt x="365209" y="1329846"/>
                </a:moveTo>
                <a:lnTo>
                  <a:pt x="430784" y="1367665"/>
                </a:lnTo>
                <a:lnTo>
                  <a:pt x="430784" y="1396558"/>
                </a:lnTo>
                <a:lnTo>
                  <a:pt x="365209" y="1358738"/>
                </a:lnTo>
                <a:close/>
                <a:moveTo>
                  <a:pt x="0" y="1313830"/>
                </a:moveTo>
                <a:lnTo>
                  <a:pt x="51779" y="1343696"/>
                </a:lnTo>
                <a:lnTo>
                  <a:pt x="51779" y="1372426"/>
                </a:lnTo>
                <a:lnTo>
                  <a:pt x="0" y="1342560"/>
                </a:lnTo>
                <a:close/>
                <a:moveTo>
                  <a:pt x="218476" y="1308312"/>
                </a:moveTo>
                <a:lnTo>
                  <a:pt x="250614" y="1326816"/>
                </a:lnTo>
                <a:lnTo>
                  <a:pt x="250614" y="1355708"/>
                </a:lnTo>
                <a:lnTo>
                  <a:pt x="218476" y="1337042"/>
                </a:lnTo>
                <a:close/>
                <a:moveTo>
                  <a:pt x="91546" y="1300845"/>
                </a:moveTo>
                <a:lnTo>
                  <a:pt x="179034" y="1351325"/>
                </a:lnTo>
                <a:lnTo>
                  <a:pt x="179034" y="1380217"/>
                </a:lnTo>
                <a:lnTo>
                  <a:pt x="91546" y="1329575"/>
                </a:lnTo>
                <a:close/>
                <a:moveTo>
                  <a:pt x="151278" y="1269518"/>
                </a:moveTo>
                <a:lnTo>
                  <a:pt x="198512" y="1296787"/>
                </a:lnTo>
                <a:lnTo>
                  <a:pt x="198512" y="1325517"/>
                </a:lnTo>
                <a:lnTo>
                  <a:pt x="151278" y="1298248"/>
                </a:lnTo>
                <a:close/>
                <a:moveTo>
                  <a:pt x="361638" y="1261998"/>
                </a:moveTo>
                <a:lnTo>
                  <a:pt x="430784" y="1301927"/>
                </a:lnTo>
                <a:lnTo>
                  <a:pt x="430784" y="1330657"/>
                </a:lnTo>
                <a:lnTo>
                  <a:pt x="361638" y="1290728"/>
                </a:lnTo>
                <a:close/>
                <a:moveTo>
                  <a:pt x="0" y="1247930"/>
                </a:moveTo>
                <a:lnTo>
                  <a:pt x="71419" y="1289158"/>
                </a:lnTo>
                <a:lnTo>
                  <a:pt x="71419" y="1318050"/>
                </a:lnTo>
                <a:lnTo>
                  <a:pt x="0" y="1276822"/>
                </a:lnTo>
                <a:close/>
                <a:moveTo>
                  <a:pt x="302231" y="1227589"/>
                </a:moveTo>
                <a:lnTo>
                  <a:pt x="334207" y="1246093"/>
                </a:lnTo>
                <a:lnTo>
                  <a:pt x="334207" y="1274985"/>
                </a:lnTo>
                <a:lnTo>
                  <a:pt x="302231" y="1256481"/>
                </a:lnTo>
                <a:close/>
                <a:moveTo>
                  <a:pt x="395075" y="1215576"/>
                </a:moveTo>
                <a:lnTo>
                  <a:pt x="430784" y="1236190"/>
                </a:lnTo>
                <a:lnTo>
                  <a:pt x="430784" y="1264920"/>
                </a:lnTo>
                <a:lnTo>
                  <a:pt x="395075" y="1244306"/>
                </a:lnTo>
                <a:close/>
                <a:moveTo>
                  <a:pt x="252075" y="1198696"/>
                </a:moveTo>
                <a:lnTo>
                  <a:pt x="284213" y="1217200"/>
                </a:lnTo>
                <a:lnTo>
                  <a:pt x="284213" y="1246092"/>
                </a:lnTo>
                <a:lnTo>
                  <a:pt x="252075" y="1227588"/>
                </a:lnTo>
                <a:close/>
                <a:moveTo>
                  <a:pt x="133585" y="1196112"/>
                </a:moveTo>
                <a:lnTo>
                  <a:pt x="196401" y="1232308"/>
                </a:lnTo>
                <a:lnTo>
                  <a:pt x="196401" y="1261200"/>
                </a:lnTo>
                <a:lnTo>
                  <a:pt x="133585" y="1225004"/>
                </a:lnTo>
                <a:close/>
                <a:moveTo>
                  <a:pt x="0" y="1182193"/>
                </a:moveTo>
                <a:lnTo>
                  <a:pt x="131151" y="1257832"/>
                </a:lnTo>
                <a:lnTo>
                  <a:pt x="131151" y="1286724"/>
                </a:lnTo>
                <a:lnTo>
                  <a:pt x="0" y="1210923"/>
                </a:lnTo>
                <a:close/>
                <a:moveTo>
                  <a:pt x="85702" y="1168505"/>
                </a:moveTo>
                <a:lnTo>
                  <a:pt x="113458" y="1184574"/>
                </a:lnTo>
                <a:lnTo>
                  <a:pt x="113458" y="1213304"/>
                </a:lnTo>
                <a:lnTo>
                  <a:pt x="85702" y="1197235"/>
                </a:lnTo>
                <a:close/>
                <a:moveTo>
                  <a:pt x="365209" y="1132472"/>
                </a:moveTo>
                <a:lnTo>
                  <a:pt x="430784" y="1170291"/>
                </a:lnTo>
                <a:lnTo>
                  <a:pt x="430784" y="1199184"/>
                </a:lnTo>
                <a:lnTo>
                  <a:pt x="365209" y="1161202"/>
                </a:lnTo>
                <a:close/>
                <a:moveTo>
                  <a:pt x="129527" y="1127928"/>
                </a:moveTo>
                <a:lnTo>
                  <a:pt x="232110" y="1187173"/>
                </a:lnTo>
                <a:lnTo>
                  <a:pt x="232110" y="1216065"/>
                </a:lnTo>
                <a:lnTo>
                  <a:pt x="129527" y="1156820"/>
                </a:lnTo>
                <a:close/>
                <a:moveTo>
                  <a:pt x="0" y="1119001"/>
                </a:moveTo>
                <a:lnTo>
                  <a:pt x="65575" y="1156820"/>
                </a:lnTo>
                <a:lnTo>
                  <a:pt x="65575" y="1185713"/>
                </a:lnTo>
                <a:lnTo>
                  <a:pt x="0" y="1147731"/>
                </a:lnTo>
                <a:close/>
                <a:moveTo>
                  <a:pt x="379168" y="1074688"/>
                </a:moveTo>
                <a:lnTo>
                  <a:pt x="430784" y="1104554"/>
                </a:lnTo>
                <a:lnTo>
                  <a:pt x="430784" y="1133284"/>
                </a:lnTo>
                <a:lnTo>
                  <a:pt x="379168" y="1103418"/>
                </a:lnTo>
                <a:close/>
                <a:moveTo>
                  <a:pt x="123035" y="1058457"/>
                </a:moveTo>
                <a:lnTo>
                  <a:pt x="199161" y="1102444"/>
                </a:lnTo>
                <a:lnTo>
                  <a:pt x="199161" y="1131174"/>
                </a:lnTo>
                <a:lnTo>
                  <a:pt x="123035" y="1087187"/>
                </a:lnTo>
                <a:close/>
                <a:moveTo>
                  <a:pt x="0" y="1053263"/>
                </a:moveTo>
                <a:lnTo>
                  <a:pt x="109563" y="1116404"/>
                </a:lnTo>
                <a:lnTo>
                  <a:pt x="109563" y="1145133"/>
                </a:lnTo>
                <a:lnTo>
                  <a:pt x="0" y="1081993"/>
                </a:lnTo>
                <a:close/>
                <a:moveTo>
                  <a:pt x="222372" y="1050017"/>
                </a:moveTo>
                <a:lnTo>
                  <a:pt x="274151" y="1079883"/>
                </a:lnTo>
                <a:lnTo>
                  <a:pt x="274151" y="1108613"/>
                </a:lnTo>
                <a:lnTo>
                  <a:pt x="222372" y="1078747"/>
                </a:lnTo>
                <a:close/>
                <a:moveTo>
                  <a:pt x="55836" y="1019664"/>
                </a:moveTo>
                <a:lnTo>
                  <a:pt x="103070" y="1046933"/>
                </a:lnTo>
                <a:lnTo>
                  <a:pt x="103070" y="1075663"/>
                </a:lnTo>
                <a:lnTo>
                  <a:pt x="55836" y="1048394"/>
                </a:lnTo>
                <a:close/>
                <a:moveTo>
                  <a:pt x="355632" y="995316"/>
                </a:moveTo>
                <a:lnTo>
                  <a:pt x="430784" y="1038654"/>
                </a:lnTo>
                <a:lnTo>
                  <a:pt x="430784" y="1067546"/>
                </a:lnTo>
                <a:lnTo>
                  <a:pt x="355632" y="1024046"/>
                </a:lnTo>
                <a:close/>
                <a:moveTo>
                  <a:pt x="125794" y="994180"/>
                </a:moveTo>
                <a:lnTo>
                  <a:pt x="202407" y="1038492"/>
                </a:lnTo>
                <a:lnTo>
                  <a:pt x="202407" y="1067222"/>
                </a:lnTo>
                <a:lnTo>
                  <a:pt x="125794" y="1023072"/>
                </a:lnTo>
                <a:close/>
                <a:moveTo>
                  <a:pt x="0" y="987363"/>
                </a:moveTo>
                <a:lnTo>
                  <a:pt x="35709" y="1007977"/>
                </a:lnTo>
                <a:lnTo>
                  <a:pt x="35709" y="1036869"/>
                </a:lnTo>
                <a:lnTo>
                  <a:pt x="0" y="1016255"/>
                </a:lnTo>
                <a:close/>
                <a:moveTo>
                  <a:pt x="193155" y="967236"/>
                </a:moveTo>
                <a:lnTo>
                  <a:pt x="225293" y="985740"/>
                </a:lnTo>
                <a:lnTo>
                  <a:pt x="225293" y="1014632"/>
                </a:lnTo>
                <a:lnTo>
                  <a:pt x="193155" y="996128"/>
                </a:lnTo>
                <a:close/>
                <a:moveTo>
                  <a:pt x="379168" y="943050"/>
                </a:moveTo>
                <a:lnTo>
                  <a:pt x="430784" y="972917"/>
                </a:lnTo>
                <a:lnTo>
                  <a:pt x="430784" y="1001808"/>
                </a:lnTo>
                <a:lnTo>
                  <a:pt x="379168" y="971942"/>
                </a:lnTo>
                <a:close/>
                <a:moveTo>
                  <a:pt x="0" y="921626"/>
                </a:moveTo>
                <a:lnTo>
                  <a:pt x="105829" y="982656"/>
                </a:lnTo>
                <a:lnTo>
                  <a:pt x="105829" y="1011548"/>
                </a:lnTo>
                <a:lnTo>
                  <a:pt x="0" y="950356"/>
                </a:lnTo>
                <a:close/>
                <a:moveTo>
                  <a:pt x="210847" y="911725"/>
                </a:moveTo>
                <a:lnTo>
                  <a:pt x="258081" y="938994"/>
                </a:lnTo>
                <a:lnTo>
                  <a:pt x="258081" y="967886"/>
                </a:lnTo>
                <a:lnTo>
                  <a:pt x="210847" y="940617"/>
                </a:lnTo>
                <a:close/>
                <a:moveTo>
                  <a:pt x="71743" y="897278"/>
                </a:moveTo>
                <a:lnTo>
                  <a:pt x="173028" y="955712"/>
                </a:lnTo>
                <a:lnTo>
                  <a:pt x="173028" y="984441"/>
                </a:lnTo>
                <a:lnTo>
                  <a:pt x="71743" y="926008"/>
                </a:lnTo>
                <a:close/>
                <a:moveTo>
                  <a:pt x="359366" y="865789"/>
                </a:moveTo>
                <a:lnTo>
                  <a:pt x="430785" y="907179"/>
                </a:lnTo>
                <a:lnTo>
                  <a:pt x="430785" y="935909"/>
                </a:lnTo>
                <a:lnTo>
                  <a:pt x="359366" y="894681"/>
                </a:lnTo>
                <a:close/>
                <a:moveTo>
                  <a:pt x="0" y="855727"/>
                </a:moveTo>
                <a:lnTo>
                  <a:pt x="51779" y="885593"/>
                </a:lnTo>
                <a:lnTo>
                  <a:pt x="51779" y="914485"/>
                </a:lnTo>
                <a:lnTo>
                  <a:pt x="0" y="884619"/>
                </a:lnTo>
                <a:close/>
                <a:moveTo>
                  <a:pt x="248829" y="802000"/>
                </a:moveTo>
                <a:lnTo>
                  <a:pt x="280805" y="820504"/>
                </a:lnTo>
                <a:lnTo>
                  <a:pt x="280805" y="849396"/>
                </a:lnTo>
                <a:lnTo>
                  <a:pt x="248829" y="830730"/>
                </a:lnTo>
                <a:close/>
                <a:moveTo>
                  <a:pt x="0" y="789989"/>
                </a:moveTo>
                <a:lnTo>
                  <a:pt x="190883" y="900201"/>
                </a:lnTo>
                <a:lnTo>
                  <a:pt x="190883" y="928931"/>
                </a:lnTo>
                <a:lnTo>
                  <a:pt x="0" y="818719"/>
                </a:lnTo>
                <a:close/>
                <a:moveTo>
                  <a:pt x="339888" y="788852"/>
                </a:moveTo>
                <a:lnTo>
                  <a:pt x="430784" y="841280"/>
                </a:lnTo>
                <a:lnTo>
                  <a:pt x="430784" y="870172"/>
                </a:lnTo>
                <a:lnTo>
                  <a:pt x="339888" y="817582"/>
                </a:lnTo>
                <a:close/>
                <a:moveTo>
                  <a:pt x="109563" y="787392"/>
                </a:moveTo>
                <a:lnTo>
                  <a:pt x="141539" y="805896"/>
                </a:lnTo>
                <a:lnTo>
                  <a:pt x="141539" y="834788"/>
                </a:lnTo>
                <a:lnTo>
                  <a:pt x="109563" y="816122"/>
                </a:lnTo>
                <a:close/>
                <a:moveTo>
                  <a:pt x="199161" y="773433"/>
                </a:moveTo>
                <a:lnTo>
                  <a:pt x="231299" y="791937"/>
                </a:lnTo>
                <a:lnTo>
                  <a:pt x="231299" y="820667"/>
                </a:lnTo>
                <a:lnTo>
                  <a:pt x="199161" y="802163"/>
                </a:lnTo>
                <a:close/>
                <a:moveTo>
                  <a:pt x="71743" y="765642"/>
                </a:moveTo>
                <a:lnTo>
                  <a:pt x="89435" y="775868"/>
                </a:lnTo>
                <a:lnTo>
                  <a:pt x="89435" y="804598"/>
                </a:lnTo>
                <a:lnTo>
                  <a:pt x="71743" y="794372"/>
                </a:lnTo>
                <a:close/>
                <a:moveTo>
                  <a:pt x="365209" y="737238"/>
                </a:moveTo>
                <a:lnTo>
                  <a:pt x="430784" y="775057"/>
                </a:lnTo>
                <a:lnTo>
                  <a:pt x="430784" y="803950"/>
                </a:lnTo>
                <a:lnTo>
                  <a:pt x="365209" y="766130"/>
                </a:lnTo>
                <a:close/>
                <a:moveTo>
                  <a:pt x="0" y="724252"/>
                </a:moveTo>
                <a:lnTo>
                  <a:pt x="51779" y="754118"/>
                </a:lnTo>
                <a:lnTo>
                  <a:pt x="51779" y="782848"/>
                </a:lnTo>
                <a:lnTo>
                  <a:pt x="0" y="752982"/>
                </a:lnTo>
                <a:close/>
                <a:moveTo>
                  <a:pt x="218476" y="718733"/>
                </a:moveTo>
                <a:lnTo>
                  <a:pt x="250614" y="737237"/>
                </a:lnTo>
                <a:lnTo>
                  <a:pt x="250614" y="766129"/>
                </a:lnTo>
                <a:lnTo>
                  <a:pt x="218476" y="747463"/>
                </a:lnTo>
                <a:close/>
                <a:moveTo>
                  <a:pt x="91546" y="711266"/>
                </a:moveTo>
                <a:lnTo>
                  <a:pt x="179034" y="761746"/>
                </a:lnTo>
                <a:lnTo>
                  <a:pt x="179034" y="790638"/>
                </a:lnTo>
                <a:lnTo>
                  <a:pt x="91546" y="739996"/>
                </a:lnTo>
                <a:close/>
                <a:moveTo>
                  <a:pt x="151278" y="679940"/>
                </a:moveTo>
                <a:lnTo>
                  <a:pt x="198512" y="707209"/>
                </a:lnTo>
                <a:lnTo>
                  <a:pt x="198512" y="735939"/>
                </a:lnTo>
                <a:lnTo>
                  <a:pt x="151278" y="708670"/>
                </a:lnTo>
                <a:close/>
                <a:moveTo>
                  <a:pt x="361638" y="669390"/>
                </a:moveTo>
                <a:lnTo>
                  <a:pt x="430784" y="709320"/>
                </a:lnTo>
                <a:lnTo>
                  <a:pt x="430784" y="738212"/>
                </a:lnTo>
                <a:lnTo>
                  <a:pt x="361638" y="698120"/>
                </a:lnTo>
                <a:close/>
                <a:moveTo>
                  <a:pt x="0" y="658352"/>
                </a:moveTo>
                <a:lnTo>
                  <a:pt x="71419" y="699580"/>
                </a:lnTo>
                <a:lnTo>
                  <a:pt x="71419" y="728472"/>
                </a:lnTo>
                <a:lnTo>
                  <a:pt x="0" y="687244"/>
                </a:lnTo>
                <a:close/>
                <a:moveTo>
                  <a:pt x="302231" y="634979"/>
                </a:moveTo>
                <a:lnTo>
                  <a:pt x="334207" y="653645"/>
                </a:lnTo>
                <a:lnTo>
                  <a:pt x="334207" y="682375"/>
                </a:lnTo>
                <a:lnTo>
                  <a:pt x="302231" y="663871"/>
                </a:lnTo>
                <a:close/>
                <a:moveTo>
                  <a:pt x="395075" y="622968"/>
                </a:moveTo>
                <a:lnTo>
                  <a:pt x="430784" y="643582"/>
                </a:lnTo>
                <a:lnTo>
                  <a:pt x="430784" y="672312"/>
                </a:lnTo>
                <a:lnTo>
                  <a:pt x="395075" y="651698"/>
                </a:lnTo>
                <a:close/>
                <a:moveTo>
                  <a:pt x="252075" y="606087"/>
                </a:moveTo>
                <a:lnTo>
                  <a:pt x="284213" y="624753"/>
                </a:lnTo>
                <a:lnTo>
                  <a:pt x="284213" y="653483"/>
                </a:lnTo>
                <a:lnTo>
                  <a:pt x="252075" y="634979"/>
                </a:lnTo>
                <a:close/>
                <a:moveTo>
                  <a:pt x="133585" y="603489"/>
                </a:moveTo>
                <a:lnTo>
                  <a:pt x="196401" y="639685"/>
                </a:lnTo>
                <a:lnTo>
                  <a:pt x="196401" y="668577"/>
                </a:lnTo>
                <a:lnTo>
                  <a:pt x="133585" y="632381"/>
                </a:lnTo>
                <a:close/>
                <a:moveTo>
                  <a:pt x="0" y="592614"/>
                </a:moveTo>
                <a:lnTo>
                  <a:pt x="131151" y="668253"/>
                </a:lnTo>
                <a:lnTo>
                  <a:pt x="131151" y="697145"/>
                </a:lnTo>
                <a:lnTo>
                  <a:pt x="0" y="621344"/>
                </a:lnTo>
                <a:close/>
                <a:moveTo>
                  <a:pt x="85702" y="575896"/>
                </a:moveTo>
                <a:lnTo>
                  <a:pt x="113458" y="591965"/>
                </a:lnTo>
                <a:lnTo>
                  <a:pt x="113458" y="620695"/>
                </a:lnTo>
                <a:lnTo>
                  <a:pt x="85702" y="604626"/>
                </a:lnTo>
                <a:close/>
                <a:moveTo>
                  <a:pt x="365209" y="539863"/>
                </a:moveTo>
                <a:lnTo>
                  <a:pt x="430784" y="577682"/>
                </a:lnTo>
                <a:lnTo>
                  <a:pt x="430784" y="606575"/>
                </a:lnTo>
                <a:lnTo>
                  <a:pt x="365209" y="568593"/>
                </a:lnTo>
                <a:close/>
                <a:moveTo>
                  <a:pt x="129527" y="535318"/>
                </a:moveTo>
                <a:lnTo>
                  <a:pt x="232110" y="594563"/>
                </a:lnTo>
                <a:lnTo>
                  <a:pt x="232110" y="623455"/>
                </a:lnTo>
                <a:lnTo>
                  <a:pt x="129527" y="564210"/>
                </a:lnTo>
                <a:close/>
                <a:moveTo>
                  <a:pt x="0" y="526391"/>
                </a:moveTo>
                <a:lnTo>
                  <a:pt x="65575" y="564210"/>
                </a:lnTo>
                <a:lnTo>
                  <a:pt x="65575" y="593102"/>
                </a:lnTo>
                <a:lnTo>
                  <a:pt x="0" y="555283"/>
                </a:lnTo>
                <a:close/>
                <a:moveTo>
                  <a:pt x="379168" y="482079"/>
                </a:moveTo>
                <a:lnTo>
                  <a:pt x="430784" y="511945"/>
                </a:lnTo>
                <a:lnTo>
                  <a:pt x="430784" y="540675"/>
                </a:lnTo>
                <a:lnTo>
                  <a:pt x="379168" y="510809"/>
                </a:lnTo>
                <a:close/>
                <a:moveTo>
                  <a:pt x="123035" y="465847"/>
                </a:moveTo>
                <a:lnTo>
                  <a:pt x="199161" y="509834"/>
                </a:lnTo>
                <a:lnTo>
                  <a:pt x="199161" y="538564"/>
                </a:lnTo>
                <a:lnTo>
                  <a:pt x="123035" y="494577"/>
                </a:lnTo>
                <a:close/>
                <a:moveTo>
                  <a:pt x="0" y="460653"/>
                </a:moveTo>
                <a:lnTo>
                  <a:pt x="109563" y="523794"/>
                </a:lnTo>
                <a:lnTo>
                  <a:pt x="109563" y="552523"/>
                </a:lnTo>
                <a:lnTo>
                  <a:pt x="0" y="489383"/>
                </a:lnTo>
                <a:close/>
                <a:moveTo>
                  <a:pt x="222372" y="457408"/>
                </a:moveTo>
                <a:lnTo>
                  <a:pt x="274151" y="487274"/>
                </a:lnTo>
                <a:lnTo>
                  <a:pt x="274151" y="516004"/>
                </a:lnTo>
                <a:lnTo>
                  <a:pt x="222372" y="486138"/>
                </a:lnTo>
                <a:close/>
                <a:moveTo>
                  <a:pt x="55836" y="427054"/>
                </a:moveTo>
                <a:lnTo>
                  <a:pt x="103070" y="454323"/>
                </a:lnTo>
                <a:lnTo>
                  <a:pt x="103070" y="483053"/>
                </a:lnTo>
                <a:lnTo>
                  <a:pt x="55836" y="455784"/>
                </a:lnTo>
                <a:close/>
                <a:moveTo>
                  <a:pt x="355632" y="402706"/>
                </a:moveTo>
                <a:lnTo>
                  <a:pt x="430784" y="446044"/>
                </a:lnTo>
                <a:lnTo>
                  <a:pt x="430784" y="474936"/>
                </a:lnTo>
                <a:lnTo>
                  <a:pt x="355632" y="431436"/>
                </a:lnTo>
                <a:close/>
                <a:moveTo>
                  <a:pt x="125794" y="401571"/>
                </a:moveTo>
                <a:lnTo>
                  <a:pt x="202407" y="445883"/>
                </a:lnTo>
                <a:lnTo>
                  <a:pt x="202407" y="474613"/>
                </a:lnTo>
                <a:lnTo>
                  <a:pt x="125794" y="430463"/>
                </a:lnTo>
                <a:close/>
                <a:moveTo>
                  <a:pt x="0" y="394754"/>
                </a:moveTo>
                <a:lnTo>
                  <a:pt x="35709" y="415368"/>
                </a:lnTo>
                <a:lnTo>
                  <a:pt x="35709" y="444260"/>
                </a:lnTo>
                <a:lnTo>
                  <a:pt x="0" y="423646"/>
                </a:lnTo>
                <a:close/>
                <a:moveTo>
                  <a:pt x="193155" y="374627"/>
                </a:moveTo>
                <a:lnTo>
                  <a:pt x="225293" y="393293"/>
                </a:lnTo>
                <a:lnTo>
                  <a:pt x="225293" y="422023"/>
                </a:lnTo>
                <a:lnTo>
                  <a:pt x="193155" y="403519"/>
                </a:lnTo>
                <a:close/>
                <a:moveTo>
                  <a:pt x="379168" y="350441"/>
                </a:moveTo>
                <a:lnTo>
                  <a:pt x="430784" y="380307"/>
                </a:lnTo>
                <a:lnTo>
                  <a:pt x="430784" y="409199"/>
                </a:lnTo>
                <a:lnTo>
                  <a:pt x="379168" y="379333"/>
                </a:lnTo>
                <a:close/>
                <a:moveTo>
                  <a:pt x="0" y="329016"/>
                </a:moveTo>
                <a:lnTo>
                  <a:pt x="105829" y="390046"/>
                </a:lnTo>
                <a:lnTo>
                  <a:pt x="105829" y="418939"/>
                </a:lnTo>
                <a:lnTo>
                  <a:pt x="0" y="357746"/>
                </a:lnTo>
                <a:close/>
                <a:moveTo>
                  <a:pt x="210847" y="319115"/>
                </a:moveTo>
                <a:lnTo>
                  <a:pt x="258081" y="346384"/>
                </a:lnTo>
                <a:lnTo>
                  <a:pt x="258081" y="375276"/>
                </a:lnTo>
                <a:lnTo>
                  <a:pt x="210847" y="348007"/>
                </a:lnTo>
                <a:close/>
                <a:moveTo>
                  <a:pt x="71743" y="304669"/>
                </a:moveTo>
                <a:lnTo>
                  <a:pt x="173028" y="363102"/>
                </a:lnTo>
                <a:lnTo>
                  <a:pt x="173028" y="391994"/>
                </a:lnTo>
                <a:lnTo>
                  <a:pt x="71743" y="333399"/>
                </a:lnTo>
                <a:close/>
                <a:moveTo>
                  <a:pt x="359366" y="273179"/>
                </a:moveTo>
                <a:lnTo>
                  <a:pt x="430785" y="314569"/>
                </a:lnTo>
                <a:lnTo>
                  <a:pt x="430785" y="343299"/>
                </a:lnTo>
                <a:lnTo>
                  <a:pt x="359366" y="302071"/>
                </a:lnTo>
                <a:close/>
                <a:moveTo>
                  <a:pt x="0" y="263116"/>
                </a:moveTo>
                <a:lnTo>
                  <a:pt x="51779" y="292982"/>
                </a:lnTo>
                <a:lnTo>
                  <a:pt x="51779" y="321874"/>
                </a:lnTo>
                <a:lnTo>
                  <a:pt x="0" y="292008"/>
                </a:lnTo>
                <a:close/>
                <a:moveTo>
                  <a:pt x="248829" y="209390"/>
                </a:moveTo>
                <a:lnTo>
                  <a:pt x="280805" y="227894"/>
                </a:lnTo>
                <a:lnTo>
                  <a:pt x="280805" y="256786"/>
                </a:lnTo>
                <a:lnTo>
                  <a:pt x="248829" y="238282"/>
                </a:lnTo>
                <a:close/>
                <a:moveTo>
                  <a:pt x="0" y="197379"/>
                </a:moveTo>
                <a:lnTo>
                  <a:pt x="190883" y="307591"/>
                </a:lnTo>
                <a:lnTo>
                  <a:pt x="190883" y="336321"/>
                </a:lnTo>
                <a:lnTo>
                  <a:pt x="0" y="226271"/>
                </a:lnTo>
                <a:close/>
                <a:moveTo>
                  <a:pt x="339888" y="196242"/>
                </a:moveTo>
                <a:lnTo>
                  <a:pt x="430784" y="248670"/>
                </a:lnTo>
                <a:lnTo>
                  <a:pt x="430784" y="277562"/>
                </a:lnTo>
                <a:lnTo>
                  <a:pt x="339888" y="224972"/>
                </a:lnTo>
                <a:close/>
                <a:moveTo>
                  <a:pt x="109563" y="194782"/>
                </a:moveTo>
                <a:lnTo>
                  <a:pt x="141539" y="213286"/>
                </a:lnTo>
                <a:lnTo>
                  <a:pt x="141539" y="242178"/>
                </a:lnTo>
                <a:lnTo>
                  <a:pt x="109563" y="223512"/>
                </a:lnTo>
                <a:close/>
                <a:moveTo>
                  <a:pt x="199161" y="180823"/>
                </a:moveTo>
                <a:lnTo>
                  <a:pt x="231299" y="199327"/>
                </a:lnTo>
                <a:lnTo>
                  <a:pt x="231299" y="228057"/>
                </a:lnTo>
                <a:lnTo>
                  <a:pt x="199161" y="209553"/>
                </a:lnTo>
                <a:close/>
                <a:moveTo>
                  <a:pt x="71743" y="173032"/>
                </a:moveTo>
                <a:lnTo>
                  <a:pt x="89435" y="183258"/>
                </a:lnTo>
                <a:lnTo>
                  <a:pt x="89435" y="211988"/>
                </a:lnTo>
                <a:lnTo>
                  <a:pt x="71743" y="201762"/>
                </a:lnTo>
                <a:close/>
                <a:moveTo>
                  <a:pt x="0" y="131641"/>
                </a:moveTo>
                <a:lnTo>
                  <a:pt x="51779" y="161507"/>
                </a:lnTo>
                <a:lnTo>
                  <a:pt x="51779" y="190237"/>
                </a:lnTo>
                <a:lnTo>
                  <a:pt x="0" y="160371"/>
                </a:lnTo>
                <a:close/>
                <a:moveTo>
                  <a:pt x="218476" y="126124"/>
                </a:moveTo>
                <a:lnTo>
                  <a:pt x="250614" y="144628"/>
                </a:lnTo>
                <a:lnTo>
                  <a:pt x="250614" y="173520"/>
                </a:lnTo>
                <a:lnTo>
                  <a:pt x="218476" y="154854"/>
                </a:lnTo>
                <a:close/>
                <a:moveTo>
                  <a:pt x="91546" y="118656"/>
                </a:moveTo>
                <a:lnTo>
                  <a:pt x="179034" y="169136"/>
                </a:lnTo>
                <a:lnTo>
                  <a:pt x="179034" y="198028"/>
                </a:lnTo>
                <a:lnTo>
                  <a:pt x="91546" y="147386"/>
                </a:lnTo>
                <a:close/>
                <a:moveTo>
                  <a:pt x="151278" y="87325"/>
                </a:moveTo>
                <a:lnTo>
                  <a:pt x="198512" y="114599"/>
                </a:lnTo>
                <a:lnTo>
                  <a:pt x="198512" y="143329"/>
                </a:lnTo>
                <a:lnTo>
                  <a:pt x="151278" y="116060"/>
                </a:lnTo>
                <a:close/>
                <a:moveTo>
                  <a:pt x="0" y="65737"/>
                </a:moveTo>
                <a:lnTo>
                  <a:pt x="71419" y="106970"/>
                </a:lnTo>
                <a:lnTo>
                  <a:pt x="71419" y="135862"/>
                </a:lnTo>
                <a:lnTo>
                  <a:pt x="0" y="94633"/>
                </a:lnTo>
                <a:close/>
                <a:moveTo>
                  <a:pt x="0" y="0"/>
                </a:moveTo>
                <a:lnTo>
                  <a:pt x="131151" y="75639"/>
                </a:lnTo>
                <a:lnTo>
                  <a:pt x="131151" y="104536"/>
                </a:lnTo>
                <a:lnTo>
                  <a:pt x="0" y="28731"/>
                </a:lnTo>
                <a:close/>
              </a:path>
            </a:pathLst>
          </a:custGeom>
          <a:gradFill>
            <a:gsLst>
              <a:gs pos="0">
                <a:srgbClr val="DD4A84"/>
              </a:gs>
              <a:gs pos="99000">
                <a:schemeClr val="bg2">
                  <a:lumMod val="40000"/>
                  <a:lumOff val="60000"/>
                </a:schemeClr>
              </a:gs>
            </a:gsLst>
            <a:lin ang="18900000" scaled="1"/>
          </a:gradFill>
          <a:ln w="0" cap="flat">
            <a:noFill/>
            <a:prstDash val="solid"/>
            <a:miter/>
          </a:ln>
        </p:spPr>
        <p:txBody>
          <a:bodyPr rtlCol="0" anchor="ctr"/>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lang="en-US" sz="1620" b="0" i="0" u="none" strike="noStrike" kern="1200" cap="none" spc="0" normalizeH="0" baseline="0" noProof="0">
              <a:ln>
                <a:noFill/>
              </a:ln>
              <a:solidFill>
                <a:srgbClr val="FFFFFF"/>
              </a:solidFill>
              <a:effectLst/>
              <a:uLnTx/>
              <a:uFillTx/>
              <a:latin typeface="Segoe UI Regular" panose="020F0502020204030204"/>
              <a:ea typeface="+mn-ea"/>
              <a:cs typeface="+mn-cs"/>
            </a:endParaRPr>
          </a:p>
        </p:txBody>
      </p:sp>
      <p:sp>
        <p:nvSpPr>
          <p:cNvPr id="23" name="Freeform: Shape 22">
            <a:extLst>
              <a:ext uri="{FF2B5EF4-FFF2-40B4-BE49-F238E27FC236}">
                <a16:creationId xmlns:a16="http://schemas.microsoft.com/office/drawing/2014/main" id="{128B7B99-12D2-2EE7-0157-B514F3F5A0D2}"/>
              </a:ext>
              <a:ext uri="{C183D7F6-B498-43B3-948B-1728B52AA6E4}">
                <adec:decorative xmlns:adec="http://schemas.microsoft.com/office/drawing/2017/decorative" val="1"/>
              </a:ext>
            </a:extLst>
          </p:cNvPr>
          <p:cNvSpPr/>
          <p:nvPr/>
        </p:nvSpPr>
        <p:spPr>
          <a:xfrm>
            <a:off x="10202970" y="1618183"/>
            <a:ext cx="387707" cy="3916823"/>
          </a:xfrm>
          <a:custGeom>
            <a:avLst/>
            <a:gdLst>
              <a:gd name="connsiteX0" fmla="*/ 365209 w 430785"/>
              <a:gd name="connsiteY0" fmla="*/ 4285313 h 4352025"/>
              <a:gd name="connsiteX1" fmla="*/ 430784 w 430785"/>
              <a:gd name="connsiteY1" fmla="*/ 4323132 h 4352025"/>
              <a:gd name="connsiteX2" fmla="*/ 430784 w 430785"/>
              <a:gd name="connsiteY2" fmla="*/ 4352025 h 4352025"/>
              <a:gd name="connsiteX3" fmla="*/ 365209 w 430785"/>
              <a:gd name="connsiteY3" fmla="*/ 4314205 h 4352025"/>
              <a:gd name="connsiteX4" fmla="*/ 361638 w 430785"/>
              <a:gd name="connsiteY4" fmla="*/ 4217465 h 4352025"/>
              <a:gd name="connsiteX5" fmla="*/ 430784 w 430785"/>
              <a:gd name="connsiteY5" fmla="*/ 4257394 h 4352025"/>
              <a:gd name="connsiteX6" fmla="*/ 430784 w 430785"/>
              <a:gd name="connsiteY6" fmla="*/ 4286124 h 4352025"/>
              <a:gd name="connsiteX7" fmla="*/ 361638 w 430785"/>
              <a:gd name="connsiteY7" fmla="*/ 4246195 h 4352025"/>
              <a:gd name="connsiteX8" fmla="*/ 302231 w 430785"/>
              <a:gd name="connsiteY8" fmla="*/ 4183055 h 4352025"/>
              <a:gd name="connsiteX9" fmla="*/ 334207 w 430785"/>
              <a:gd name="connsiteY9" fmla="*/ 4201559 h 4352025"/>
              <a:gd name="connsiteX10" fmla="*/ 334207 w 430785"/>
              <a:gd name="connsiteY10" fmla="*/ 4230451 h 4352025"/>
              <a:gd name="connsiteX11" fmla="*/ 302231 w 430785"/>
              <a:gd name="connsiteY11" fmla="*/ 4211947 h 4352025"/>
              <a:gd name="connsiteX12" fmla="*/ 395075 w 430785"/>
              <a:gd name="connsiteY12" fmla="*/ 4171043 h 4352025"/>
              <a:gd name="connsiteX13" fmla="*/ 430784 w 430785"/>
              <a:gd name="connsiteY13" fmla="*/ 4191657 h 4352025"/>
              <a:gd name="connsiteX14" fmla="*/ 430784 w 430785"/>
              <a:gd name="connsiteY14" fmla="*/ 4220387 h 4352025"/>
              <a:gd name="connsiteX15" fmla="*/ 395075 w 430785"/>
              <a:gd name="connsiteY15" fmla="*/ 4199773 h 4352025"/>
              <a:gd name="connsiteX16" fmla="*/ 252075 w 430785"/>
              <a:gd name="connsiteY16" fmla="*/ 4154162 h 4352025"/>
              <a:gd name="connsiteX17" fmla="*/ 284213 w 430785"/>
              <a:gd name="connsiteY17" fmla="*/ 4172666 h 4352025"/>
              <a:gd name="connsiteX18" fmla="*/ 284213 w 430785"/>
              <a:gd name="connsiteY18" fmla="*/ 4201558 h 4352025"/>
              <a:gd name="connsiteX19" fmla="*/ 252075 w 430785"/>
              <a:gd name="connsiteY19" fmla="*/ 4183054 h 4352025"/>
              <a:gd name="connsiteX20" fmla="*/ 133585 w 430785"/>
              <a:gd name="connsiteY20" fmla="*/ 4151565 h 4352025"/>
              <a:gd name="connsiteX21" fmla="*/ 196401 w 430785"/>
              <a:gd name="connsiteY21" fmla="*/ 4187761 h 4352025"/>
              <a:gd name="connsiteX22" fmla="*/ 196401 w 430785"/>
              <a:gd name="connsiteY22" fmla="*/ 4216653 h 4352025"/>
              <a:gd name="connsiteX23" fmla="*/ 133585 w 430785"/>
              <a:gd name="connsiteY23" fmla="*/ 4180457 h 4352025"/>
              <a:gd name="connsiteX24" fmla="*/ 85702 w 430785"/>
              <a:gd name="connsiteY24" fmla="*/ 4123972 h 4352025"/>
              <a:gd name="connsiteX25" fmla="*/ 113458 w 430785"/>
              <a:gd name="connsiteY25" fmla="*/ 4140041 h 4352025"/>
              <a:gd name="connsiteX26" fmla="*/ 113458 w 430785"/>
              <a:gd name="connsiteY26" fmla="*/ 4168771 h 4352025"/>
              <a:gd name="connsiteX27" fmla="*/ 85702 w 430785"/>
              <a:gd name="connsiteY27" fmla="*/ 4152702 h 4352025"/>
              <a:gd name="connsiteX28" fmla="*/ 365209 w 430785"/>
              <a:gd name="connsiteY28" fmla="*/ 4087938 h 4352025"/>
              <a:gd name="connsiteX29" fmla="*/ 430784 w 430785"/>
              <a:gd name="connsiteY29" fmla="*/ 4125757 h 4352025"/>
              <a:gd name="connsiteX30" fmla="*/ 430784 w 430785"/>
              <a:gd name="connsiteY30" fmla="*/ 4154650 h 4352025"/>
              <a:gd name="connsiteX31" fmla="*/ 365209 w 430785"/>
              <a:gd name="connsiteY31" fmla="*/ 4116668 h 4352025"/>
              <a:gd name="connsiteX32" fmla="*/ 129527 w 430785"/>
              <a:gd name="connsiteY32" fmla="*/ 4083393 h 4352025"/>
              <a:gd name="connsiteX33" fmla="*/ 232110 w 430785"/>
              <a:gd name="connsiteY33" fmla="*/ 4142638 h 4352025"/>
              <a:gd name="connsiteX34" fmla="*/ 232110 w 430785"/>
              <a:gd name="connsiteY34" fmla="*/ 4171530 h 4352025"/>
              <a:gd name="connsiteX35" fmla="*/ 129527 w 430785"/>
              <a:gd name="connsiteY35" fmla="*/ 4112285 h 4352025"/>
              <a:gd name="connsiteX36" fmla="*/ 0 w 430785"/>
              <a:gd name="connsiteY36" fmla="*/ 4074466 h 4352025"/>
              <a:gd name="connsiteX37" fmla="*/ 65575 w 430785"/>
              <a:gd name="connsiteY37" fmla="*/ 4112285 h 4352025"/>
              <a:gd name="connsiteX38" fmla="*/ 65575 w 430785"/>
              <a:gd name="connsiteY38" fmla="*/ 4141178 h 4352025"/>
              <a:gd name="connsiteX39" fmla="*/ 0 w 430785"/>
              <a:gd name="connsiteY39" fmla="*/ 4103196 h 4352025"/>
              <a:gd name="connsiteX40" fmla="*/ 379168 w 430785"/>
              <a:gd name="connsiteY40" fmla="*/ 4030154 h 4352025"/>
              <a:gd name="connsiteX41" fmla="*/ 430784 w 430785"/>
              <a:gd name="connsiteY41" fmla="*/ 4060020 h 4352025"/>
              <a:gd name="connsiteX42" fmla="*/ 430784 w 430785"/>
              <a:gd name="connsiteY42" fmla="*/ 4088750 h 4352025"/>
              <a:gd name="connsiteX43" fmla="*/ 379168 w 430785"/>
              <a:gd name="connsiteY43" fmla="*/ 4058884 h 4352025"/>
              <a:gd name="connsiteX44" fmla="*/ 123035 w 430785"/>
              <a:gd name="connsiteY44" fmla="*/ 4013922 h 4352025"/>
              <a:gd name="connsiteX45" fmla="*/ 199161 w 430785"/>
              <a:gd name="connsiteY45" fmla="*/ 4057909 h 4352025"/>
              <a:gd name="connsiteX46" fmla="*/ 199161 w 430785"/>
              <a:gd name="connsiteY46" fmla="*/ 4086639 h 4352025"/>
              <a:gd name="connsiteX47" fmla="*/ 123035 w 430785"/>
              <a:gd name="connsiteY47" fmla="*/ 4042652 h 4352025"/>
              <a:gd name="connsiteX48" fmla="*/ 0 w 430785"/>
              <a:gd name="connsiteY48" fmla="*/ 4008728 h 4352025"/>
              <a:gd name="connsiteX49" fmla="*/ 109563 w 430785"/>
              <a:gd name="connsiteY49" fmla="*/ 4071869 h 4352025"/>
              <a:gd name="connsiteX50" fmla="*/ 109563 w 430785"/>
              <a:gd name="connsiteY50" fmla="*/ 4100598 h 4352025"/>
              <a:gd name="connsiteX51" fmla="*/ 0 w 430785"/>
              <a:gd name="connsiteY51" fmla="*/ 4037458 h 4352025"/>
              <a:gd name="connsiteX52" fmla="*/ 222372 w 430785"/>
              <a:gd name="connsiteY52" fmla="*/ 4005482 h 4352025"/>
              <a:gd name="connsiteX53" fmla="*/ 274151 w 430785"/>
              <a:gd name="connsiteY53" fmla="*/ 4035348 h 4352025"/>
              <a:gd name="connsiteX54" fmla="*/ 274151 w 430785"/>
              <a:gd name="connsiteY54" fmla="*/ 4064078 h 4352025"/>
              <a:gd name="connsiteX55" fmla="*/ 222372 w 430785"/>
              <a:gd name="connsiteY55" fmla="*/ 4034212 h 4352025"/>
              <a:gd name="connsiteX56" fmla="*/ 55836 w 430785"/>
              <a:gd name="connsiteY56" fmla="*/ 3975129 h 4352025"/>
              <a:gd name="connsiteX57" fmla="*/ 103070 w 430785"/>
              <a:gd name="connsiteY57" fmla="*/ 4002398 h 4352025"/>
              <a:gd name="connsiteX58" fmla="*/ 103070 w 430785"/>
              <a:gd name="connsiteY58" fmla="*/ 4031128 h 4352025"/>
              <a:gd name="connsiteX59" fmla="*/ 55836 w 430785"/>
              <a:gd name="connsiteY59" fmla="*/ 4003859 h 4352025"/>
              <a:gd name="connsiteX60" fmla="*/ 355632 w 430785"/>
              <a:gd name="connsiteY60" fmla="*/ 3950782 h 4352025"/>
              <a:gd name="connsiteX61" fmla="*/ 430784 w 430785"/>
              <a:gd name="connsiteY61" fmla="*/ 3994120 h 4352025"/>
              <a:gd name="connsiteX62" fmla="*/ 430784 w 430785"/>
              <a:gd name="connsiteY62" fmla="*/ 4023012 h 4352025"/>
              <a:gd name="connsiteX63" fmla="*/ 355632 w 430785"/>
              <a:gd name="connsiteY63" fmla="*/ 3979512 h 4352025"/>
              <a:gd name="connsiteX64" fmla="*/ 125794 w 430785"/>
              <a:gd name="connsiteY64" fmla="*/ 3949645 h 4352025"/>
              <a:gd name="connsiteX65" fmla="*/ 202407 w 430785"/>
              <a:gd name="connsiteY65" fmla="*/ 3993957 h 4352025"/>
              <a:gd name="connsiteX66" fmla="*/ 202407 w 430785"/>
              <a:gd name="connsiteY66" fmla="*/ 4022687 h 4352025"/>
              <a:gd name="connsiteX67" fmla="*/ 125794 w 430785"/>
              <a:gd name="connsiteY67" fmla="*/ 3978537 h 4352025"/>
              <a:gd name="connsiteX68" fmla="*/ 0 w 430785"/>
              <a:gd name="connsiteY68" fmla="*/ 3942828 h 4352025"/>
              <a:gd name="connsiteX69" fmla="*/ 35709 w 430785"/>
              <a:gd name="connsiteY69" fmla="*/ 3963442 h 4352025"/>
              <a:gd name="connsiteX70" fmla="*/ 35709 w 430785"/>
              <a:gd name="connsiteY70" fmla="*/ 3992334 h 4352025"/>
              <a:gd name="connsiteX71" fmla="*/ 0 w 430785"/>
              <a:gd name="connsiteY71" fmla="*/ 3971720 h 4352025"/>
              <a:gd name="connsiteX72" fmla="*/ 193155 w 430785"/>
              <a:gd name="connsiteY72" fmla="*/ 3922701 h 4352025"/>
              <a:gd name="connsiteX73" fmla="*/ 225293 w 430785"/>
              <a:gd name="connsiteY73" fmla="*/ 3941205 h 4352025"/>
              <a:gd name="connsiteX74" fmla="*/ 225293 w 430785"/>
              <a:gd name="connsiteY74" fmla="*/ 3970097 h 4352025"/>
              <a:gd name="connsiteX75" fmla="*/ 193155 w 430785"/>
              <a:gd name="connsiteY75" fmla="*/ 3951593 h 4352025"/>
              <a:gd name="connsiteX76" fmla="*/ 379168 w 430785"/>
              <a:gd name="connsiteY76" fmla="*/ 3898516 h 4352025"/>
              <a:gd name="connsiteX77" fmla="*/ 430784 w 430785"/>
              <a:gd name="connsiteY77" fmla="*/ 3928382 h 4352025"/>
              <a:gd name="connsiteX78" fmla="*/ 430784 w 430785"/>
              <a:gd name="connsiteY78" fmla="*/ 3957274 h 4352025"/>
              <a:gd name="connsiteX79" fmla="*/ 379168 w 430785"/>
              <a:gd name="connsiteY79" fmla="*/ 3927408 h 4352025"/>
              <a:gd name="connsiteX80" fmla="*/ 0 w 430785"/>
              <a:gd name="connsiteY80" fmla="*/ 3877091 h 4352025"/>
              <a:gd name="connsiteX81" fmla="*/ 105829 w 430785"/>
              <a:gd name="connsiteY81" fmla="*/ 3938121 h 4352025"/>
              <a:gd name="connsiteX82" fmla="*/ 105829 w 430785"/>
              <a:gd name="connsiteY82" fmla="*/ 3967013 h 4352025"/>
              <a:gd name="connsiteX83" fmla="*/ 0 w 430785"/>
              <a:gd name="connsiteY83" fmla="*/ 3905821 h 4352025"/>
              <a:gd name="connsiteX84" fmla="*/ 210847 w 430785"/>
              <a:gd name="connsiteY84" fmla="*/ 3867189 h 4352025"/>
              <a:gd name="connsiteX85" fmla="*/ 258081 w 430785"/>
              <a:gd name="connsiteY85" fmla="*/ 3894458 h 4352025"/>
              <a:gd name="connsiteX86" fmla="*/ 258081 w 430785"/>
              <a:gd name="connsiteY86" fmla="*/ 3923350 h 4352025"/>
              <a:gd name="connsiteX87" fmla="*/ 210847 w 430785"/>
              <a:gd name="connsiteY87" fmla="*/ 3896081 h 4352025"/>
              <a:gd name="connsiteX88" fmla="*/ 71743 w 430785"/>
              <a:gd name="connsiteY88" fmla="*/ 3852743 h 4352025"/>
              <a:gd name="connsiteX89" fmla="*/ 173028 w 430785"/>
              <a:gd name="connsiteY89" fmla="*/ 3911176 h 4352025"/>
              <a:gd name="connsiteX90" fmla="*/ 173028 w 430785"/>
              <a:gd name="connsiteY90" fmla="*/ 3939906 h 4352025"/>
              <a:gd name="connsiteX91" fmla="*/ 71743 w 430785"/>
              <a:gd name="connsiteY91" fmla="*/ 3881473 h 4352025"/>
              <a:gd name="connsiteX92" fmla="*/ 359366 w 430785"/>
              <a:gd name="connsiteY92" fmla="*/ 3821254 h 4352025"/>
              <a:gd name="connsiteX93" fmla="*/ 430785 w 430785"/>
              <a:gd name="connsiteY93" fmla="*/ 3862644 h 4352025"/>
              <a:gd name="connsiteX94" fmla="*/ 430785 w 430785"/>
              <a:gd name="connsiteY94" fmla="*/ 3891374 h 4352025"/>
              <a:gd name="connsiteX95" fmla="*/ 359366 w 430785"/>
              <a:gd name="connsiteY95" fmla="*/ 3850146 h 4352025"/>
              <a:gd name="connsiteX96" fmla="*/ 0 w 430785"/>
              <a:gd name="connsiteY96" fmla="*/ 3811191 h 4352025"/>
              <a:gd name="connsiteX97" fmla="*/ 51779 w 430785"/>
              <a:gd name="connsiteY97" fmla="*/ 3841057 h 4352025"/>
              <a:gd name="connsiteX98" fmla="*/ 51779 w 430785"/>
              <a:gd name="connsiteY98" fmla="*/ 3869949 h 4352025"/>
              <a:gd name="connsiteX99" fmla="*/ 0 w 430785"/>
              <a:gd name="connsiteY99" fmla="*/ 3840083 h 4352025"/>
              <a:gd name="connsiteX100" fmla="*/ 248829 w 430785"/>
              <a:gd name="connsiteY100" fmla="*/ 3757464 h 4352025"/>
              <a:gd name="connsiteX101" fmla="*/ 280805 w 430785"/>
              <a:gd name="connsiteY101" fmla="*/ 3775968 h 4352025"/>
              <a:gd name="connsiteX102" fmla="*/ 280805 w 430785"/>
              <a:gd name="connsiteY102" fmla="*/ 3804860 h 4352025"/>
              <a:gd name="connsiteX103" fmla="*/ 248829 w 430785"/>
              <a:gd name="connsiteY103" fmla="*/ 3786194 h 4352025"/>
              <a:gd name="connsiteX104" fmla="*/ 0 w 430785"/>
              <a:gd name="connsiteY104" fmla="*/ 3745453 h 4352025"/>
              <a:gd name="connsiteX105" fmla="*/ 190883 w 430785"/>
              <a:gd name="connsiteY105" fmla="*/ 3855665 h 4352025"/>
              <a:gd name="connsiteX106" fmla="*/ 190883 w 430785"/>
              <a:gd name="connsiteY106" fmla="*/ 3884395 h 4352025"/>
              <a:gd name="connsiteX107" fmla="*/ 0 w 430785"/>
              <a:gd name="connsiteY107" fmla="*/ 3774183 h 4352025"/>
              <a:gd name="connsiteX108" fmla="*/ 339888 w 430785"/>
              <a:gd name="connsiteY108" fmla="*/ 3744317 h 4352025"/>
              <a:gd name="connsiteX109" fmla="*/ 430784 w 430785"/>
              <a:gd name="connsiteY109" fmla="*/ 3796745 h 4352025"/>
              <a:gd name="connsiteX110" fmla="*/ 430784 w 430785"/>
              <a:gd name="connsiteY110" fmla="*/ 3825637 h 4352025"/>
              <a:gd name="connsiteX111" fmla="*/ 339888 w 430785"/>
              <a:gd name="connsiteY111" fmla="*/ 3773047 h 4352025"/>
              <a:gd name="connsiteX112" fmla="*/ 109563 w 430785"/>
              <a:gd name="connsiteY112" fmla="*/ 3742856 h 4352025"/>
              <a:gd name="connsiteX113" fmla="*/ 141539 w 430785"/>
              <a:gd name="connsiteY113" fmla="*/ 3761360 h 4352025"/>
              <a:gd name="connsiteX114" fmla="*/ 141539 w 430785"/>
              <a:gd name="connsiteY114" fmla="*/ 3790252 h 4352025"/>
              <a:gd name="connsiteX115" fmla="*/ 109563 w 430785"/>
              <a:gd name="connsiteY115" fmla="*/ 3771586 h 4352025"/>
              <a:gd name="connsiteX116" fmla="*/ 199161 w 430785"/>
              <a:gd name="connsiteY116" fmla="*/ 3728897 h 4352025"/>
              <a:gd name="connsiteX117" fmla="*/ 231299 w 430785"/>
              <a:gd name="connsiteY117" fmla="*/ 3747401 h 4352025"/>
              <a:gd name="connsiteX118" fmla="*/ 231299 w 430785"/>
              <a:gd name="connsiteY118" fmla="*/ 3776131 h 4352025"/>
              <a:gd name="connsiteX119" fmla="*/ 199161 w 430785"/>
              <a:gd name="connsiteY119" fmla="*/ 3757627 h 4352025"/>
              <a:gd name="connsiteX120" fmla="*/ 71743 w 430785"/>
              <a:gd name="connsiteY120" fmla="*/ 3721106 h 4352025"/>
              <a:gd name="connsiteX121" fmla="*/ 89435 w 430785"/>
              <a:gd name="connsiteY121" fmla="*/ 3731332 h 4352025"/>
              <a:gd name="connsiteX122" fmla="*/ 89435 w 430785"/>
              <a:gd name="connsiteY122" fmla="*/ 3760062 h 4352025"/>
              <a:gd name="connsiteX123" fmla="*/ 71743 w 430785"/>
              <a:gd name="connsiteY123" fmla="*/ 3749836 h 4352025"/>
              <a:gd name="connsiteX124" fmla="*/ 365209 w 430785"/>
              <a:gd name="connsiteY124" fmla="*/ 3692701 h 4352025"/>
              <a:gd name="connsiteX125" fmla="*/ 430784 w 430785"/>
              <a:gd name="connsiteY125" fmla="*/ 3730520 h 4352025"/>
              <a:gd name="connsiteX126" fmla="*/ 430784 w 430785"/>
              <a:gd name="connsiteY126" fmla="*/ 3759413 h 4352025"/>
              <a:gd name="connsiteX127" fmla="*/ 365209 w 430785"/>
              <a:gd name="connsiteY127" fmla="*/ 3721593 h 4352025"/>
              <a:gd name="connsiteX128" fmla="*/ 0 w 430785"/>
              <a:gd name="connsiteY128" fmla="*/ 3679716 h 4352025"/>
              <a:gd name="connsiteX129" fmla="*/ 51779 w 430785"/>
              <a:gd name="connsiteY129" fmla="*/ 3709582 h 4352025"/>
              <a:gd name="connsiteX130" fmla="*/ 51779 w 430785"/>
              <a:gd name="connsiteY130" fmla="*/ 3738312 h 4352025"/>
              <a:gd name="connsiteX131" fmla="*/ 0 w 430785"/>
              <a:gd name="connsiteY131" fmla="*/ 3708446 h 4352025"/>
              <a:gd name="connsiteX132" fmla="*/ 218476 w 430785"/>
              <a:gd name="connsiteY132" fmla="*/ 3674197 h 4352025"/>
              <a:gd name="connsiteX133" fmla="*/ 250614 w 430785"/>
              <a:gd name="connsiteY133" fmla="*/ 3692701 h 4352025"/>
              <a:gd name="connsiteX134" fmla="*/ 250614 w 430785"/>
              <a:gd name="connsiteY134" fmla="*/ 3721593 h 4352025"/>
              <a:gd name="connsiteX135" fmla="*/ 218476 w 430785"/>
              <a:gd name="connsiteY135" fmla="*/ 3702927 h 4352025"/>
              <a:gd name="connsiteX136" fmla="*/ 91546 w 430785"/>
              <a:gd name="connsiteY136" fmla="*/ 3666730 h 4352025"/>
              <a:gd name="connsiteX137" fmla="*/ 179034 w 430785"/>
              <a:gd name="connsiteY137" fmla="*/ 3717210 h 4352025"/>
              <a:gd name="connsiteX138" fmla="*/ 179034 w 430785"/>
              <a:gd name="connsiteY138" fmla="*/ 3746102 h 4352025"/>
              <a:gd name="connsiteX139" fmla="*/ 91546 w 430785"/>
              <a:gd name="connsiteY139" fmla="*/ 3695460 h 4352025"/>
              <a:gd name="connsiteX140" fmla="*/ 151278 w 430785"/>
              <a:gd name="connsiteY140" fmla="*/ 3635404 h 4352025"/>
              <a:gd name="connsiteX141" fmla="*/ 198512 w 430785"/>
              <a:gd name="connsiteY141" fmla="*/ 3662673 h 4352025"/>
              <a:gd name="connsiteX142" fmla="*/ 198512 w 430785"/>
              <a:gd name="connsiteY142" fmla="*/ 3691403 h 4352025"/>
              <a:gd name="connsiteX143" fmla="*/ 151278 w 430785"/>
              <a:gd name="connsiteY143" fmla="*/ 3664134 h 4352025"/>
              <a:gd name="connsiteX144" fmla="*/ 361638 w 430785"/>
              <a:gd name="connsiteY144" fmla="*/ 3624853 h 4352025"/>
              <a:gd name="connsiteX145" fmla="*/ 430784 w 430785"/>
              <a:gd name="connsiteY145" fmla="*/ 3664783 h 4352025"/>
              <a:gd name="connsiteX146" fmla="*/ 430784 w 430785"/>
              <a:gd name="connsiteY146" fmla="*/ 3693675 h 4352025"/>
              <a:gd name="connsiteX147" fmla="*/ 361638 w 430785"/>
              <a:gd name="connsiteY147" fmla="*/ 3653583 h 4352025"/>
              <a:gd name="connsiteX148" fmla="*/ 0 w 430785"/>
              <a:gd name="connsiteY148" fmla="*/ 3613816 h 4352025"/>
              <a:gd name="connsiteX149" fmla="*/ 71419 w 430785"/>
              <a:gd name="connsiteY149" fmla="*/ 3655044 h 4352025"/>
              <a:gd name="connsiteX150" fmla="*/ 71419 w 430785"/>
              <a:gd name="connsiteY150" fmla="*/ 3683936 h 4352025"/>
              <a:gd name="connsiteX151" fmla="*/ 0 w 430785"/>
              <a:gd name="connsiteY151" fmla="*/ 3642708 h 4352025"/>
              <a:gd name="connsiteX152" fmla="*/ 302231 w 430785"/>
              <a:gd name="connsiteY152" fmla="*/ 3590442 h 4352025"/>
              <a:gd name="connsiteX153" fmla="*/ 334207 w 430785"/>
              <a:gd name="connsiteY153" fmla="*/ 3609108 h 4352025"/>
              <a:gd name="connsiteX154" fmla="*/ 334207 w 430785"/>
              <a:gd name="connsiteY154" fmla="*/ 3637838 h 4352025"/>
              <a:gd name="connsiteX155" fmla="*/ 302231 w 430785"/>
              <a:gd name="connsiteY155" fmla="*/ 3619334 h 4352025"/>
              <a:gd name="connsiteX156" fmla="*/ 395075 w 430785"/>
              <a:gd name="connsiteY156" fmla="*/ 3578431 h 4352025"/>
              <a:gd name="connsiteX157" fmla="*/ 430784 w 430785"/>
              <a:gd name="connsiteY157" fmla="*/ 3599045 h 4352025"/>
              <a:gd name="connsiteX158" fmla="*/ 430784 w 430785"/>
              <a:gd name="connsiteY158" fmla="*/ 3627775 h 4352025"/>
              <a:gd name="connsiteX159" fmla="*/ 395075 w 430785"/>
              <a:gd name="connsiteY159" fmla="*/ 3607161 h 4352025"/>
              <a:gd name="connsiteX160" fmla="*/ 252075 w 430785"/>
              <a:gd name="connsiteY160" fmla="*/ 3561550 h 4352025"/>
              <a:gd name="connsiteX161" fmla="*/ 284213 w 430785"/>
              <a:gd name="connsiteY161" fmla="*/ 3580216 h 4352025"/>
              <a:gd name="connsiteX162" fmla="*/ 284213 w 430785"/>
              <a:gd name="connsiteY162" fmla="*/ 3608946 h 4352025"/>
              <a:gd name="connsiteX163" fmla="*/ 252075 w 430785"/>
              <a:gd name="connsiteY163" fmla="*/ 3590442 h 4352025"/>
              <a:gd name="connsiteX164" fmla="*/ 133585 w 430785"/>
              <a:gd name="connsiteY164" fmla="*/ 3558953 h 4352025"/>
              <a:gd name="connsiteX165" fmla="*/ 196401 w 430785"/>
              <a:gd name="connsiteY165" fmla="*/ 3595149 h 4352025"/>
              <a:gd name="connsiteX166" fmla="*/ 196401 w 430785"/>
              <a:gd name="connsiteY166" fmla="*/ 3624041 h 4352025"/>
              <a:gd name="connsiteX167" fmla="*/ 133585 w 430785"/>
              <a:gd name="connsiteY167" fmla="*/ 3587845 h 4352025"/>
              <a:gd name="connsiteX168" fmla="*/ 0 w 430785"/>
              <a:gd name="connsiteY168" fmla="*/ 3548078 h 4352025"/>
              <a:gd name="connsiteX169" fmla="*/ 131151 w 430785"/>
              <a:gd name="connsiteY169" fmla="*/ 3623717 h 4352025"/>
              <a:gd name="connsiteX170" fmla="*/ 131151 w 430785"/>
              <a:gd name="connsiteY170" fmla="*/ 3652609 h 4352025"/>
              <a:gd name="connsiteX171" fmla="*/ 0 w 430785"/>
              <a:gd name="connsiteY171" fmla="*/ 3576808 h 4352025"/>
              <a:gd name="connsiteX172" fmla="*/ 85702 w 430785"/>
              <a:gd name="connsiteY172" fmla="*/ 3531360 h 4352025"/>
              <a:gd name="connsiteX173" fmla="*/ 113458 w 430785"/>
              <a:gd name="connsiteY173" fmla="*/ 3547429 h 4352025"/>
              <a:gd name="connsiteX174" fmla="*/ 113458 w 430785"/>
              <a:gd name="connsiteY174" fmla="*/ 3576159 h 4352025"/>
              <a:gd name="connsiteX175" fmla="*/ 85702 w 430785"/>
              <a:gd name="connsiteY175" fmla="*/ 3560090 h 4352025"/>
              <a:gd name="connsiteX176" fmla="*/ 365209 w 430785"/>
              <a:gd name="connsiteY176" fmla="*/ 3495326 h 4352025"/>
              <a:gd name="connsiteX177" fmla="*/ 430784 w 430785"/>
              <a:gd name="connsiteY177" fmla="*/ 3533145 h 4352025"/>
              <a:gd name="connsiteX178" fmla="*/ 430784 w 430785"/>
              <a:gd name="connsiteY178" fmla="*/ 3562038 h 4352025"/>
              <a:gd name="connsiteX179" fmla="*/ 365209 w 430785"/>
              <a:gd name="connsiteY179" fmla="*/ 3524056 h 4352025"/>
              <a:gd name="connsiteX180" fmla="*/ 129527 w 430785"/>
              <a:gd name="connsiteY180" fmla="*/ 3490781 h 4352025"/>
              <a:gd name="connsiteX181" fmla="*/ 232110 w 430785"/>
              <a:gd name="connsiteY181" fmla="*/ 3550026 h 4352025"/>
              <a:gd name="connsiteX182" fmla="*/ 232110 w 430785"/>
              <a:gd name="connsiteY182" fmla="*/ 3578918 h 4352025"/>
              <a:gd name="connsiteX183" fmla="*/ 129527 w 430785"/>
              <a:gd name="connsiteY183" fmla="*/ 3519673 h 4352025"/>
              <a:gd name="connsiteX184" fmla="*/ 0 w 430785"/>
              <a:gd name="connsiteY184" fmla="*/ 3481854 h 4352025"/>
              <a:gd name="connsiteX185" fmla="*/ 65575 w 430785"/>
              <a:gd name="connsiteY185" fmla="*/ 3519673 h 4352025"/>
              <a:gd name="connsiteX186" fmla="*/ 65575 w 430785"/>
              <a:gd name="connsiteY186" fmla="*/ 3548565 h 4352025"/>
              <a:gd name="connsiteX187" fmla="*/ 0 w 430785"/>
              <a:gd name="connsiteY187" fmla="*/ 3510746 h 4352025"/>
              <a:gd name="connsiteX188" fmla="*/ 379168 w 430785"/>
              <a:gd name="connsiteY188" fmla="*/ 3437542 h 4352025"/>
              <a:gd name="connsiteX189" fmla="*/ 430784 w 430785"/>
              <a:gd name="connsiteY189" fmla="*/ 3467408 h 4352025"/>
              <a:gd name="connsiteX190" fmla="*/ 430784 w 430785"/>
              <a:gd name="connsiteY190" fmla="*/ 3496138 h 4352025"/>
              <a:gd name="connsiteX191" fmla="*/ 379168 w 430785"/>
              <a:gd name="connsiteY191" fmla="*/ 3466272 h 4352025"/>
              <a:gd name="connsiteX192" fmla="*/ 123035 w 430785"/>
              <a:gd name="connsiteY192" fmla="*/ 3421310 h 4352025"/>
              <a:gd name="connsiteX193" fmla="*/ 199161 w 430785"/>
              <a:gd name="connsiteY193" fmla="*/ 3465297 h 4352025"/>
              <a:gd name="connsiteX194" fmla="*/ 199161 w 430785"/>
              <a:gd name="connsiteY194" fmla="*/ 3494027 h 4352025"/>
              <a:gd name="connsiteX195" fmla="*/ 123035 w 430785"/>
              <a:gd name="connsiteY195" fmla="*/ 3450040 h 4352025"/>
              <a:gd name="connsiteX196" fmla="*/ 0 w 430785"/>
              <a:gd name="connsiteY196" fmla="*/ 3416116 h 4352025"/>
              <a:gd name="connsiteX197" fmla="*/ 109563 w 430785"/>
              <a:gd name="connsiteY197" fmla="*/ 3479257 h 4352025"/>
              <a:gd name="connsiteX198" fmla="*/ 109563 w 430785"/>
              <a:gd name="connsiteY198" fmla="*/ 3507986 h 4352025"/>
              <a:gd name="connsiteX199" fmla="*/ 0 w 430785"/>
              <a:gd name="connsiteY199" fmla="*/ 3444846 h 4352025"/>
              <a:gd name="connsiteX200" fmla="*/ 222372 w 430785"/>
              <a:gd name="connsiteY200" fmla="*/ 3412870 h 4352025"/>
              <a:gd name="connsiteX201" fmla="*/ 274151 w 430785"/>
              <a:gd name="connsiteY201" fmla="*/ 3442736 h 4352025"/>
              <a:gd name="connsiteX202" fmla="*/ 274151 w 430785"/>
              <a:gd name="connsiteY202" fmla="*/ 3471466 h 4352025"/>
              <a:gd name="connsiteX203" fmla="*/ 222372 w 430785"/>
              <a:gd name="connsiteY203" fmla="*/ 3441600 h 4352025"/>
              <a:gd name="connsiteX204" fmla="*/ 55836 w 430785"/>
              <a:gd name="connsiteY204" fmla="*/ 3382517 h 4352025"/>
              <a:gd name="connsiteX205" fmla="*/ 103070 w 430785"/>
              <a:gd name="connsiteY205" fmla="*/ 3409786 h 4352025"/>
              <a:gd name="connsiteX206" fmla="*/ 103070 w 430785"/>
              <a:gd name="connsiteY206" fmla="*/ 3438516 h 4352025"/>
              <a:gd name="connsiteX207" fmla="*/ 55836 w 430785"/>
              <a:gd name="connsiteY207" fmla="*/ 3411247 h 4352025"/>
              <a:gd name="connsiteX208" fmla="*/ 355632 w 430785"/>
              <a:gd name="connsiteY208" fmla="*/ 3358169 h 4352025"/>
              <a:gd name="connsiteX209" fmla="*/ 430784 w 430785"/>
              <a:gd name="connsiteY209" fmla="*/ 3401507 h 4352025"/>
              <a:gd name="connsiteX210" fmla="*/ 430784 w 430785"/>
              <a:gd name="connsiteY210" fmla="*/ 3430399 h 4352025"/>
              <a:gd name="connsiteX211" fmla="*/ 355632 w 430785"/>
              <a:gd name="connsiteY211" fmla="*/ 3386899 h 4352025"/>
              <a:gd name="connsiteX212" fmla="*/ 125794 w 430785"/>
              <a:gd name="connsiteY212" fmla="*/ 3357033 h 4352025"/>
              <a:gd name="connsiteX213" fmla="*/ 202407 w 430785"/>
              <a:gd name="connsiteY213" fmla="*/ 3401345 h 4352025"/>
              <a:gd name="connsiteX214" fmla="*/ 202407 w 430785"/>
              <a:gd name="connsiteY214" fmla="*/ 3430075 h 4352025"/>
              <a:gd name="connsiteX215" fmla="*/ 125794 w 430785"/>
              <a:gd name="connsiteY215" fmla="*/ 3385925 h 4352025"/>
              <a:gd name="connsiteX216" fmla="*/ 0 w 430785"/>
              <a:gd name="connsiteY216" fmla="*/ 3350216 h 4352025"/>
              <a:gd name="connsiteX217" fmla="*/ 35709 w 430785"/>
              <a:gd name="connsiteY217" fmla="*/ 3370830 h 4352025"/>
              <a:gd name="connsiteX218" fmla="*/ 35709 w 430785"/>
              <a:gd name="connsiteY218" fmla="*/ 3399722 h 4352025"/>
              <a:gd name="connsiteX219" fmla="*/ 0 w 430785"/>
              <a:gd name="connsiteY219" fmla="*/ 3379108 h 4352025"/>
              <a:gd name="connsiteX220" fmla="*/ 193155 w 430785"/>
              <a:gd name="connsiteY220" fmla="*/ 3330089 h 4352025"/>
              <a:gd name="connsiteX221" fmla="*/ 225293 w 430785"/>
              <a:gd name="connsiteY221" fmla="*/ 3348755 h 4352025"/>
              <a:gd name="connsiteX222" fmla="*/ 225293 w 430785"/>
              <a:gd name="connsiteY222" fmla="*/ 3377485 h 4352025"/>
              <a:gd name="connsiteX223" fmla="*/ 193155 w 430785"/>
              <a:gd name="connsiteY223" fmla="*/ 3358981 h 4352025"/>
              <a:gd name="connsiteX224" fmla="*/ 379168 w 430785"/>
              <a:gd name="connsiteY224" fmla="*/ 3305904 h 4352025"/>
              <a:gd name="connsiteX225" fmla="*/ 430784 w 430785"/>
              <a:gd name="connsiteY225" fmla="*/ 3335770 h 4352025"/>
              <a:gd name="connsiteX226" fmla="*/ 430784 w 430785"/>
              <a:gd name="connsiteY226" fmla="*/ 3364662 h 4352025"/>
              <a:gd name="connsiteX227" fmla="*/ 379168 w 430785"/>
              <a:gd name="connsiteY227" fmla="*/ 3334796 h 4352025"/>
              <a:gd name="connsiteX228" fmla="*/ 0 w 430785"/>
              <a:gd name="connsiteY228" fmla="*/ 3284478 h 4352025"/>
              <a:gd name="connsiteX229" fmla="*/ 105829 w 430785"/>
              <a:gd name="connsiteY229" fmla="*/ 3345508 h 4352025"/>
              <a:gd name="connsiteX230" fmla="*/ 105829 w 430785"/>
              <a:gd name="connsiteY230" fmla="*/ 3374401 h 4352025"/>
              <a:gd name="connsiteX231" fmla="*/ 0 w 430785"/>
              <a:gd name="connsiteY231" fmla="*/ 3313208 h 4352025"/>
              <a:gd name="connsiteX232" fmla="*/ 210847 w 430785"/>
              <a:gd name="connsiteY232" fmla="*/ 3274577 h 4352025"/>
              <a:gd name="connsiteX233" fmla="*/ 258081 w 430785"/>
              <a:gd name="connsiteY233" fmla="*/ 3301846 h 4352025"/>
              <a:gd name="connsiteX234" fmla="*/ 258081 w 430785"/>
              <a:gd name="connsiteY234" fmla="*/ 3330738 h 4352025"/>
              <a:gd name="connsiteX235" fmla="*/ 210847 w 430785"/>
              <a:gd name="connsiteY235" fmla="*/ 3303469 h 4352025"/>
              <a:gd name="connsiteX236" fmla="*/ 71743 w 430785"/>
              <a:gd name="connsiteY236" fmla="*/ 3260131 h 4352025"/>
              <a:gd name="connsiteX237" fmla="*/ 173028 w 430785"/>
              <a:gd name="connsiteY237" fmla="*/ 3318564 h 4352025"/>
              <a:gd name="connsiteX238" fmla="*/ 173028 w 430785"/>
              <a:gd name="connsiteY238" fmla="*/ 3347456 h 4352025"/>
              <a:gd name="connsiteX239" fmla="*/ 71743 w 430785"/>
              <a:gd name="connsiteY239" fmla="*/ 3288861 h 4352025"/>
              <a:gd name="connsiteX240" fmla="*/ 359366 w 430785"/>
              <a:gd name="connsiteY240" fmla="*/ 3228642 h 4352025"/>
              <a:gd name="connsiteX241" fmla="*/ 430785 w 430785"/>
              <a:gd name="connsiteY241" fmla="*/ 3270032 h 4352025"/>
              <a:gd name="connsiteX242" fmla="*/ 430785 w 430785"/>
              <a:gd name="connsiteY242" fmla="*/ 3298762 h 4352025"/>
              <a:gd name="connsiteX243" fmla="*/ 359366 w 430785"/>
              <a:gd name="connsiteY243" fmla="*/ 3257534 h 4352025"/>
              <a:gd name="connsiteX244" fmla="*/ 0 w 430785"/>
              <a:gd name="connsiteY244" fmla="*/ 3218578 h 4352025"/>
              <a:gd name="connsiteX245" fmla="*/ 51779 w 430785"/>
              <a:gd name="connsiteY245" fmla="*/ 3248444 h 4352025"/>
              <a:gd name="connsiteX246" fmla="*/ 51779 w 430785"/>
              <a:gd name="connsiteY246" fmla="*/ 3277336 h 4352025"/>
              <a:gd name="connsiteX247" fmla="*/ 0 w 430785"/>
              <a:gd name="connsiteY247" fmla="*/ 3247470 h 4352025"/>
              <a:gd name="connsiteX248" fmla="*/ 248829 w 430785"/>
              <a:gd name="connsiteY248" fmla="*/ 3164852 h 4352025"/>
              <a:gd name="connsiteX249" fmla="*/ 280805 w 430785"/>
              <a:gd name="connsiteY249" fmla="*/ 3183356 h 4352025"/>
              <a:gd name="connsiteX250" fmla="*/ 280805 w 430785"/>
              <a:gd name="connsiteY250" fmla="*/ 3212248 h 4352025"/>
              <a:gd name="connsiteX251" fmla="*/ 248829 w 430785"/>
              <a:gd name="connsiteY251" fmla="*/ 3193744 h 4352025"/>
              <a:gd name="connsiteX252" fmla="*/ 0 w 430785"/>
              <a:gd name="connsiteY252" fmla="*/ 3152841 h 4352025"/>
              <a:gd name="connsiteX253" fmla="*/ 190883 w 430785"/>
              <a:gd name="connsiteY253" fmla="*/ 3263053 h 4352025"/>
              <a:gd name="connsiteX254" fmla="*/ 190883 w 430785"/>
              <a:gd name="connsiteY254" fmla="*/ 3291783 h 4352025"/>
              <a:gd name="connsiteX255" fmla="*/ 0 w 430785"/>
              <a:gd name="connsiteY255" fmla="*/ 3181733 h 4352025"/>
              <a:gd name="connsiteX256" fmla="*/ 339888 w 430785"/>
              <a:gd name="connsiteY256" fmla="*/ 3151705 h 4352025"/>
              <a:gd name="connsiteX257" fmla="*/ 430784 w 430785"/>
              <a:gd name="connsiteY257" fmla="*/ 3204133 h 4352025"/>
              <a:gd name="connsiteX258" fmla="*/ 430784 w 430785"/>
              <a:gd name="connsiteY258" fmla="*/ 3233025 h 4352025"/>
              <a:gd name="connsiteX259" fmla="*/ 339888 w 430785"/>
              <a:gd name="connsiteY259" fmla="*/ 3180435 h 4352025"/>
              <a:gd name="connsiteX260" fmla="*/ 109563 w 430785"/>
              <a:gd name="connsiteY260" fmla="*/ 3150244 h 4352025"/>
              <a:gd name="connsiteX261" fmla="*/ 141539 w 430785"/>
              <a:gd name="connsiteY261" fmla="*/ 3168748 h 4352025"/>
              <a:gd name="connsiteX262" fmla="*/ 141539 w 430785"/>
              <a:gd name="connsiteY262" fmla="*/ 3197640 h 4352025"/>
              <a:gd name="connsiteX263" fmla="*/ 109563 w 430785"/>
              <a:gd name="connsiteY263" fmla="*/ 3178974 h 4352025"/>
              <a:gd name="connsiteX264" fmla="*/ 199161 w 430785"/>
              <a:gd name="connsiteY264" fmla="*/ 3136285 h 4352025"/>
              <a:gd name="connsiteX265" fmla="*/ 231299 w 430785"/>
              <a:gd name="connsiteY265" fmla="*/ 3154789 h 4352025"/>
              <a:gd name="connsiteX266" fmla="*/ 231299 w 430785"/>
              <a:gd name="connsiteY266" fmla="*/ 3183519 h 4352025"/>
              <a:gd name="connsiteX267" fmla="*/ 199161 w 430785"/>
              <a:gd name="connsiteY267" fmla="*/ 3165015 h 4352025"/>
              <a:gd name="connsiteX268" fmla="*/ 71743 w 430785"/>
              <a:gd name="connsiteY268" fmla="*/ 3128494 h 4352025"/>
              <a:gd name="connsiteX269" fmla="*/ 89435 w 430785"/>
              <a:gd name="connsiteY269" fmla="*/ 3138720 h 4352025"/>
              <a:gd name="connsiteX270" fmla="*/ 89435 w 430785"/>
              <a:gd name="connsiteY270" fmla="*/ 3167450 h 4352025"/>
              <a:gd name="connsiteX271" fmla="*/ 71743 w 430785"/>
              <a:gd name="connsiteY271" fmla="*/ 3157224 h 4352025"/>
              <a:gd name="connsiteX272" fmla="*/ 365209 w 430785"/>
              <a:gd name="connsiteY272" fmla="*/ 3103126 h 4352025"/>
              <a:gd name="connsiteX273" fmla="*/ 430784 w 430785"/>
              <a:gd name="connsiteY273" fmla="*/ 3140945 h 4352025"/>
              <a:gd name="connsiteX274" fmla="*/ 430784 w 430785"/>
              <a:gd name="connsiteY274" fmla="*/ 3169838 h 4352025"/>
              <a:gd name="connsiteX275" fmla="*/ 365209 w 430785"/>
              <a:gd name="connsiteY275" fmla="*/ 3132018 h 4352025"/>
              <a:gd name="connsiteX276" fmla="*/ 0 w 430785"/>
              <a:gd name="connsiteY276" fmla="*/ 3087103 h 4352025"/>
              <a:gd name="connsiteX277" fmla="*/ 51779 w 430785"/>
              <a:gd name="connsiteY277" fmla="*/ 3116969 h 4352025"/>
              <a:gd name="connsiteX278" fmla="*/ 51779 w 430785"/>
              <a:gd name="connsiteY278" fmla="*/ 3145699 h 4352025"/>
              <a:gd name="connsiteX279" fmla="*/ 0 w 430785"/>
              <a:gd name="connsiteY279" fmla="*/ 3115833 h 4352025"/>
              <a:gd name="connsiteX280" fmla="*/ 218476 w 430785"/>
              <a:gd name="connsiteY280" fmla="*/ 3081585 h 4352025"/>
              <a:gd name="connsiteX281" fmla="*/ 250614 w 430785"/>
              <a:gd name="connsiteY281" fmla="*/ 3100089 h 4352025"/>
              <a:gd name="connsiteX282" fmla="*/ 250614 w 430785"/>
              <a:gd name="connsiteY282" fmla="*/ 3128981 h 4352025"/>
              <a:gd name="connsiteX283" fmla="*/ 218476 w 430785"/>
              <a:gd name="connsiteY283" fmla="*/ 3110315 h 4352025"/>
              <a:gd name="connsiteX284" fmla="*/ 91546 w 430785"/>
              <a:gd name="connsiteY284" fmla="*/ 3074118 h 4352025"/>
              <a:gd name="connsiteX285" fmla="*/ 179034 w 430785"/>
              <a:gd name="connsiteY285" fmla="*/ 3124598 h 4352025"/>
              <a:gd name="connsiteX286" fmla="*/ 179034 w 430785"/>
              <a:gd name="connsiteY286" fmla="*/ 3153490 h 4352025"/>
              <a:gd name="connsiteX287" fmla="*/ 91546 w 430785"/>
              <a:gd name="connsiteY287" fmla="*/ 3102848 h 4352025"/>
              <a:gd name="connsiteX288" fmla="*/ 151278 w 430785"/>
              <a:gd name="connsiteY288" fmla="*/ 3042791 h 4352025"/>
              <a:gd name="connsiteX289" fmla="*/ 198512 w 430785"/>
              <a:gd name="connsiteY289" fmla="*/ 3070060 h 4352025"/>
              <a:gd name="connsiteX290" fmla="*/ 198512 w 430785"/>
              <a:gd name="connsiteY290" fmla="*/ 3098790 h 4352025"/>
              <a:gd name="connsiteX291" fmla="*/ 151278 w 430785"/>
              <a:gd name="connsiteY291" fmla="*/ 3071521 h 4352025"/>
              <a:gd name="connsiteX292" fmla="*/ 361638 w 430785"/>
              <a:gd name="connsiteY292" fmla="*/ 3035278 h 4352025"/>
              <a:gd name="connsiteX293" fmla="*/ 430784 w 430785"/>
              <a:gd name="connsiteY293" fmla="*/ 3075207 h 4352025"/>
              <a:gd name="connsiteX294" fmla="*/ 430784 w 430785"/>
              <a:gd name="connsiteY294" fmla="*/ 3103937 h 4352025"/>
              <a:gd name="connsiteX295" fmla="*/ 361638 w 430785"/>
              <a:gd name="connsiteY295" fmla="*/ 3064008 h 4352025"/>
              <a:gd name="connsiteX296" fmla="*/ 0 w 430785"/>
              <a:gd name="connsiteY296" fmla="*/ 3021203 h 4352025"/>
              <a:gd name="connsiteX297" fmla="*/ 71419 w 430785"/>
              <a:gd name="connsiteY297" fmla="*/ 3062431 h 4352025"/>
              <a:gd name="connsiteX298" fmla="*/ 71419 w 430785"/>
              <a:gd name="connsiteY298" fmla="*/ 3091323 h 4352025"/>
              <a:gd name="connsiteX299" fmla="*/ 0 w 430785"/>
              <a:gd name="connsiteY299" fmla="*/ 3050095 h 4352025"/>
              <a:gd name="connsiteX300" fmla="*/ 302231 w 430785"/>
              <a:gd name="connsiteY300" fmla="*/ 3000868 h 4352025"/>
              <a:gd name="connsiteX301" fmla="*/ 334207 w 430785"/>
              <a:gd name="connsiteY301" fmla="*/ 3019372 h 4352025"/>
              <a:gd name="connsiteX302" fmla="*/ 334207 w 430785"/>
              <a:gd name="connsiteY302" fmla="*/ 3048264 h 4352025"/>
              <a:gd name="connsiteX303" fmla="*/ 302231 w 430785"/>
              <a:gd name="connsiteY303" fmla="*/ 3029760 h 4352025"/>
              <a:gd name="connsiteX304" fmla="*/ 395075 w 430785"/>
              <a:gd name="connsiteY304" fmla="*/ 2988856 h 4352025"/>
              <a:gd name="connsiteX305" fmla="*/ 430784 w 430785"/>
              <a:gd name="connsiteY305" fmla="*/ 3009470 h 4352025"/>
              <a:gd name="connsiteX306" fmla="*/ 430784 w 430785"/>
              <a:gd name="connsiteY306" fmla="*/ 3038200 h 4352025"/>
              <a:gd name="connsiteX307" fmla="*/ 395075 w 430785"/>
              <a:gd name="connsiteY307" fmla="*/ 3017586 h 4352025"/>
              <a:gd name="connsiteX308" fmla="*/ 252075 w 430785"/>
              <a:gd name="connsiteY308" fmla="*/ 2971975 h 4352025"/>
              <a:gd name="connsiteX309" fmla="*/ 284213 w 430785"/>
              <a:gd name="connsiteY309" fmla="*/ 2990479 h 4352025"/>
              <a:gd name="connsiteX310" fmla="*/ 284213 w 430785"/>
              <a:gd name="connsiteY310" fmla="*/ 3019371 h 4352025"/>
              <a:gd name="connsiteX311" fmla="*/ 252075 w 430785"/>
              <a:gd name="connsiteY311" fmla="*/ 3000867 h 4352025"/>
              <a:gd name="connsiteX312" fmla="*/ 133585 w 430785"/>
              <a:gd name="connsiteY312" fmla="*/ 2969378 h 4352025"/>
              <a:gd name="connsiteX313" fmla="*/ 196401 w 430785"/>
              <a:gd name="connsiteY313" fmla="*/ 3005574 h 4352025"/>
              <a:gd name="connsiteX314" fmla="*/ 196401 w 430785"/>
              <a:gd name="connsiteY314" fmla="*/ 3034466 h 4352025"/>
              <a:gd name="connsiteX315" fmla="*/ 133585 w 430785"/>
              <a:gd name="connsiteY315" fmla="*/ 2998270 h 4352025"/>
              <a:gd name="connsiteX316" fmla="*/ 0 w 430785"/>
              <a:gd name="connsiteY316" fmla="*/ 2955466 h 4352025"/>
              <a:gd name="connsiteX317" fmla="*/ 131151 w 430785"/>
              <a:gd name="connsiteY317" fmla="*/ 3031105 h 4352025"/>
              <a:gd name="connsiteX318" fmla="*/ 131151 w 430785"/>
              <a:gd name="connsiteY318" fmla="*/ 3059997 h 4352025"/>
              <a:gd name="connsiteX319" fmla="*/ 0 w 430785"/>
              <a:gd name="connsiteY319" fmla="*/ 2984196 h 4352025"/>
              <a:gd name="connsiteX320" fmla="*/ 85702 w 430785"/>
              <a:gd name="connsiteY320" fmla="*/ 2941785 h 4352025"/>
              <a:gd name="connsiteX321" fmla="*/ 113458 w 430785"/>
              <a:gd name="connsiteY321" fmla="*/ 2957854 h 4352025"/>
              <a:gd name="connsiteX322" fmla="*/ 113458 w 430785"/>
              <a:gd name="connsiteY322" fmla="*/ 2986584 h 4352025"/>
              <a:gd name="connsiteX323" fmla="*/ 85702 w 430785"/>
              <a:gd name="connsiteY323" fmla="*/ 2970515 h 4352025"/>
              <a:gd name="connsiteX324" fmla="*/ 365209 w 430785"/>
              <a:gd name="connsiteY324" fmla="*/ 2905751 h 4352025"/>
              <a:gd name="connsiteX325" fmla="*/ 430784 w 430785"/>
              <a:gd name="connsiteY325" fmla="*/ 2943570 h 4352025"/>
              <a:gd name="connsiteX326" fmla="*/ 430784 w 430785"/>
              <a:gd name="connsiteY326" fmla="*/ 2972463 h 4352025"/>
              <a:gd name="connsiteX327" fmla="*/ 365209 w 430785"/>
              <a:gd name="connsiteY327" fmla="*/ 2934481 h 4352025"/>
              <a:gd name="connsiteX328" fmla="*/ 129527 w 430785"/>
              <a:gd name="connsiteY328" fmla="*/ 2901206 h 4352025"/>
              <a:gd name="connsiteX329" fmla="*/ 232110 w 430785"/>
              <a:gd name="connsiteY329" fmla="*/ 2960451 h 4352025"/>
              <a:gd name="connsiteX330" fmla="*/ 232110 w 430785"/>
              <a:gd name="connsiteY330" fmla="*/ 2989343 h 4352025"/>
              <a:gd name="connsiteX331" fmla="*/ 129527 w 430785"/>
              <a:gd name="connsiteY331" fmla="*/ 2930098 h 4352025"/>
              <a:gd name="connsiteX332" fmla="*/ 0 w 430785"/>
              <a:gd name="connsiteY332" fmla="*/ 2892279 h 4352025"/>
              <a:gd name="connsiteX333" fmla="*/ 65575 w 430785"/>
              <a:gd name="connsiteY333" fmla="*/ 2930098 h 4352025"/>
              <a:gd name="connsiteX334" fmla="*/ 65575 w 430785"/>
              <a:gd name="connsiteY334" fmla="*/ 2958991 h 4352025"/>
              <a:gd name="connsiteX335" fmla="*/ 0 w 430785"/>
              <a:gd name="connsiteY335" fmla="*/ 2921009 h 4352025"/>
              <a:gd name="connsiteX336" fmla="*/ 379168 w 430785"/>
              <a:gd name="connsiteY336" fmla="*/ 2847967 h 4352025"/>
              <a:gd name="connsiteX337" fmla="*/ 430784 w 430785"/>
              <a:gd name="connsiteY337" fmla="*/ 2877833 h 4352025"/>
              <a:gd name="connsiteX338" fmla="*/ 430784 w 430785"/>
              <a:gd name="connsiteY338" fmla="*/ 2906563 h 4352025"/>
              <a:gd name="connsiteX339" fmla="*/ 379168 w 430785"/>
              <a:gd name="connsiteY339" fmla="*/ 2876697 h 4352025"/>
              <a:gd name="connsiteX340" fmla="*/ 123035 w 430785"/>
              <a:gd name="connsiteY340" fmla="*/ 2831735 h 4352025"/>
              <a:gd name="connsiteX341" fmla="*/ 199161 w 430785"/>
              <a:gd name="connsiteY341" fmla="*/ 2875722 h 4352025"/>
              <a:gd name="connsiteX342" fmla="*/ 199161 w 430785"/>
              <a:gd name="connsiteY342" fmla="*/ 2904452 h 4352025"/>
              <a:gd name="connsiteX343" fmla="*/ 123035 w 430785"/>
              <a:gd name="connsiteY343" fmla="*/ 2860465 h 4352025"/>
              <a:gd name="connsiteX344" fmla="*/ 0 w 430785"/>
              <a:gd name="connsiteY344" fmla="*/ 2826541 h 4352025"/>
              <a:gd name="connsiteX345" fmla="*/ 109563 w 430785"/>
              <a:gd name="connsiteY345" fmla="*/ 2889682 h 4352025"/>
              <a:gd name="connsiteX346" fmla="*/ 109563 w 430785"/>
              <a:gd name="connsiteY346" fmla="*/ 2918411 h 4352025"/>
              <a:gd name="connsiteX347" fmla="*/ 0 w 430785"/>
              <a:gd name="connsiteY347" fmla="*/ 2855271 h 4352025"/>
              <a:gd name="connsiteX348" fmla="*/ 222372 w 430785"/>
              <a:gd name="connsiteY348" fmla="*/ 2823295 h 4352025"/>
              <a:gd name="connsiteX349" fmla="*/ 274151 w 430785"/>
              <a:gd name="connsiteY349" fmla="*/ 2853161 h 4352025"/>
              <a:gd name="connsiteX350" fmla="*/ 274151 w 430785"/>
              <a:gd name="connsiteY350" fmla="*/ 2881891 h 4352025"/>
              <a:gd name="connsiteX351" fmla="*/ 222372 w 430785"/>
              <a:gd name="connsiteY351" fmla="*/ 2852025 h 4352025"/>
              <a:gd name="connsiteX352" fmla="*/ 55836 w 430785"/>
              <a:gd name="connsiteY352" fmla="*/ 2792942 h 4352025"/>
              <a:gd name="connsiteX353" fmla="*/ 103070 w 430785"/>
              <a:gd name="connsiteY353" fmla="*/ 2820211 h 4352025"/>
              <a:gd name="connsiteX354" fmla="*/ 103070 w 430785"/>
              <a:gd name="connsiteY354" fmla="*/ 2848941 h 4352025"/>
              <a:gd name="connsiteX355" fmla="*/ 55836 w 430785"/>
              <a:gd name="connsiteY355" fmla="*/ 2821672 h 4352025"/>
              <a:gd name="connsiteX356" fmla="*/ 355632 w 430785"/>
              <a:gd name="connsiteY356" fmla="*/ 2768595 h 4352025"/>
              <a:gd name="connsiteX357" fmla="*/ 430784 w 430785"/>
              <a:gd name="connsiteY357" fmla="*/ 2811933 h 4352025"/>
              <a:gd name="connsiteX358" fmla="*/ 430784 w 430785"/>
              <a:gd name="connsiteY358" fmla="*/ 2840825 h 4352025"/>
              <a:gd name="connsiteX359" fmla="*/ 355632 w 430785"/>
              <a:gd name="connsiteY359" fmla="*/ 2797325 h 4352025"/>
              <a:gd name="connsiteX360" fmla="*/ 125794 w 430785"/>
              <a:gd name="connsiteY360" fmla="*/ 2767458 h 4352025"/>
              <a:gd name="connsiteX361" fmla="*/ 202407 w 430785"/>
              <a:gd name="connsiteY361" fmla="*/ 2811770 h 4352025"/>
              <a:gd name="connsiteX362" fmla="*/ 202407 w 430785"/>
              <a:gd name="connsiteY362" fmla="*/ 2840500 h 4352025"/>
              <a:gd name="connsiteX363" fmla="*/ 125794 w 430785"/>
              <a:gd name="connsiteY363" fmla="*/ 2796350 h 4352025"/>
              <a:gd name="connsiteX364" fmla="*/ 0 w 430785"/>
              <a:gd name="connsiteY364" fmla="*/ 2760641 h 4352025"/>
              <a:gd name="connsiteX365" fmla="*/ 35709 w 430785"/>
              <a:gd name="connsiteY365" fmla="*/ 2781255 h 4352025"/>
              <a:gd name="connsiteX366" fmla="*/ 35709 w 430785"/>
              <a:gd name="connsiteY366" fmla="*/ 2810147 h 4352025"/>
              <a:gd name="connsiteX367" fmla="*/ 0 w 430785"/>
              <a:gd name="connsiteY367" fmla="*/ 2789533 h 4352025"/>
              <a:gd name="connsiteX368" fmla="*/ 193155 w 430785"/>
              <a:gd name="connsiteY368" fmla="*/ 2740514 h 4352025"/>
              <a:gd name="connsiteX369" fmla="*/ 225293 w 430785"/>
              <a:gd name="connsiteY369" fmla="*/ 2759018 h 4352025"/>
              <a:gd name="connsiteX370" fmla="*/ 225293 w 430785"/>
              <a:gd name="connsiteY370" fmla="*/ 2787910 h 4352025"/>
              <a:gd name="connsiteX371" fmla="*/ 193155 w 430785"/>
              <a:gd name="connsiteY371" fmla="*/ 2769406 h 4352025"/>
              <a:gd name="connsiteX372" fmla="*/ 379168 w 430785"/>
              <a:gd name="connsiteY372" fmla="*/ 2716330 h 4352025"/>
              <a:gd name="connsiteX373" fmla="*/ 430784 w 430785"/>
              <a:gd name="connsiteY373" fmla="*/ 2746195 h 4352025"/>
              <a:gd name="connsiteX374" fmla="*/ 430784 w 430785"/>
              <a:gd name="connsiteY374" fmla="*/ 2775087 h 4352025"/>
              <a:gd name="connsiteX375" fmla="*/ 379168 w 430785"/>
              <a:gd name="connsiteY375" fmla="*/ 2745221 h 4352025"/>
              <a:gd name="connsiteX376" fmla="*/ 0 w 430785"/>
              <a:gd name="connsiteY376" fmla="*/ 2694905 h 4352025"/>
              <a:gd name="connsiteX377" fmla="*/ 105829 w 430785"/>
              <a:gd name="connsiteY377" fmla="*/ 2755934 h 4352025"/>
              <a:gd name="connsiteX378" fmla="*/ 105829 w 430785"/>
              <a:gd name="connsiteY378" fmla="*/ 2784826 h 4352025"/>
              <a:gd name="connsiteX379" fmla="*/ 0 w 430785"/>
              <a:gd name="connsiteY379" fmla="*/ 2723635 h 4352025"/>
              <a:gd name="connsiteX380" fmla="*/ 210847 w 430785"/>
              <a:gd name="connsiteY380" fmla="*/ 2685004 h 4352025"/>
              <a:gd name="connsiteX381" fmla="*/ 258081 w 430785"/>
              <a:gd name="connsiteY381" fmla="*/ 2712272 h 4352025"/>
              <a:gd name="connsiteX382" fmla="*/ 258081 w 430785"/>
              <a:gd name="connsiteY382" fmla="*/ 2741163 h 4352025"/>
              <a:gd name="connsiteX383" fmla="*/ 210847 w 430785"/>
              <a:gd name="connsiteY383" fmla="*/ 2713894 h 4352025"/>
              <a:gd name="connsiteX384" fmla="*/ 71743 w 430785"/>
              <a:gd name="connsiteY384" fmla="*/ 2670558 h 4352025"/>
              <a:gd name="connsiteX385" fmla="*/ 173028 w 430785"/>
              <a:gd name="connsiteY385" fmla="*/ 2728990 h 4352025"/>
              <a:gd name="connsiteX386" fmla="*/ 173028 w 430785"/>
              <a:gd name="connsiteY386" fmla="*/ 2757719 h 4352025"/>
              <a:gd name="connsiteX387" fmla="*/ 71743 w 430785"/>
              <a:gd name="connsiteY387" fmla="*/ 2699287 h 4352025"/>
              <a:gd name="connsiteX388" fmla="*/ 359366 w 430785"/>
              <a:gd name="connsiteY388" fmla="*/ 2639069 h 4352025"/>
              <a:gd name="connsiteX389" fmla="*/ 430785 w 430785"/>
              <a:gd name="connsiteY389" fmla="*/ 2680459 h 4352025"/>
              <a:gd name="connsiteX390" fmla="*/ 430785 w 430785"/>
              <a:gd name="connsiteY390" fmla="*/ 2709188 h 4352025"/>
              <a:gd name="connsiteX391" fmla="*/ 359366 w 430785"/>
              <a:gd name="connsiteY391" fmla="*/ 2667961 h 4352025"/>
              <a:gd name="connsiteX392" fmla="*/ 0 w 430785"/>
              <a:gd name="connsiteY392" fmla="*/ 2629007 h 4352025"/>
              <a:gd name="connsiteX393" fmla="*/ 51779 w 430785"/>
              <a:gd name="connsiteY393" fmla="*/ 2658872 h 4352025"/>
              <a:gd name="connsiteX394" fmla="*/ 51779 w 430785"/>
              <a:gd name="connsiteY394" fmla="*/ 2687764 h 4352025"/>
              <a:gd name="connsiteX395" fmla="*/ 0 w 430785"/>
              <a:gd name="connsiteY395" fmla="*/ 2657898 h 4352025"/>
              <a:gd name="connsiteX396" fmla="*/ 248829 w 430785"/>
              <a:gd name="connsiteY396" fmla="*/ 2575282 h 4352025"/>
              <a:gd name="connsiteX397" fmla="*/ 280805 w 430785"/>
              <a:gd name="connsiteY397" fmla="*/ 2593785 h 4352025"/>
              <a:gd name="connsiteX398" fmla="*/ 280805 w 430785"/>
              <a:gd name="connsiteY398" fmla="*/ 2622677 h 4352025"/>
              <a:gd name="connsiteX399" fmla="*/ 248829 w 430785"/>
              <a:gd name="connsiteY399" fmla="*/ 2604011 h 4352025"/>
              <a:gd name="connsiteX400" fmla="*/ 0 w 430785"/>
              <a:gd name="connsiteY400" fmla="*/ 2563271 h 4352025"/>
              <a:gd name="connsiteX401" fmla="*/ 190883 w 430785"/>
              <a:gd name="connsiteY401" fmla="*/ 2673480 h 4352025"/>
              <a:gd name="connsiteX402" fmla="*/ 190883 w 430785"/>
              <a:gd name="connsiteY402" fmla="*/ 2702209 h 4352025"/>
              <a:gd name="connsiteX403" fmla="*/ 0 w 430785"/>
              <a:gd name="connsiteY403" fmla="*/ 2592000 h 4352025"/>
              <a:gd name="connsiteX404" fmla="*/ 339888 w 430785"/>
              <a:gd name="connsiteY404" fmla="*/ 2562134 h 4352025"/>
              <a:gd name="connsiteX405" fmla="*/ 430784 w 430785"/>
              <a:gd name="connsiteY405" fmla="*/ 2614561 h 4352025"/>
              <a:gd name="connsiteX406" fmla="*/ 430784 w 430785"/>
              <a:gd name="connsiteY406" fmla="*/ 2643452 h 4352025"/>
              <a:gd name="connsiteX407" fmla="*/ 339888 w 430785"/>
              <a:gd name="connsiteY407" fmla="*/ 2590864 h 4352025"/>
              <a:gd name="connsiteX408" fmla="*/ 109563 w 430785"/>
              <a:gd name="connsiteY408" fmla="*/ 2560674 h 4352025"/>
              <a:gd name="connsiteX409" fmla="*/ 141539 w 430785"/>
              <a:gd name="connsiteY409" fmla="*/ 2579178 h 4352025"/>
              <a:gd name="connsiteX410" fmla="*/ 141539 w 430785"/>
              <a:gd name="connsiteY410" fmla="*/ 2608069 h 4352025"/>
              <a:gd name="connsiteX411" fmla="*/ 109563 w 430785"/>
              <a:gd name="connsiteY411" fmla="*/ 2589403 h 4352025"/>
              <a:gd name="connsiteX412" fmla="*/ 199161 w 430785"/>
              <a:gd name="connsiteY412" fmla="*/ 2546715 h 4352025"/>
              <a:gd name="connsiteX413" fmla="*/ 231299 w 430785"/>
              <a:gd name="connsiteY413" fmla="*/ 2565219 h 4352025"/>
              <a:gd name="connsiteX414" fmla="*/ 231299 w 430785"/>
              <a:gd name="connsiteY414" fmla="*/ 2593948 h 4352025"/>
              <a:gd name="connsiteX415" fmla="*/ 199161 w 430785"/>
              <a:gd name="connsiteY415" fmla="*/ 2575445 h 4352025"/>
              <a:gd name="connsiteX416" fmla="*/ 71743 w 430785"/>
              <a:gd name="connsiteY416" fmla="*/ 2538924 h 4352025"/>
              <a:gd name="connsiteX417" fmla="*/ 89435 w 430785"/>
              <a:gd name="connsiteY417" fmla="*/ 2549150 h 4352025"/>
              <a:gd name="connsiteX418" fmla="*/ 89435 w 430785"/>
              <a:gd name="connsiteY418" fmla="*/ 2577879 h 4352025"/>
              <a:gd name="connsiteX419" fmla="*/ 71743 w 430785"/>
              <a:gd name="connsiteY419" fmla="*/ 2567654 h 4352025"/>
              <a:gd name="connsiteX420" fmla="*/ 365209 w 430785"/>
              <a:gd name="connsiteY420" fmla="*/ 2510521 h 4352025"/>
              <a:gd name="connsiteX421" fmla="*/ 430784 w 430785"/>
              <a:gd name="connsiteY421" fmla="*/ 2548339 h 4352025"/>
              <a:gd name="connsiteX422" fmla="*/ 430784 w 430785"/>
              <a:gd name="connsiteY422" fmla="*/ 2549851 h 4352025"/>
              <a:gd name="connsiteX423" fmla="*/ 430784 w 430785"/>
              <a:gd name="connsiteY423" fmla="*/ 2577231 h 4352025"/>
              <a:gd name="connsiteX424" fmla="*/ 430784 w 430785"/>
              <a:gd name="connsiteY424" fmla="*/ 2578744 h 4352025"/>
              <a:gd name="connsiteX425" fmla="*/ 365209 w 430785"/>
              <a:gd name="connsiteY425" fmla="*/ 2540924 h 4352025"/>
              <a:gd name="connsiteX426" fmla="*/ 365209 w 430785"/>
              <a:gd name="connsiteY426" fmla="*/ 2539411 h 4352025"/>
              <a:gd name="connsiteX427" fmla="*/ 365209 w 430785"/>
              <a:gd name="connsiteY427" fmla="*/ 2512032 h 4352025"/>
              <a:gd name="connsiteX428" fmla="*/ 0 w 430785"/>
              <a:gd name="connsiteY428" fmla="*/ 2497536 h 4352025"/>
              <a:gd name="connsiteX429" fmla="*/ 51779 w 430785"/>
              <a:gd name="connsiteY429" fmla="*/ 2527401 h 4352025"/>
              <a:gd name="connsiteX430" fmla="*/ 51779 w 430785"/>
              <a:gd name="connsiteY430" fmla="*/ 2556130 h 4352025"/>
              <a:gd name="connsiteX431" fmla="*/ 0 w 430785"/>
              <a:gd name="connsiteY431" fmla="*/ 2526265 h 4352025"/>
              <a:gd name="connsiteX432" fmla="*/ 218476 w 430785"/>
              <a:gd name="connsiteY432" fmla="*/ 2492017 h 4352025"/>
              <a:gd name="connsiteX433" fmla="*/ 250614 w 430785"/>
              <a:gd name="connsiteY433" fmla="*/ 2510521 h 4352025"/>
              <a:gd name="connsiteX434" fmla="*/ 250614 w 430785"/>
              <a:gd name="connsiteY434" fmla="*/ 2539411 h 4352025"/>
              <a:gd name="connsiteX435" fmla="*/ 218476 w 430785"/>
              <a:gd name="connsiteY435" fmla="*/ 2520746 h 4352025"/>
              <a:gd name="connsiteX436" fmla="*/ 91546 w 430785"/>
              <a:gd name="connsiteY436" fmla="*/ 2484549 h 4352025"/>
              <a:gd name="connsiteX437" fmla="*/ 179034 w 430785"/>
              <a:gd name="connsiteY437" fmla="*/ 2535029 h 4352025"/>
              <a:gd name="connsiteX438" fmla="*/ 179034 w 430785"/>
              <a:gd name="connsiteY438" fmla="*/ 2563920 h 4352025"/>
              <a:gd name="connsiteX439" fmla="*/ 91546 w 430785"/>
              <a:gd name="connsiteY439" fmla="*/ 2513279 h 4352025"/>
              <a:gd name="connsiteX440" fmla="*/ 151278 w 430785"/>
              <a:gd name="connsiteY440" fmla="*/ 2453225 h 4352025"/>
              <a:gd name="connsiteX441" fmla="*/ 198512 w 430785"/>
              <a:gd name="connsiteY441" fmla="*/ 2480494 h 4352025"/>
              <a:gd name="connsiteX442" fmla="*/ 198512 w 430785"/>
              <a:gd name="connsiteY442" fmla="*/ 2509222 h 4352025"/>
              <a:gd name="connsiteX443" fmla="*/ 151278 w 430785"/>
              <a:gd name="connsiteY443" fmla="*/ 2481954 h 4352025"/>
              <a:gd name="connsiteX444" fmla="*/ 361638 w 430785"/>
              <a:gd name="connsiteY444" fmla="*/ 2442673 h 4352025"/>
              <a:gd name="connsiteX445" fmla="*/ 430784 w 430785"/>
              <a:gd name="connsiteY445" fmla="*/ 2482603 h 4352025"/>
              <a:gd name="connsiteX446" fmla="*/ 430784 w 430785"/>
              <a:gd name="connsiteY446" fmla="*/ 2484113 h 4352025"/>
              <a:gd name="connsiteX447" fmla="*/ 430784 w 430785"/>
              <a:gd name="connsiteY447" fmla="*/ 2511495 h 4352025"/>
              <a:gd name="connsiteX448" fmla="*/ 430784 w 430785"/>
              <a:gd name="connsiteY448" fmla="*/ 2512843 h 4352025"/>
              <a:gd name="connsiteX449" fmla="*/ 361638 w 430785"/>
              <a:gd name="connsiteY449" fmla="*/ 2472914 h 4352025"/>
              <a:gd name="connsiteX450" fmla="*/ 361638 w 430785"/>
              <a:gd name="connsiteY450" fmla="*/ 2471404 h 4352025"/>
              <a:gd name="connsiteX451" fmla="*/ 361638 w 430785"/>
              <a:gd name="connsiteY451" fmla="*/ 2444184 h 4352025"/>
              <a:gd name="connsiteX452" fmla="*/ 0 w 430785"/>
              <a:gd name="connsiteY452" fmla="*/ 2431635 h 4352025"/>
              <a:gd name="connsiteX453" fmla="*/ 71419 w 430785"/>
              <a:gd name="connsiteY453" fmla="*/ 2472864 h 4352025"/>
              <a:gd name="connsiteX454" fmla="*/ 71419 w 430785"/>
              <a:gd name="connsiteY454" fmla="*/ 2501756 h 4352025"/>
              <a:gd name="connsiteX455" fmla="*/ 0 w 430785"/>
              <a:gd name="connsiteY455" fmla="*/ 2460528 h 4352025"/>
              <a:gd name="connsiteX456" fmla="*/ 302231 w 430785"/>
              <a:gd name="connsiteY456" fmla="*/ 2408259 h 4352025"/>
              <a:gd name="connsiteX457" fmla="*/ 334207 w 430785"/>
              <a:gd name="connsiteY457" fmla="*/ 2426926 h 4352025"/>
              <a:gd name="connsiteX458" fmla="*/ 334207 w 430785"/>
              <a:gd name="connsiteY458" fmla="*/ 2428279 h 4352025"/>
              <a:gd name="connsiteX459" fmla="*/ 334207 w 430785"/>
              <a:gd name="connsiteY459" fmla="*/ 2455660 h 4352025"/>
              <a:gd name="connsiteX460" fmla="*/ 334207 w 430785"/>
              <a:gd name="connsiteY460" fmla="*/ 2457171 h 4352025"/>
              <a:gd name="connsiteX461" fmla="*/ 302231 w 430785"/>
              <a:gd name="connsiteY461" fmla="*/ 2438667 h 4352025"/>
              <a:gd name="connsiteX462" fmla="*/ 302231 w 430785"/>
              <a:gd name="connsiteY462" fmla="*/ 2437153 h 4352025"/>
              <a:gd name="connsiteX463" fmla="*/ 302231 w 430785"/>
              <a:gd name="connsiteY463" fmla="*/ 2409775 h 4352025"/>
              <a:gd name="connsiteX464" fmla="*/ 395075 w 430785"/>
              <a:gd name="connsiteY464" fmla="*/ 2396248 h 4352025"/>
              <a:gd name="connsiteX465" fmla="*/ 430784 w 430785"/>
              <a:gd name="connsiteY465" fmla="*/ 2416860 h 4352025"/>
              <a:gd name="connsiteX466" fmla="*/ 430784 w 430785"/>
              <a:gd name="connsiteY466" fmla="*/ 2418376 h 4352025"/>
              <a:gd name="connsiteX467" fmla="*/ 430784 w 430785"/>
              <a:gd name="connsiteY467" fmla="*/ 2445595 h 4352025"/>
              <a:gd name="connsiteX468" fmla="*/ 430784 w 430785"/>
              <a:gd name="connsiteY468" fmla="*/ 2447106 h 4352025"/>
              <a:gd name="connsiteX469" fmla="*/ 395075 w 430785"/>
              <a:gd name="connsiteY469" fmla="*/ 2426492 h 4352025"/>
              <a:gd name="connsiteX470" fmla="*/ 395075 w 430785"/>
              <a:gd name="connsiteY470" fmla="*/ 2424979 h 4352025"/>
              <a:gd name="connsiteX471" fmla="*/ 395075 w 430785"/>
              <a:gd name="connsiteY471" fmla="*/ 2397762 h 4352025"/>
              <a:gd name="connsiteX472" fmla="*/ 252075 w 430785"/>
              <a:gd name="connsiteY472" fmla="*/ 2379368 h 4352025"/>
              <a:gd name="connsiteX473" fmla="*/ 284213 w 430785"/>
              <a:gd name="connsiteY473" fmla="*/ 2398033 h 4352025"/>
              <a:gd name="connsiteX474" fmla="*/ 284213 w 430785"/>
              <a:gd name="connsiteY474" fmla="*/ 2399385 h 4352025"/>
              <a:gd name="connsiteX475" fmla="*/ 284213 w 430785"/>
              <a:gd name="connsiteY475" fmla="*/ 2426766 h 4352025"/>
              <a:gd name="connsiteX476" fmla="*/ 284213 w 430785"/>
              <a:gd name="connsiteY476" fmla="*/ 2428278 h 4352025"/>
              <a:gd name="connsiteX477" fmla="*/ 252075 w 430785"/>
              <a:gd name="connsiteY477" fmla="*/ 2409774 h 4352025"/>
              <a:gd name="connsiteX478" fmla="*/ 252075 w 430785"/>
              <a:gd name="connsiteY478" fmla="*/ 2408259 h 4352025"/>
              <a:gd name="connsiteX479" fmla="*/ 252075 w 430785"/>
              <a:gd name="connsiteY479" fmla="*/ 2380881 h 4352025"/>
              <a:gd name="connsiteX480" fmla="*/ 133585 w 430785"/>
              <a:gd name="connsiteY480" fmla="*/ 2376770 h 4352025"/>
              <a:gd name="connsiteX481" fmla="*/ 196401 w 430785"/>
              <a:gd name="connsiteY481" fmla="*/ 2412967 h 4352025"/>
              <a:gd name="connsiteX482" fmla="*/ 196401 w 430785"/>
              <a:gd name="connsiteY482" fmla="*/ 2414480 h 4352025"/>
              <a:gd name="connsiteX483" fmla="*/ 196401 w 430785"/>
              <a:gd name="connsiteY483" fmla="*/ 2441861 h 4352025"/>
              <a:gd name="connsiteX484" fmla="*/ 196401 w 430785"/>
              <a:gd name="connsiteY484" fmla="*/ 2443372 h 4352025"/>
              <a:gd name="connsiteX485" fmla="*/ 133585 w 430785"/>
              <a:gd name="connsiteY485" fmla="*/ 2407176 h 4352025"/>
              <a:gd name="connsiteX486" fmla="*/ 133585 w 430785"/>
              <a:gd name="connsiteY486" fmla="*/ 2405663 h 4352025"/>
              <a:gd name="connsiteX487" fmla="*/ 133585 w 430785"/>
              <a:gd name="connsiteY487" fmla="*/ 2378284 h 4352025"/>
              <a:gd name="connsiteX488" fmla="*/ 0 w 430785"/>
              <a:gd name="connsiteY488" fmla="*/ 2365896 h 4352025"/>
              <a:gd name="connsiteX489" fmla="*/ 131151 w 430785"/>
              <a:gd name="connsiteY489" fmla="*/ 2441537 h 4352025"/>
              <a:gd name="connsiteX490" fmla="*/ 131151 w 430785"/>
              <a:gd name="connsiteY490" fmla="*/ 2470429 h 4352025"/>
              <a:gd name="connsiteX491" fmla="*/ 0 w 430785"/>
              <a:gd name="connsiteY491" fmla="*/ 2394624 h 4352025"/>
              <a:gd name="connsiteX492" fmla="*/ 85702 w 430785"/>
              <a:gd name="connsiteY492" fmla="*/ 2349180 h 4352025"/>
              <a:gd name="connsiteX493" fmla="*/ 113458 w 430785"/>
              <a:gd name="connsiteY493" fmla="*/ 2365247 h 4352025"/>
              <a:gd name="connsiteX494" fmla="*/ 113458 w 430785"/>
              <a:gd name="connsiteY494" fmla="*/ 2366760 h 4352025"/>
              <a:gd name="connsiteX495" fmla="*/ 113458 w 430785"/>
              <a:gd name="connsiteY495" fmla="*/ 2393975 h 4352025"/>
              <a:gd name="connsiteX496" fmla="*/ 113458 w 430785"/>
              <a:gd name="connsiteY496" fmla="*/ 2395490 h 4352025"/>
              <a:gd name="connsiteX497" fmla="*/ 85702 w 430785"/>
              <a:gd name="connsiteY497" fmla="*/ 2379421 h 4352025"/>
              <a:gd name="connsiteX498" fmla="*/ 85702 w 430785"/>
              <a:gd name="connsiteY498" fmla="*/ 2377908 h 4352025"/>
              <a:gd name="connsiteX499" fmla="*/ 85702 w 430785"/>
              <a:gd name="connsiteY499" fmla="*/ 2350691 h 4352025"/>
              <a:gd name="connsiteX500" fmla="*/ 365209 w 430785"/>
              <a:gd name="connsiteY500" fmla="*/ 2313147 h 4352025"/>
              <a:gd name="connsiteX501" fmla="*/ 430784 w 430785"/>
              <a:gd name="connsiteY501" fmla="*/ 2350965 h 4352025"/>
              <a:gd name="connsiteX502" fmla="*/ 430784 w 430785"/>
              <a:gd name="connsiteY502" fmla="*/ 2352476 h 4352025"/>
              <a:gd name="connsiteX503" fmla="*/ 430784 w 430785"/>
              <a:gd name="connsiteY503" fmla="*/ 2379855 h 4352025"/>
              <a:gd name="connsiteX504" fmla="*/ 430784 w 430785"/>
              <a:gd name="connsiteY504" fmla="*/ 2381369 h 4352025"/>
              <a:gd name="connsiteX505" fmla="*/ 365209 w 430785"/>
              <a:gd name="connsiteY505" fmla="*/ 2343388 h 4352025"/>
              <a:gd name="connsiteX506" fmla="*/ 365209 w 430785"/>
              <a:gd name="connsiteY506" fmla="*/ 2341876 h 4352025"/>
              <a:gd name="connsiteX507" fmla="*/ 365209 w 430785"/>
              <a:gd name="connsiteY507" fmla="*/ 2314657 h 4352025"/>
              <a:gd name="connsiteX508" fmla="*/ 129527 w 430785"/>
              <a:gd name="connsiteY508" fmla="*/ 2308603 h 4352025"/>
              <a:gd name="connsiteX509" fmla="*/ 232110 w 430785"/>
              <a:gd name="connsiteY509" fmla="*/ 2367845 h 4352025"/>
              <a:gd name="connsiteX510" fmla="*/ 232110 w 430785"/>
              <a:gd name="connsiteY510" fmla="*/ 2369358 h 4352025"/>
              <a:gd name="connsiteX511" fmla="*/ 232110 w 430785"/>
              <a:gd name="connsiteY511" fmla="*/ 2396735 h 4352025"/>
              <a:gd name="connsiteX512" fmla="*/ 232110 w 430785"/>
              <a:gd name="connsiteY512" fmla="*/ 2398250 h 4352025"/>
              <a:gd name="connsiteX513" fmla="*/ 129527 w 430785"/>
              <a:gd name="connsiteY513" fmla="*/ 2339005 h 4352025"/>
              <a:gd name="connsiteX514" fmla="*/ 129527 w 430785"/>
              <a:gd name="connsiteY514" fmla="*/ 2337494 h 4352025"/>
              <a:gd name="connsiteX515" fmla="*/ 129527 w 430785"/>
              <a:gd name="connsiteY515" fmla="*/ 2310113 h 4352025"/>
              <a:gd name="connsiteX516" fmla="*/ 0 w 430785"/>
              <a:gd name="connsiteY516" fmla="*/ 2299676 h 4352025"/>
              <a:gd name="connsiteX517" fmla="*/ 65575 w 430785"/>
              <a:gd name="connsiteY517" fmla="*/ 2337494 h 4352025"/>
              <a:gd name="connsiteX518" fmla="*/ 65575 w 430785"/>
              <a:gd name="connsiteY518" fmla="*/ 2339005 h 4352025"/>
              <a:gd name="connsiteX519" fmla="*/ 65575 w 430785"/>
              <a:gd name="connsiteY519" fmla="*/ 2366384 h 4352025"/>
              <a:gd name="connsiteX520" fmla="*/ 65575 w 430785"/>
              <a:gd name="connsiteY520" fmla="*/ 2367898 h 4352025"/>
              <a:gd name="connsiteX521" fmla="*/ 0 w 430785"/>
              <a:gd name="connsiteY521" fmla="*/ 2329916 h 4352025"/>
              <a:gd name="connsiteX522" fmla="*/ 0 w 430785"/>
              <a:gd name="connsiteY522" fmla="*/ 2328568 h 4352025"/>
              <a:gd name="connsiteX523" fmla="*/ 0 w 430785"/>
              <a:gd name="connsiteY523" fmla="*/ 2301187 h 4352025"/>
              <a:gd name="connsiteX524" fmla="*/ 379168 w 430785"/>
              <a:gd name="connsiteY524" fmla="*/ 2255364 h 4352025"/>
              <a:gd name="connsiteX525" fmla="*/ 430784 w 430785"/>
              <a:gd name="connsiteY525" fmla="*/ 2285232 h 4352025"/>
              <a:gd name="connsiteX526" fmla="*/ 430784 w 430785"/>
              <a:gd name="connsiteY526" fmla="*/ 2286739 h 4352025"/>
              <a:gd name="connsiteX527" fmla="*/ 430784 w 430785"/>
              <a:gd name="connsiteY527" fmla="*/ 2313959 h 4352025"/>
              <a:gd name="connsiteX528" fmla="*/ 430784 w 430785"/>
              <a:gd name="connsiteY528" fmla="*/ 2315469 h 4352025"/>
              <a:gd name="connsiteX529" fmla="*/ 379168 w 430785"/>
              <a:gd name="connsiteY529" fmla="*/ 2285604 h 4352025"/>
              <a:gd name="connsiteX530" fmla="*/ 379168 w 430785"/>
              <a:gd name="connsiteY530" fmla="*/ 2284096 h 4352025"/>
              <a:gd name="connsiteX531" fmla="*/ 379168 w 430785"/>
              <a:gd name="connsiteY531" fmla="*/ 2256874 h 4352025"/>
              <a:gd name="connsiteX532" fmla="*/ 123035 w 430785"/>
              <a:gd name="connsiteY532" fmla="*/ 2239134 h 4352025"/>
              <a:gd name="connsiteX533" fmla="*/ 199161 w 430785"/>
              <a:gd name="connsiteY533" fmla="*/ 2283122 h 4352025"/>
              <a:gd name="connsiteX534" fmla="*/ 199161 w 430785"/>
              <a:gd name="connsiteY534" fmla="*/ 2284630 h 4352025"/>
              <a:gd name="connsiteX535" fmla="*/ 199161 w 430785"/>
              <a:gd name="connsiteY535" fmla="*/ 2311849 h 4352025"/>
              <a:gd name="connsiteX536" fmla="*/ 199161 w 430785"/>
              <a:gd name="connsiteY536" fmla="*/ 2313359 h 4352025"/>
              <a:gd name="connsiteX537" fmla="*/ 123035 w 430785"/>
              <a:gd name="connsiteY537" fmla="*/ 2269373 h 4352025"/>
              <a:gd name="connsiteX538" fmla="*/ 123035 w 430785"/>
              <a:gd name="connsiteY538" fmla="*/ 2267865 h 4352025"/>
              <a:gd name="connsiteX539" fmla="*/ 123035 w 430785"/>
              <a:gd name="connsiteY539" fmla="*/ 2240642 h 4352025"/>
              <a:gd name="connsiteX540" fmla="*/ 0 w 430785"/>
              <a:gd name="connsiteY540" fmla="*/ 2233939 h 4352025"/>
              <a:gd name="connsiteX541" fmla="*/ 109563 w 430785"/>
              <a:gd name="connsiteY541" fmla="*/ 2297080 h 4352025"/>
              <a:gd name="connsiteX542" fmla="*/ 109563 w 430785"/>
              <a:gd name="connsiteY542" fmla="*/ 2298590 h 4352025"/>
              <a:gd name="connsiteX543" fmla="*/ 109563 w 430785"/>
              <a:gd name="connsiteY543" fmla="*/ 2325808 h 4352025"/>
              <a:gd name="connsiteX544" fmla="*/ 109563 w 430785"/>
              <a:gd name="connsiteY544" fmla="*/ 2327318 h 4352025"/>
              <a:gd name="connsiteX545" fmla="*/ 0 w 430785"/>
              <a:gd name="connsiteY545" fmla="*/ 2264179 h 4352025"/>
              <a:gd name="connsiteX546" fmla="*/ 0 w 430785"/>
              <a:gd name="connsiteY546" fmla="*/ 2262671 h 4352025"/>
              <a:gd name="connsiteX547" fmla="*/ 0 w 430785"/>
              <a:gd name="connsiteY547" fmla="*/ 2235449 h 4352025"/>
              <a:gd name="connsiteX548" fmla="*/ 222372 w 430785"/>
              <a:gd name="connsiteY548" fmla="*/ 2230691 h 4352025"/>
              <a:gd name="connsiteX549" fmla="*/ 274151 w 430785"/>
              <a:gd name="connsiteY549" fmla="*/ 2260562 h 4352025"/>
              <a:gd name="connsiteX550" fmla="*/ 274151 w 430785"/>
              <a:gd name="connsiteY550" fmla="*/ 2262070 h 4352025"/>
              <a:gd name="connsiteX551" fmla="*/ 274151 w 430785"/>
              <a:gd name="connsiteY551" fmla="*/ 2289290 h 4352025"/>
              <a:gd name="connsiteX552" fmla="*/ 274151 w 430785"/>
              <a:gd name="connsiteY552" fmla="*/ 2290800 h 4352025"/>
              <a:gd name="connsiteX553" fmla="*/ 222372 w 430785"/>
              <a:gd name="connsiteY553" fmla="*/ 2260933 h 4352025"/>
              <a:gd name="connsiteX554" fmla="*/ 222372 w 430785"/>
              <a:gd name="connsiteY554" fmla="*/ 2259425 h 4352025"/>
              <a:gd name="connsiteX555" fmla="*/ 222372 w 430785"/>
              <a:gd name="connsiteY555" fmla="*/ 2232203 h 4352025"/>
              <a:gd name="connsiteX556" fmla="*/ 55836 w 430785"/>
              <a:gd name="connsiteY556" fmla="*/ 2200333 h 4352025"/>
              <a:gd name="connsiteX557" fmla="*/ 103070 w 430785"/>
              <a:gd name="connsiteY557" fmla="*/ 2227605 h 4352025"/>
              <a:gd name="connsiteX558" fmla="*/ 103070 w 430785"/>
              <a:gd name="connsiteY558" fmla="*/ 2229117 h 4352025"/>
              <a:gd name="connsiteX559" fmla="*/ 103070 w 430785"/>
              <a:gd name="connsiteY559" fmla="*/ 2256340 h 4352025"/>
              <a:gd name="connsiteX560" fmla="*/ 103070 w 430785"/>
              <a:gd name="connsiteY560" fmla="*/ 2257848 h 4352025"/>
              <a:gd name="connsiteX561" fmla="*/ 55836 w 430785"/>
              <a:gd name="connsiteY561" fmla="*/ 2230580 h 4352025"/>
              <a:gd name="connsiteX562" fmla="*/ 55836 w 430785"/>
              <a:gd name="connsiteY562" fmla="*/ 2229066 h 4352025"/>
              <a:gd name="connsiteX563" fmla="*/ 55836 w 430785"/>
              <a:gd name="connsiteY563" fmla="*/ 2201849 h 4352025"/>
              <a:gd name="connsiteX564" fmla="*/ 355632 w 430785"/>
              <a:gd name="connsiteY564" fmla="*/ 2175992 h 4352025"/>
              <a:gd name="connsiteX565" fmla="*/ 430784 w 430785"/>
              <a:gd name="connsiteY565" fmla="*/ 2219322 h 4352025"/>
              <a:gd name="connsiteX566" fmla="*/ 430784 w 430785"/>
              <a:gd name="connsiteY566" fmla="*/ 2220840 h 4352025"/>
              <a:gd name="connsiteX567" fmla="*/ 430784 w 430785"/>
              <a:gd name="connsiteY567" fmla="*/ 2248221 h 4352025"/>
              <a:gd name="connsiteX568" fmla="*/ 430784 w 430785"/>
              <a:gd name="connsiteY568" fmla="*/ 2249731 h 4352025"/>
              <a:gd name="connsiteX569" fmla="*/ 355632 w 430785"/>
              <a:gd name="connsiteY569" fmla="*/ 2206231 h 4352025"/>
              <a:gd name="connsiteX570" fmla="*/ 355632 w 430785"/>
              <a:gd name="connsiteY570" fmla="*/ 2204714 h 4352025"/>
              <a:gd name="connsiteX571" fmla="*/ 355632 w 430785"/>
              <a:gd name="connsiteY571" fmla="*/ 2177501 h 4352025"/>
              <a:gd name="connsiteX572" fmla="*/ 125794 w 430785"/>
              <a:gd name="connsiteY572" fmla="*/ 2174857 h 4352025"/>
              <a:gd name="connsiteX573" fmla="*/ 202407 w 430785"/>
              <a:gd name="connsiteY573" fmla="*/ 2219161 h 4352025"/>
              <a:gd name="connsiteX574" fmla="*/ 202407 w 430785"/>
              <a:gd name="connsiteY574" fmla="*/ 2220677 h 4352025"/>
              <a:gd name="connsiteX575" fmla="*/ 202407 w 430785"/>
              <a:gd name="connsiteY575" fmla="*/ 2247898 h 4352025"/>
              <a:gd name="connsiteX576" fmla="*/ 202407 w 430785"/>
              <a:gd name="connsiteY576" fmla="*/ 2249408 h 4352025"/>
              <a:gd name="connsiteX577" fmla="*/ 125794 w 430785"/>
              <a:gd name="connsiteY577" fmla="*/ 2205256 h 4352025"/>
              <a:gd name="connsiteX578" fmla="*/ 125794 w 430785"/>
              <a:gd name="connsiteY578" fmla="*/ 2203741 h 4352025"/>
              <a:gd name="connsiteX579" fmla="*/ 125794 w 430785"/>
              <a:gd name="connsiteY579" fmla="*/ 2176365 h 4352025"/>
              <a:gd name="connsiteX580" fmla="*/ 0 w 430785"/>
              <a:gd name="connsiteY580" fmla="*/ 2168040 h 4352025"/>
              <a:gd name="connsiteX581" fmla="*/ 35709 w 430785"/>
              <a:gd name="connsiteY581" fmla="*/ 2188649 h 4352025"/>
              <a:gd name="connsiteX582" fmla="*/ 35709 w 430785"/>
              <a:gd name="connsiteY582" fmla="*/ 2190162 h 4352025"/>
              <a:gd name="connsiteX583" fmla="*/ 35709 w 430785"/>
              <a:gd name="connsiteY583" fmla="*/ 2217536 h 4352025"/>
              <a:gd name="connsiteX584" fmla="*/ 35709 w 430785"/>
              <a:gd name="connsiteY584" fmla="*/ 2219053 h 4352025"/>
              <a:gd name="connsiteX585" fmla="*/ 0 w 430785"/>
              <a:gd name="connsiteY585" fmla="*/ 2198439 h 4352025"/>
              <a:gd name="connsiteX586" fmla="*/ 0 w 430785"/>
              <a:gd name="connsiteY586" fmla="*/ 2196925 h 4352025"/>
              <a:gd name="connsiteX587" fmla="*/ 0 w 430785"/>
              <a:gd name="connsiteY587" fmla="*/ 2169553 h 4352025"/>
              <a:gd name="connsiteX588" fmla="*/ 193155 w 430785"/>
              <a:gd name="connsiteY588" fmla="*/ 2147913 h 4352025"/>
              <a:gd name="connsiteX589" fmla="*/ 225293 w 430785"/>
              <a:gd name="connsiteY589" fmla="*/ 2166579 h 4352025"/>
              <a:gd name="connsiteX590" fmla="*/ 225293 w 430785"/>
              <a:gd name="connsiteY590" fmla="*/ 2167930 h 4352025"/>
              <a:gd name="connsiteX591" fmla="*/ 225293 w 430785"/>
              <a:gd name="connsiteY591" fmla="*/ 2195303 h 4352025"/>
              <a:gd name="connsiteX592" fmla="*/ 225293 w 430785"/>
              <a:gd name="connsiteY592" fmla="*/ 2196816 h 4352025"/>
              <a:gd name="connsiteX593" fmla="*/ 193155 w 430785"/>
              <a:gd name="connsiteY593" fmla="*/ 2178313 h 4352025"/>
              <a:gd name="connsiteX594" fmla="*/ 193155 w 430785"/>
              <a:gd name="connsiteY594" fmla="*/ 2176800 h 4352025"/>
              <a:gd name="connsiteX595" fmla="*/ 193155 w 430785"/>
              <a:gd name="connsiteY595" fmla="*/ 2149426 h 4352025"/>
              <a:gd name="connsiteX596" fmla="*/ 379168 w 430785"/>
              <a:gd name="connsiteY596" fmla="*/ 2123728 h 4352025"/>
              <a:gd name="connsiteX597" fmla="*/ 430784 w 430785"/>
              <a:gd name="connsiteY597" fmla="*/ 2153594 h 4352025"/>
              <a:gd name="connsiteX598" fmla="*/ 430784 w 430785"/>
              <a:gd name="connsiteY598" fmla="*/ 2155106 h 4352025"/>
              <a:gd name="connsiteX599" fmla="*/ 430784 w 430785"/>
              <a:gd name="connsiteY599" fmla="*/ 2182481 h 4352025"/>
              <a:gd name="connsiteX600" fmla="*/ 430784 w 430785"/>
              <a:gd name="connsiteY600" fmla="*/ 2183993 h 4352025"/>
              <a:gd name="connsiteX601" fmla="*/ 379168 w 430785"/>
              <a:gd name="connsiteY601" fmla="*/ 2154132 h 4352025"/>
              <a:gd name="connsiteX602" fmla="*/ 379168 w 430785"/>
              <a:gd name="connsiteY602" fmla="*/ 2152619 h 4352025"/>
              <a:gd name="connsiteX603" fmla="*/ 379168 w 430785"/>
              <a:gd name="connsiteY603" fmla="*/ 2125240 h 4352025"/>
              <a:gd name="connsiteX604" fmla="*/ 0 w 430785"/>
              <a:gd name="connsiteY604" fmla="*/ 2102302 h 4352025"/>
              <a:gd name="connsiteX605" fmla="*/ 105829 w 430785"/>
              <a:gd name="connsiteY605" fmla="*/ 2163332 h 4352025"/>
              <a:gd name="connsiteX606" fmla="*/ 105829 w 430785"/>
              <a:gd name="connsiteY606" fmla="*/ 2164846 h 4352025"/>
              <a:gd name="connsiteX607" fmla="*/ 105829 w 430785"/>
              <a:gd name="connsiteY607" fmla="*/ 2192218 h 4352025"/>
              <a:gd name="connsiteX608" fmla="*/ 105829 w 430785"/>
              <a:gd name="connsiteY608" fmla="*/ 2193733 h 4352025"/>
              <a:gd name="connsiteX609" fmla="*/ 0 w 430785"/>
              <a:gd name="connsiteY609" fmla="*/ 2132546 h 4352025"/>
              <a:gd name="connsiteX610" fmla="*/ 0 w 430785"/>
              <a:gd name="connsiteY610" fmla="*/ 2131032 h 4352025"/>
              <a:gd name="connsiteX611" fmla="*/ 0 w 430785"/>
              <a:gd name="connsiteY611" fmla="*/ 2103816 h 4352025"/>
              <a:gd name="connsiteX612" fmla="*/ 210847 w 430785"/>
              <a:gd name="connsiteY612" fmla="*/ 2092402 h 4352025"/>
              <a:gd name="connsiteX613" fmla="*/ 258081 w 430785"/>
              <a:gd name="connsiteY613" fmla="*/ 2119670 h 4352025"/>
              <a:gd name="connsiteX614" fmla="*/ 258081 w 430785"/>
              <a:gd name="connsiteY614" fmla="*/ 2121183 h 4352025"/>
              <a:gd name="connsiteX615" fmla="*/ 258081 w 430785"/>
              <a:gd name="connsiteY615" fmla="*/ 2148562 h 4352025"/>
              <a:gd name="connsiteX616" fmla="*/ 258081 w 430785"/>
              <a:gd name="connsiteY616" fmla="*/ 2150075 h 4352025"/>
              <a:gd name="connsiteX617" fmla="*/ 210847 w 430785"/>
              <a:gd name="connsiteY617" fmla="*/ 2122806 h 4352025"/>
              <a:gd name="connsiteX618" fmla="*/ 210847 w 430785"/>
              <a:gd name="connsiteY618" fmla="*/ 2121294 h 4352025"/>
              <a:gd name="connsiteX619" fmla="*/ 210847 w 430785"/>
              <a:gd name="connsiteY619" fmla="*/ 2093914 h 4352025"/>
              <a:gd name="connsiteX620" fmla="*/ 71743 w 430785"/>
              <a:gd name="connsiteY620" fmla="*/ 2077956 h 4352025"/>
              <a:gd name="connsiteX621" fmla="*/ 173028 w 430785"/>
              <a:gd name="connsiteY621" fmla="*/ 2136388 h 4352025"/>
              <a:gd name="connsiteX622" fmla="*/ 173028 w 430785"/>
              <a:gd name="connsiteY622" fmla="*/ 2137901 h 4352025"/>
              <a:gd name="connsiteX623" fmla="*/ 173028 w 430785"/>
              <a:gd name="connsiteY623" fmla="*/ 2165280 h 4352025"/>
              <a:gd name="connsiteX624" fmla="*/ 173028 w 430785"/>
              <a:gd name="connsiteY624" fmla="*/ 2166631 h 4352025"/>
              <a:gd name="connsiteX625" fmla="*/ 71743 w 430785"/>
              <a:gd name="connsiteY625" fmla="*/ 2108198 h 4352025"/>
              <a:gd name="connsiteX626" fmla="*/ 71743 w 430785"/>
              <a:gd name="connsiteY626" fmla="*/ 2106685 h 4352025"/>
              <a:gd name="connsiteX627" fmla="*/ 71743 w 430785"/>
              <a:gd name="connsiteY627" fmla="*/ 2079468 h 4352025"/>
              <a:gd name="connsiteX628" fmla="*/ 359366 w 430785"/>
              <a:gd name="connsiteY628" fmla="*/ 2046466 h 4352025"/>
              <a:gd name="connsiteX629" fmla="*/ 430785 w 430785"/>
              <a:gd name="connsiteY629" fmla="*/ 2087856 h 4352025"/>
              <a:gd name="connsiteX630" fmla="*/ 430785 w 430785"/>
              <a:gd name="connsiteY630" fmla="*/ 2089368 h 4352025"/>
              <a:gd name="connsiteX631" fmla="*/ 430785 w 430785"/>
              <a:gd name="connsiteY631" fmla="*/ 2116586 h 4352025"/>
              <a:gd name="connsiteX632" fmla="*/ 430785 w 430785"/>
              <a:gd name="connsiteY632" fmla="*/ 2118098 h 4352025"/>
              <a:gd name="connsiteX633" fmla="*/ 359366 w 430785"/>
              <a:gd name="connsiteY633" fmla="*/ 2076870 h 4352025"/>
              <a:gd name="connsiteX634" fmla="*/ 359366 w 430785"/>
              <a:gd name="connsiteY634" fmla="*/ 2075358 h 4352025"/>
              <a:gd name="connsiteX635" fmla="*/ 359366 w 430785"/>
              <a:gd name="connsiteY635" fmla="*/ 2047978 h 4352025"/>
              <a:gd name="connsiteX636" fmla="*/ 0 w 430785"/>
              <a:gd name="connsiteY636" fmla="*/ 2036403 h 4352025"/>
              <a:gd name="connsiteX637" fmla="*/ 51779 w 430785"/>
              <a:gd name="connsiteY637" fmla="*/ 2066268 h 4352025"/>
              <a:gd name="connsiteX638" fmla="*/ 51779 w 430785"/>
              <a:gd name="connsiteY638" fmla="*/ 2067782 h 4352025"/>
              <a:gd name="connsiteX639" fmla="*/ 51779 w 430785"/>
              <a:gd name="connsiteY639" fmla="*/ 2095161 h 4352025"/>
              <a:gd name="connsiteX640" fmla="*/ 51779 w 430785"/>
              <a:gd name="connsiteY640" fmla="*/ 2096674 h 4352025"/>
              <a:gd name="connsiteX641" fmla="*/ 0 w 430785"/>
              <a:gd name="connsiteY641" fmla="*/ 2066808 h 4352025"/>
              <a:gd name="connsiteX642" fmla="*/ 0 w 430785"/>
              <a:gd name="connsiteY642" fmla="*/ 2065295 h 4352025"/>
              <a:gd name="connsiteX643" fmla="*/ 0 w 430785"/>
              <a:gd name="connsiteY643" fmla="*/ 2037916 h 4352025"/>
              <a:gd name="connsiteX644" fmla="*/ 248829 w 430785"/>
              <a:gd name="connsiteY644" fmla="*/ 1982676 h 4352025"/>
              <a:gd name="connsiteX645" fmla="*/ 280805 w 430785"/>
              <a:gd name="connsiteY645" fmla="*/ 2001181 h 4352025"/>
              <a:gd name="connsiteX646" fmla="*/ 280805 w 430785"/>
              <a:gd name="connsiteY646" fmla="*/ 2002693 h 4352025"/>
              <a:gd name="connsiteX647" fmla="*/ 280805 w 430785"/>
              <a:gd name="connsiteY647" fmla="*/ 2030074 h 4352025"/>
              <a:gd name="connsiteX648" fmla="*/ 280805 w 430785"/>
              <a:gd name="connsiteY648" fmla="*/ 2031585 h 4352025"/>
              <a:gd name="connsiteX649" fmla="*/ 248829 w 430785"/>
              <a:gd name="connsiteY649" fmla="*/ 2012920 h 4352025"/>
              <a:gd name="connsiteX650" fmla="*/ 248829 w 430785"/>
              <a:gd name="connsiteY650" fmla="*/ 2011569 h 4352025"/>
              <a:gd name="connsiteX651" fmla="*/ 248829 w 430785"/>
              <a:gd name="connsiteY651" fmla="*/ 1984189 h 4352025"/>
              <a:gd name="connsiteX652" fmla="*/ 0 w 430785"/>
              <a:gd name="connsiteY652" fmla="*/ 1970665 h 4352025"/>
              <a:gd name="connsiteX653" fmla="*/ 190883 w 430785"/>
              <a:gd name="connsiteY653" fmla="*/ 2080878 h 4352025"/>
              <a:gd name="connsiteX654" fmla="*/ 190883 w 430785"/>
              <a:gd name="connsiteY654" fmla="*/ 2082390 h 4352025"/>
              <a:gd name="connsiteX655" fmla="*/ 190883 w 430785"/>
              <a:gd name="connsiteY655" fmla="*/ 2109608 h 4352025"/>
              <a:gd name="connsiteX656" fmla="*/ 190883 w 430785"/>
              <a:gd name="connsiteY656" fmla="*/ 2111120 h 4352025"/>
              <a:gd name="connsiteX657" fmla="*/ 0 w 430785"/>
              <a:gd name="connsiteY657" fmla="*/ 2000908 h 4352025"/>
              <a:gd name="connsiteX658" fmla="*/ 0 w 430785"/>
              <a:gd name="connsiteY658" fmla="*/ 1999558 h 4352025"/>
              <a:gd name="connsiteX659" fmla="*/ 0 w 430785"/>
              <a:gd name="connsiteY659" fmla="*/ 1972178 h 4352025"/>
              <a:gd name="connsiteX660" fmla="*/ 339888 w 430785"/>
              <a:gd name="connsiteY660" fmla="*/ 1969528 h 4352025"/>
              <a:gd name="connsiteX661" fmla="*/ 430784 w 430785"/>
              <a:gd name="connsiteY661" fmla="*/ 2021957 h 4352025"/>
              <a:gd name="connsiteX662" fmla="*/ 430784 w 430785"/>
              <a:gd name="connsiteY662" fmla="*/ 2023469 h 4352025"/>
              <a:gd name="connsiteX663" fmla="*/ 430784 w 430785"/>
              <a:gd name="connsiteY663" fmla="*/ 2050848 h 4352025"/>
              <a:gd name="connsiteX664" fmla="*/ 430784 w 430785"/>
              <a:gd name="connsiteY664" fmla="*/ 2052361 h 4352025"/>
              <a:gd name="connsiteX665" fmla="*/ 339888 w 430785"/>
              <a:gd name="connsiteY665" fmla="*/ 1999771 h 4352025"/>
              <a:gd name="connsiteX666" fmla="*/ 339888 w 430785"/>
              <a:gd name="connsiteY666" fmla="*/ 1998259 h 4352025"/>
              <a:gd name="connsiteX667" fmla="*/ 339888 w 430785"/>
              <a:gd name="connsiteY667" fmla="*/ 1971041 h 4352025"/>
              <a:gd name="connsiteX668" fmla="*/ 109563 w 430785"/>
              <a:gd name="connsiteY668" fmla="*/ 1968068 h 4352025"/>
              <a:gd name="connsiteX669" fmla="*/ 141539 w 430785"/>
              <a:gd name="connsiteY669" fmla="*/ 1986573 h 4352025"/>
              <a:gd name="connsiteX670" fmla="*/ 141539 w 430785"/>
              <a:gd name="connsiteY670" fmla="*/ 1988085 h 4352025"/>
              <a:gd name="connsiteX671" fmla="*/ 141539 w 430785"/>
              <a:gd name="connsiteY671" fmla="*/ 2015465 h 4352025"/>
              <a:gd name="connsiteX672" fmla="*/ 141539 w 430785"/>
              <a:gd name="connsiteY672" fmla="*/ 2016977 h 4352025"/>
              <a:gd name="connsiteX673" fmla="*/ 109563 w 430785"/>
              <a:gd name="connsiteY673" fmla="*/ 1998311 h 4352025"/>
              <a:gd name="connsiteX674" fmla="*/ 109563 w 430785"/>
              <a:gd name="connsiteY674" fmla="*/ 1996799 h 4352025"/>
              <a:gd name="connsiteX675" fmla="*/ 109563 w 430785"/>
              <a:gd name="connsiteY675" fmla="*/ 1969581 h 4352025"/>
              <a:gd name="connsiteX676" fmla="*/ 199161 w 430785"/>
              <a:gd name="connsiteY676" fmla="*/ 1954110 h 4352025"/>
              <a:gd name="connsiteX677" fmla="*/ 231299 w 430785"/>
              <a:gd name="connsiteY677" fmla="*/ 1972614 h 4352025"/>
              <a:gd name="connsiteX678" fmla="*/ 231299 w 430785"/>
              <a:gd name="connsiteY678" fmla="*/ 1974126 h 4352025"/>
              <a:gd name="connsiteX679" fmla="*/ 231299 w 430785"/>
              <a:gd name="connsiteY679" fmla="*/ 2001344 h 4352025"/>
              <a:gd name="connsiteX680" fmla="*/ 231299 w 430785"/>
              <a:gd name="connsiteY680" fmla="*/ 2002856 h 4352025"/>
              <a:gd name="connsiteX681" fmla="*/ 199161 w 430785"/>
              <a:gd name="connsiteY681" fmla="*/ 1984352 h 4352025"/>
              <a:gd name="connsiteX682" fmla="*/ 199161 w 430785"/>
              <a:gd name="connsiteY682" fmla="*/ 1982839 h 4352025"/>
              <a:gd name="connsiteX683" fmla="*/ 199161 w 430785"/>
              <a:gd name="connsiteY683" fmla="*/ 1955622 h 4352025"/>
              <a:gd name="connsiteX684" fmla="*/ 71743 w 430785"/>
              <a:gd name="connsiteY684" fmla="*/ 1946319 h 4352025"/>
              <a:gd name="connsiteX685" fmla="*/ 89435 w 430785"/>
              <a:gd name="connsiteY685" fmla="*/ 1956544 h 4352025"/>
              <a:gd name="connsiteX686" fmla="*/ 89435 w 430785"/>
              <a:gd name="connsiteY686" fmla="*/ 1958057 h 4352025"/>
              <a:gd name="connsiteX687" fmla="*/ 89435 w 430785"/>
              <a:gd name="connsiteY687" fmla="*/ 1985275 h 4352025"/>
              <a:gd name="connsiteX688" fmla="*/ 89435 w 430785"/>
              <a:gd name="connsiteY688" fmla="*/ 1986787 h 4352025"/>
              <a:gd name="connsiteX689" fmla="*/ 71743 w 430785"/>
              <a:gd name="connsiteY689" fmla="*/ 1976561 h 4352025"/>
              <a:gd name="connsiteX690" fmla="*/ 71743 w 430785"/>
              <a:gd name="connsiteY690" fmla="*/ 1975049 h 4352025"/>
              <a:gd name="connsiteX691" fmla="*/ 71743 w 430785"/>
              <a:gd name="connsiteY691" fmla="*/ 1947831 h 4352025"/>
              <a:gd name="connsiteX692" fmla="*/ 365209 w 430785"/>
              <a:gd name="connsiteY692" fmla="*/ 1919427 h 4352025"/>
              <a:gd name="connsiteX693" fmla="*/ 430784 w 430785"/>
              <a:gd name="connsiteY693" fmla="*/ 1957246 h 4352025"/>
              <a:gd name="connsiteX694" fmla="*/ 430784 w 430785"/>
              <a:gd name="connsiteY694" fmla="*/ 1986139 h 4352025"/>
              <a:gd name="connsiteX695" fmla="*/ 365209 w 430785"/>
              <a:gd name="connsiteY695" fmla="*/ 1948319 h 4352025"/>
              <a:gd name="connsiteX696" fmla="*/ 0 w 430785"/>
              <a:gd name="connsiteY696" fmla="*/ 1904928 h 4352025"/>
              <a:gd name="connsiteX697" fmla="*/ 51779 w 430785"/>
              <a:gd name="connsiteY697" fmla="*/ 1934794 h 4352025"/>
              <a:gd name="connsiteX698" fmla="*/ 51779 w 430785"/>
              <a:gd name="connsiteY698" fmla="*/ 1936307 h 4352025"/>
              <a:gd name="connsiteX699" fmla="*/ 51779 w 430785"/>
              <a:gd name="connsiteY699" fmla="*/ 1963523 h 4352025"/>
              <a:gd name="connsiteX700" fmla="*/ 51779 w 430785"/>
              <a:gd name="connsiteY700" fmla="*/ 1965037 h 4352025"/>
              <a:gd name="connsiteX701" fmla="*/ 0 w 430785"/>
              <a:gd name="connsiteY701" fmla="*/ 1935171 h 4352025"/>
              <a:gd name="connsiteX702" fmla="*/ 0 w 430785"/>
              <a:gd name="connsiteY702" fmla="*/ 1933658 h 4352025"/>
              <a:gd name="connsiteX703" fmla="*/ 0 w 430785"/>
              <a:gd name="connsiteY703" fmla="*/ 1906441 h 4352025"/>
              <a:gd name="connsiteX704" fmla="*/ 218476 w 430785"/>
              <a:gd name="connsiteY704" fmla="*/ 1899410 h 4352025"/>
              <a:gd name="connsiteX705" fmla="*/ 250614 w 430785"/>
              <a:gd name="connsiteY705" fmla="*/ 1917914 h 4352025"/>
              <a:gd name="connsiteX706" fmla="*/ 250614 w 430785"/>
              <a:gd name="connsiteY706" fmla="*/ 1919427 h 4352025"/>
              <a:gd name="connsiteX707" fmla="*/ 250614 w 430785"/>
              <a:gd name="connsiteY707" fmla="*/ 1946806 h 4352025"/>
              <a:gd name="connsiteX708" fmla="*/ 250614 w 430785"/>
              <a:gd name="connsiteY708" fmla="*/ 1948319 h 4352025"/>
              <a:gd name="connsiteX709" fmla="*/ 218476 w 430785"/>
              <a:gd name="connsiteY709" fmla="*/ 1929652 h 4352025"/>
              <a:gd name="connsiteX710" fmla="*/ 218476 w 430785"/>
              <a:gd name="connsiteY710" fmla="*/ 1928140 h 4352025"/>
              <a:gd name="connsiteX711" fmla="*/ 218476 w 430785"/>
              <a:gd name="connsiteY711" fmla="*/ 1900923 h 4352025"/>
              <a:gd name="connsiteX712" fmla="*/ 91546 w 430785"/>
              <a:gd name="connsiteY712" fmla="*/ 1891943 h 4352025"/>
              <a:gd name="connsiteX713" fmla="*/ 179034 w 430785"/>
              <a:gd name="connsiteY713" fmla="*/ 1942423 h 4352025"/>
              <a:gd name="connsiteX714" fmla="*/ 179034 w 430785"/>
              <a:gd name="connsiteY714" fmla="*/ 1943935 h 4352025"/>
              <a:gd name="connsiteX715" fmla="*/ 179034 w 430785"/>
              <a:gd name="connsiteY715" fmla="*/ 1971315 h 4352025"/>
              <a:gd name="connsiteX716" fmla="*/ 179034 w 430785"/>
              <a:gd name="connsiteY716" fmla="*/ 1972827 h 4352025"/>
              <a:gd name="connsiteX717" fmla="*/ 91546 w 430785"/>
              <a:gd name="connsiteY717" fmla="*/ 1922185 h 4352025"/>
              <a:gd name="connsiteX718" fmla="*/ 91546 w 430785"/>
              <a:gd name="connsiteY718" fmla="*/ 1920673 h 4352025"/>
              <a:gd name="connsiteX719" fmla="*/ 91546 w 430785"/>
              <a:gd name="connsiteY719" fmla="*/ 1893455 h 4352025"/>
              <a:gd name="connsiteX720" fmla="*/ 151278 w 430785"/>
              <a:gd name="connsiteY720" fmla="*/ 1860617 h 4352025"/>
              <a:gd name="connsiteX721" fmla="*/ 198512 w 430785"/>
              <a:gd name="connsiteY721" fmla="*/ 1887885 h 4352025"/>
              <a:gd name="connsiteX722" fmla="*/ 198512 w 430785"/>
              <a:gd name="connsiteY722" fmla="*/ 1889399 h 4352025"/>
              <a:gd name="connsiteX723" fmla="*/ 198512 w 430785"/>
              <a:gd name="connsiteY723" fmla="*/ 1916615 h 4352025"/>
              <a:gd name="connsiteX724" fmla="*/ 198512 w 430785"/>
              <a:gd name="connsiteY724" fmla="*/ 1918129 h 4352025"/>
              <a:gd name="connsiteX725" fmla="*/ 151278 w 430785"/>
              <a:gd name="connsiteY725" fmla="*/ 1890860 h 4352025"/>
              <a:gd name="connsiteX726" fmla="*/ 151278 w 430785"/>
              <a:gd name="connsiteY726" fmla="*/ 1889346 h 4352025"/>
              <a:gd name="connsiteX727" fmla="*/ 151278 w 430785"/>
              <a:gd name="connsiteY727" fmla="*/ 1862130 h 4352025"/>
              <a:gd name="connsiteX728" fmla="*/ 361638 w 430785"/>
              <a:gd name="connsiteY728" fmla="*/ 1851579 h 4352025"/>
              <a:gd name="connsiteX729" fmla="*/ 430784 w 430785"/>
              <a:gd name="connsiteY729" fmla="*/ 1891509 h 4352025"/>
              <a:gd name="connsiteX730" fmla="*/ 430784 w 430785"/>
              <a:gd name="connsiteY730" fmla="*/ 1920401 h 4352025"/>
              <a:gd name="connsiteX731" fmla="*/ 361638 w 430785"/>
              <a:gd name="connsiteY731" fmla="*/ 1880309 h 4352025"/>
              <a:gd name="connsiteX732" fmla="*/ 0 w 430785"/>
              <a:gd name="connsiteY732" fmla="*/ 1839029 h 4352025"/>
              <a:gd name="connsiteX733" fmla="*/ 71419 w 430785"/>
              <a:gd name="connsiteY733" fmla="*/ 1880256 h 4352025"/>
              <a:gd name="connsiteX734" fmla="*/ 71419 w 430785"/>
              <a:gd name="connsiteY734" fmla="*/ 1881770 h 4352025"/>
              <a:gd name="connsiteX735" fmla="*/ 71419 w 430785"/>
              <a:gd name="connsiteY735" fmla="*/ 1909148 h 4352025"/>
              <a:gd name="connsiteX736" fmla="*/ 71419 w 430785"/>
              <a:gd name="connsiteY736" fmla="*/ 1910661 h 4352025"/>
              <a:gd name="connsiteX737" fmla="*/ 0 w 430785"/>
              <a:gd name="connsiteY737" fmla="*/ 1869434 h 4352025"/>
              <a:gd name="connsiteX738" fmla="*/ 0 w 430785"/>
              <a:gd name="connsiteY738" fmla="*/ 1867920 h 4352025"/>
              <a:gd name="connsiteX739" fmla="*/ 0 w 430785"/>
              <a:gd name="connsiteY739" fmla="*/ 1840542 h 4352025"/>
              <a:gd name="connsiteX740" fmla="*/ 302231 w 430785"/>
              <a:gd name="connsiteY740" fmla="*/ 1817169 h 4352025"/>
              <a:gd name="connsiteX741" fmla="*/ 334207 w 430785"/>
              <a:gd name="connsiteY741" fmla="*/ 1835835 h 4352025"/>
              <a:gd name="connsiteX742" fmla="*/ 334207 w 430785"/>
              <a:gd name="connsiteY742" fmla="*/ 1864564 h 4352025"/>
              <a:gd name="connsiteX743" fmla="*/ 302231 w 430785"/>
              <a:gd name="connsiteY743" fmla="*/ 1846060 h 4352025"/>
              <a:gd name="connsiteX744" fmla="*/ 395075 w 430785"/>
              <a:gd name="connsiteY744" fmla="*/ 1805157 h 4352025"/>
              <a:gd name="connsiteX745" fmla="*/ 430784 w 430785"/>
              <a:gd name="connsiteY745" fmla="*/ 1825771 h 4352025"/>
              <a:gd name="connsiteX746" fmla="*/ 430784 w 430785"/>
              <a:gd name="connsiteY746" fmla="*/ 1854501 h 4352025"/>
              <a:gd name="connsiteX747" fmla="*/ 395075 w 430785"/>
              <a:gd name="connsiteY747" fmla="*/ 1833887 h 4352025"/>
              <a:gd name="connsiteX748" fmla="*/ 252075 w 430785"/>
              <a:gd name="connsiteY748" fmla="*/ 1788277 h 4352025"/>
              <a:gd name="connsiteX749" fmla="*/ 284213 w 430785"/>
              <a:gd name="connsiteY749" fmla="*/ 1806943 h 4352025"/>
              <a:gd name="connsiteX750" fmla="*/ 284213 w 430785"/>
              <a:gd name="connsiteY750" fmla="*/ 1835673 h 4352025"/>
              <a:gd name="connsiteX751" fmla="*/ 252075 w 430785"/>
              <a:gd name="connsiteY751" fmla="*/ 1817169 h 4352025"/>
              <a:gd name="connsiteX752" fmla="*/ 133585 w 430785"/>
              <a:gd name="connsiteY752" fmla="*/ 1785679 h 4352025"/>
              <a:gd name="connsiteX753" fmla="*/ 196401 w 430785"/>
              <a:gd name="connsiteY753" fmla="*/ 1821875 h 4352025"/>
              <a:gd name="connsiteX754" fmla="*/ 196401 w 430785"/>
              <a:gd name="connsiteY754" fmla="*/ 1850767 h 4352025"/>
              <a:gd name="connsiteX755" fmla="*/ 133585 w 430785"/>
              <a:gd name="connsiteY755" fmla="*/ 1814571 h 4352025"/>
              <a:gd name="connsiteX756" fmla="*/ 0 w 430785"/>
              <a:gd name="connsiteY756" fmla="*/ 1773292 h 4352025"/>
              <a:gd name="connsiteX757" fmla="*/ 131151 w 430785"/>
              <a:gd name="connsiteY757" fmla="*/ 1848931 h 4352025"/>
              <a:gd name="connsiteX758" fmla="*/ 131151 w 430785"/>
              <a:gd name="connsiteY758" fmla="*/ 1850443 h 4352025"/>
              <a:gd name="connsiteX759" fmla="*/ 131151 w 430785"/>
              <a:gd name="connsiteY759" fmla="*/ 1877822 h 4352025"/>
              <a:gd name="connsiteX760" fmla="*/ 131151 w 430785"/>
              <a:gd name="connsiteY760" fmla="*/ 1879335 h 4352025"/>
              <a:gd name="connsiteX761" fmla="*/ 0 w 430785"/>
              <a:gd name="connsiteY761" fmla="*/ 1803534 h 4352025"/>
              <a:gd name="connsiteX762" fmla="*/ 0 w 430785"/>
              <a:gd name="connsiteY762" fmla="*/ 1802022 h 4352025"/>
              <a:gd name="connsiteX763" fmla="*/ 0 w 430785"/>
              <a:gd name="connsiteY763" fmla="*/ 1774804 h 4352025"/>
              <a:gd name="connsiteX764" fmla="*/ 85702 w 430785"/>
              <a:gd name="connsiteY764" fmla="*/ 1758086 h 4352025"/>
              <a:gd name="connsiteX765" fmla="*/ 113458 w 430785"/>
              <a:gd name="connsiteY765" fmla="*/ 1774155 h 4352025"/>
              <a:gd name="connsiteX766" fmla="*/ 113458 w 430785"/>
              <a:gd name="connsiteY766" fmla="*/ 1802885 h 4352025"/>
              <a:gd name="connsiteX767" fmla="*/ 85702 w 430785"/>
              <a:gd name="connsiteY767" fmla="*/ 1786816 h 4352025"/>
              <a:gd name="connsiteX768" fmla="*/ 365209 w 430785"/>
              <a:gd name="connsiteY768" fmla="*/ 1722052 h 4352025"/>
              <a:gd name="connsiteX769" fmla="*/ 430784 w 430785"/>
              <a:gd name="connsiteY769" fmla="*/ 1759871 h 4352025"/>
              <a:gd name="connsiteX770" fmla="*/ 430784 w 430785"/>
              <a:gd name="connsiteY770" fmla="*/ 1788764 h 4352025"/>
              <a:gd name="connsiteX771" fmla="*/ 365209 w 430785"/>
              <a:gd name="connsiteY771" fmla="*/ 1750782 h 4352025"/>
              <a:gd name="connsiteX772" fmla="*/ 129527 w 430785"/>
              <a:gd name="connsiteY772" fmla="*/ 1717508 h 4352025"/>
              <a:gd name="connsiteX773" fmla="*/ 232110 w 430785"/>
              <a:gd name="connsiteY773" fmla="*/ 1776753 h 4352025"/>
              <a:gd name="connsiteX774" fmla="*/ 232110 w 430785"/>
              <a:gd name="connsiteY774" fmla="*/ 1805645 h 4352025"/>
              <a:gd name="connsiteX775" fmla="*/ 129527 w 430785"/>
              <a:gd name="connsiteY775" fmla="*/ 1746400 h 4352025"/>
              <a:gd name="connsiteX776" fmla="*/ 0 w 430785"/>
              <a:gd name="connsiteY776" fmla="*/ 1708581 h 4352025"/>
              <a:gd name="connsiteX777" fmla="*/ 65575 w 430785"/>
              <a:gd name="connsiteY777" fmla="*/ 1746400 h 4352025"/>
              <a:gd name="connsiteX778" fmla="*/ 65575 w 430785"/>
              <a:gd name="connsiteY778" fmla="*/ 1775292 h 4352025"/>
              <a:gd name="connsiteX779" fmla="*/ 0 w 430785"/>
              <a:gd name="connsiteY779" fmla="*/ 1737473 h 4352025"/>
              <a:gd name="connsiteX780" fmla="*/ 379168 w 430785"/>
              <a:gd name="connsiteY780" fmla="*/ 1664268 h 4352025"/>
              <a:gd name="connsiteX781" fmla="*/ 430784 w 430785"/>
              <a:gd name="connsiteY781" fmla="*/ 1694134 h 4352025"/>
              <a:gd name="connsiteX782" fmla="*/ 430784 w 430785"/>
              <a:gd name="connsiteY782" fmla="*/ 1722864 h 4352025"/>
              <a:gd name="connsiteX783" fmla="*/ 379168 w 430785"/>
              <a:gd name="connsiteY783" fmla="*/ 1692998 h 4352025"/>
              <a:gd name="connsiteX784" fmla="*/ 123035 w 430785"/>
              <a:gd name="connsiteY784" fmla="*/ 1648036 h 4352025"/>
              <a:gd name="connsiteX785" fmla="*/ 199161 w 430785"/>
              <a:gd name="connsiteY785" fmla="*/ 1692024 h 4352025"/>
              <a:gd name="connsiteX786" fmla="*/ 199161 w 430785"/>
              <a:gd name="connsiteY786" fmla="*/ 1720754 h 4352025"/>
              <a:gd name="connsiteX787" fmla="*/ 123035 w 430785"/>
              <a:gd name="connsiteY787" fmla="*/ 1676767 h 4352025"/>
              <a:gd name="connsiteX788" fmla="*/ 0 w 430785"/>
              <a:gd name="connsiteY788" fmla="*/ 1642842 h 4352025"/>
              <a:gd name="connsiteX789" fmla="*/ 109563 w 430785"/>
              <a:gd name="connsiteY789" fmla="*/ 1705984 h 4352025"/>
              <a:gd name="connsiteX790" fmla="*/ 109563 w 430785"/>
              <a:gd name="connsiteY790" fmla="*/ 1734713 h 4352025"/>
              <a:gd name="connsiteX791" fmla="*/ 0 w 430785"/>
              <a:gd name="connsiteY791" fmla="*/ 1671573 h 4352025"/>
              <a:gd name="connsiteX792" fmla="*/ 222372 w 430785"/>
              <a:gd name="connsiteY792" fmla="*/ 1639596 h 4352025"/>
              <a:gd name="connsiteX793" fmla="*/ 274151 w 430785"/>
              <a:gd name="connsiteY793" fmla="*/ 1669463 h 4352025"/>
              <a:gd name="connsiteX794" fmla="*/ 274151 w 430785"/>
              <a:gd name="connsiteY794" fmla="*/ 1698193 h 4352025"/>
              <a:gd name="connsiteX795" fmla="*/ 222372 w 430785"/>
              <a:gd name="connsiteY795" fmla="*/ 1668327 h 4352025"/>
              <a:gd name="connsiteX796" fmla="*/ 55836 w 430785"/>
              <a:gd name="connsiteY796" fmla="*/ 1609243 h 4352025"/>
              <a:gd name="connsiteX797" fmla="*/ 103070 w 430785"/>
              <a:gd name="connsiteY797" fmla="*/ 1636512 h 4352025"/>
              <a:gd name="connsiteX798" fmla="*/ 103070 w 430785"/>
              <a:gd name="connsiteY798" fmla="*/ 1665242 h 4352025"/>
              <a:gd name="connsiteX799" fmla="*/ 55836 w 430785"/>
              <a:gd name="connsiteY799" fmla="*/ 1637973 h 4352025"/>
              <a:gd name="connsiteX800" fmla="*/ 355632 w 430785"/>
              <a:gd name="connsiteY800" fmla="*/ 1584895 h 4352025"/>
              <a:gd name="connsiteX801" fmla="*/ 430784 w 430785"/>
              <a:gd name="connsiteY801" fmla="*/ 1628233 h 4352025"/>
              <a:gd name="connsiteX802" fmla="*/ 430784 w 430785"/>
              <a:gd name="connsiteY802" fmla="*/ 1657125 h 4352025"/>
              <a:gd name="connsiteX803" fmla="*/ 355632 w 430785"/>
              <a:gd name="connsiteY803" fmla="*/ 1613625 h 4352025"/>
              <a:gd name="connsiteX804" fmla="*/ 125794 w 430785"/>
              <a:gd name="connsiteY804" fmla="*/ 1583759 h 4352025"/>
              <a:gd name="connsiteX805" fmla="*/ 202407 w 430785"/>
              <a:gd name="connsiteY805" fmla="*/ 1628071 h 4352025"/>
              <a:gd name="connsiteX806" fmla="*/ 202407 w 430785"/>
              <a:gd name="connsiteY806" fmla="*/ 1656801 h 4352025"/>
              <a:gd name="connsiteX807" fmla="*/ 125794 w 430785"/>
              <a:gd name="connsiteY807" fmla="*/ 1612651 h 4352025"/>
              <a:gd name="connsiteX808" fmla="*/ 0 w 430785"/>
              <a:gd name="connsiteY808" fmla="*/ 1576942 h 4352025"/>
              <a:gd name="connsiteX809" fmla="*/ 35709 w 430785"/>
              <a:gd name="connsiteY809" fmla="*/ 1597556 h 4352025"/>
              <a:gd name="connsiteX810" fmla="*/ 35709 w 430785"/>
              <a:gd name="connsiteY810" fmla="*/ 1626448 h 4352025"/>
              <a:gd name="connsiteX811" fmla="*/ 0 w 430785"/>
              <a:gd name="connsiteY811" fmla="*/ 1605834 h 4352025"/>
              <a:gd name="connsiteX812" fmla="*/ 193155 w 430785"/>
              <a:gd name="connsiteY812" fmla="*/ 1556815 h 4352025"/>
              <a:gd name="connsiteX813" fmla="*/ 225293 w 430785"/>
              <a:gd name="connsiteY813" fmla="*/ 1575481 h 4352025"/>
              <a:gd name="connsiteX814" fmla="*/ 225293 w 430785"/>
              <a:gd name="connsiteY814" fmla="*/ 1604211 h 4352025"/>
              <a:gd name="connsiteX815" fmla="*/ 193155 w 430785"/>
              <a:gd name="connsiteY815" fmla="*/ 1585707 h 4352025"/>
              <a:gd name="connsiteX816" fmla="*/ 379168 w 430785"/>
              <a:gd name="connsiteY816" fmla="*/ 1532630 h 4352025"/>
              <a:gd name="connsiteX817" fmla="*/ 430784 w 430785"/>
              <a:gd name="connsiteY817" fmla="*/ 1562496 h 4352025"/>
              <a:gd name="connsiteX818" fmla="*/ 430784 w 430785"/>
              <a:gd name="connsiteY818" fmla="*/ 1591388 h 4352025"/>
              <a:gd name="connsiteX819" fmla="*/ 379168 w 430785"/>
              <a:gd name="connsiteY819" fmla="*/ 1561522 h 4352025"/>
              <a:gd name="connsiteX820" fmla="*/ 0 w 430785"/>
              <a:gd name="connsiteY820" fmla="*/ 1511204 h 4352025"/>
              <a:gd name="connsiteX821" fmla="*/ 105829 w 430785"/>
              <a:gd name="connsiteY821" fmla="*/ 1572234 h 4352025"/>
              <a:gd name="connsiteX822" fmla="*/ 105829 w 430785"/>
              <a:gd name="connsiteY822" fmla="*/ 1601127 h 4352025"/>
              <a:gd name="connsiteX823" fmla="*/ 0 w 430785"/>
              <a:gd name="connsiteY823" fmla="*/ 1539934 h 4352025"/>
              <a:gd name="connsiteX824" fmla="*/ 210847 w 430785"/>
              <a:gd name="connsiteY824" fmla="*/ 1501303 h 4352025"/>
              <a:gd name="connsiteX825" fmla="*/ 258081 w 430785"/>
              <a:gd name="connsiteY825" fmla="*/ 1528572 h 4352025"/>
              <a:gd name="connsiteX826" fmla="*/ 258081 w 430785"/>
              <a:gd name="connsiteY826" fmla="*/ 1557464 h 4352025"/>
              <a:gd name="connsiteX827" fmla="*/ 210847 w 430785"/>
              <a:gd name="connsiteY827" fmla="*/ 1530195 h 4352025"/>
              <a:gd name="connsiteX828" fmla="*/ 71743 w 430785"/>
              <a:gd name="connsiteY828" fmla="*/ 1486857 h 4352025"/>
              <a:gd name="connsiteX829" fmla="*/ 173028 w 430785"/>
              <a:gd name="connsiteY829" fmla="*/ 1545290 h 4352025"/>
              <a:gd name="connsiteX830" fmla="*/ 173028 w 430785"/>
              <a:gd name="connsiteY830" fmla="*/ 1574182 h 4352025"/>
              <a:gd name="connsiteX831" fmla="*/ 71743 w 430785"/>
              <a:gd name="connsiteY831" fmla="*/ 1515587 h 4352025"/>
              <a:gd name="connsiteX832" fmla="*/ 359366 w 430785"/>
              <a:gd name="connsiteY832" fmla="*/ 1455368 h 4352025"/>
              <a:gd name="connsiteX833" fmla="*/ 430785 w 430785"/>
              <a:gd name="connsiteY833" fmla="*/ 1496758 h 4352025"/>
              <a:gd name="connsiteX834" fmla="*/ 430785 w 430785"/>
              <a:gd name="connsiteY834" fmla="*/ 1525488 h 4352025"/>
              <a:gd name="connsiteX835" fmla="*/ 359366 w 430785"/>
              <a:gd name="connsiteY835" fmla="*/ 1484260 h 4352025"/>
              <a:gd name="connsiteX836" fmla="*/ 0 w 430785"/>
              <a:gd name="connsiteY836" fmla="*/ 1445304 h 4352025"/>
              <a:gd name="connsiteX837" fmla="*/ 51779 w 430785"/>
              <a:gd name="connsiteY837" fmla="*/ 1475170 h 4352025"/>
              <a:gd name="connsiteX838" fmla="*/ 51779 w 430785"/>
              <a:gd name="connsiteY838" fmla="*/ 1504062 h 4352025"/>
              <a:gd name="connsiteX839" fmla="*/ 0 w 430785"/>
              <a:gd name="connsiteY839" fmla="*/ 1474196 h 4352025"/>
              <a:gd name="connsiteX840" fmla="*/ 248829 w 430785"/>
              <a:gd name="connsiteY840" fmla="*/ 1391579 h 4352025"/>
              <a:gd name="connsiteX841" fmla="*/ 280805 w 430785"/>
              <a:gd name="connsiteY841" fmla="*/ 1410083 h 4352025"/>
              <a:gd name="connsiteX842" fmla="*/ 280805 w 430785"/>
              <a:gd name="connsiteY842" fmla="*/ 1438975 h 4352025"/>
              <a:gd name="connsiteX843" fmla="*/ 248829 w 430785"/>
              <a:gd name="connsiteY843" fmla="*/ 1420471 h 4352025"/>
              <a:gd name="connsiteX844" fmla="*/ 0 w 430785"/>
              <a:gd name="connsiteY844" fmla="*/ 1379568 h 4352025"/>
              <a:gd name="connsiteX845" fmla="*/ 190883 w 430785"/>
              <a:gd name="connsiteY845" fmla="*/ 1489779 h 4352025"/>
              <a:gd name="connsiteX846" fmla="*/ 190883 w 430785"/>
              <a:gd name="connsiteY846" fmla="*/ 1518509 h 4352025"/>
              <a:gd name="connsiteX847" fmla="*/ 0 w 430785"/>
              <a:gd name="connsiteY847" fmla="*/ 1408459 h 4352025"/>
              <a:gd name="connsiteX848" fmla="*/ 339888 w 430785"/>
              <a:gd name="connsiteY848" fmla="*/ 1378431 h 4352025"/>
              <a:gd name="connsiteX849" fmla="*/ 430784 w 430785"/>
              <a:gd name="connsiteY849" fmla="*/ 1430859 h 4352025"/>
              <a:gd name="connsiteX850" fmla="*/ 430784 w 430785"/>
              <a:gd name="connsiteY850" fmla="*/ 1459751 h 4352025"/>
              <a:gd name="connsiteX851" fmla="*/ 339888 w 430785"/>
              <a:gd name="connsiteY851" fmla="*/ 1407161 h 4352025"/>
              <a:gd name="connsiteX852" fmla="*/ 109563 w 430785"/>
              <a:gd name="connsiteY852" fmla="*/ 1376971 h 4352025"/>
              <a:gd name="connsiteX853" fmla="*/ 141539 w 430785"/>
              <a:gd name="connsiteY853" fmla="*/ 1395475 h 4352025"/>
              <a:gd name="connsiteX854" fmla="*/ 141539 w 430785"/>
              <a:gd name="connsiteY854" fmla="*/ 1424367 h 4352025"/>
              <a:gd name="connsiteX855" fmla="*/ 109563 w 430785"/>
              <a:gd name="connsiteY855" fmla="*/ 1405701 h 4352025"/>
              <a:gd name="connsiteX856" fmla="*/ 199161 w 430785"/>
              <a:gd name="connsiteY856" fmla="*/ 1363012 h 4352025"/>
              <a:gd name="connsiteX857" fmla="*/ 231299 w 430785"/>
              <a:gd name="connsiteY857" fmla="*/ 1381516 h 4352025"/>
              <a:gd name="connsiteX858" fmla="*/ 231299 w 430785"/>
              <a:gd name="connsiteY858" fmla="*/ 1410246 h 4352025"/>
              <a:gd name="connsiteX859" fmla="*/ 199161 w 430785"/>
              <a:gd name="connsiteY859" fmla="*/ 1391742 h 4352025"/>
              <a:gd name="connsiteX860" fmla="*/ 71743 w 430785"/>
              <a:gd name="connsiteY860" fmla="*/ 1355221 h 4352025"/>
              <a:gd name="connsiteX861" fmla="*/ 89435 w 430785"/>
              <a:gd name="connsiteY861" fmla="*/ 1365447 h 4352025"/>
              <a:gd name="connsiteX862" fmla="*/ 89435 w 430785"/>
              <a:gd name="connsiteY862" fmla="*/ 1394177 h 4352025"/>
              <a:gd name="connsiteX863" fmla="*/ 71743 w 430785"/>
              <a:gd name="connsiteY863" fmla="*/ 1383951 h 4352025"/>
              <a:gd name="connsiteX864" fmla="*/ 365209 w 430785"/>
              <a:gd name="connsiteY864" fmla="*/ 1329846 h 4352025"/>
              <a:gd name="connsiteX865" fmla="*/ 430784 w 430785"/>
              <a:gd name="connsiteY865" fmla="*/ 1367665 h 4352025"/>
              <a:gd name="connsiteX866" fmla="*/ 430784 w 430785"/>
              <a:gd name="connsiteY866" fmla="*/ 1396558 h 4352025"/>
              <a:gd name="connsiteX867" fmla="*/ 365209 w 430785"/>
              <a:gd name="connsiteY867" fmla="*/ 1358738 h 4352025"/>
              <a:gd name="connsiteX868" fmla="*/ 0 w 430785"/>
              <a:gd name="connsiteY868" fmla="*/ 1313830 h 4352025"/>
              <a:gd name="connsiteX869" fmla="*/ 51779 w 430785"/>
              <a:gd name="connsiteY869" fmla="*/ 1343696 h 4352025"/>
              <a:gd name="connsiteX870" fmla="*/ 51779 w 430785"/>
              <a:gd name="connsiteY870" fmla="*/ 1372426 h 4352025"/>
              <a:gd name="connsiteX871" fmla="*/ 0 w 430785"/>
              <a:gd name="connsiteY871" fmla="*/ 1342560 h 4352025"/>
              <a:gd name="connsiteX872" fmla="*/ 218476 w 430785"/>
              <a:gd name="connsiteY872" fmla="*/ 1308312 h 4352025"/>
              <a:gd name="connsiteX873" fmla="*/ 250614 w 430785"/>
              <a:gd name="connsiteY873" fmla="*/ 1326816 h 4352025"/>
              <a:gd name="connsiteX874" fmla="*/ 250614 w 430785"/>
              <a:gd name="connsiteY874" fmla="*/ 1355708 h 4352025"/>
              <a:gd name="connsiteX875" fmla="*/ 218476 w 430785"/>
              <a:gd name="connsiteY875" fmla="*/ 1337042 h 4352025"/>
              <a:gd name="connsiteX876" fmla="*/ 91546 w 430785"/>
              <a:gd name="connsiteY876" fmla="*/ 1300845 h 4352025"/>
              <a:gd name="connsiteX877" fmla="*/ 179034 w 430785"/>
              <a:gd name="connsiteY877" fmla="*/ 1351325 h 4352025"/>
              <a:gd name="connsiteX878" fmla="*/ 179034 w 430785"/>
              <a:gd name="connsiteY878" fmla="*/ 1380217 h 4352025"/>
              <a:gd name="connsiteX879" fmla="*/ 91546 w 430785"/>
              <a:gd name="connsiteY879" fmla="*/ 1329575 h 4352025"/>
              <a:gd name="connsiteX880" fmla="*/ 151278 w 430785"/>
              <a:gd name="connsiteY880" fmla="*/ 1269518 h 4352025"/>
              <a:gd name="connsiteX881" fmla="*/ 198512 w 430785"/>
              <a:gd name="connsiteY881" fmla="*/ 1296787 h 4352025"/>
              <a:gd name="connsiteX882" fmla="*/ 198512 w 430785"/>
              <a:gd name="connsiteY882" fmla="*/ 1325517 h 4352025"/>
              <a:gd name="connsiteX883" fmla="*/ 151278 w 430785"/>
              <a:gd name="connsiteY883" fmla="*/ 1298248 h 4352025"/>
              <a:gd name="connsiteX884" fmla="*/ 361638 w 430785"/>
              <a:gd name="connsiteY884" fmla="*/ 1261998 h 4352025"/>
              <a:gd name="connsiteX885" fmla="*/ 430784 w 430785"/>
              <a:gd name="connsiteY885" fmla="*/ 1301927 h 4352025"/>
              <a:gd name="connsiteX886" fmla="*/ 430784 w 430785"/>
              <a:gd name="connsiteY886" fmla="*/ 1330657 h 4352025"/>
              <a:gd name="connsiteX887" fmla="*/ 361638 w 430785"/>
              <a:gd name="connsiteY887" fmla="*/ 1290728 h 4352025"/>
              <a:gd name="connsiteX888" fmla="*/ 0 w 430785"/>
              <a:gd name="connsiteY888" fmla="*/ 1247930 h 4352025"/>
              <a:gd name="connsiteX889" fmla="*/ 71419 w 430785"/>
              <a:gd name="connsiteY889" fmla="*/ 1289158 h 4352025"/>
              <a:gd name="connsiteX890" fmla="*/ 71419 w 430785"/>
              <a:gd name="connsiteY890" fmla="*/ 1318050 h 4352025"/>
              <a:gd name="connsiteX891" fmla="*/ 0 w 430785"/>
              <a:gd name="connsiteY891" fmla="*/ 1276822 h 4352025"/>
              <a:gd name="connsiteX892" fmla="*/ 302231 w 430785"/>
              <a:gd name="connsiteY892" fmla="*/ 1227589 h 4352025"/>
              <a:gd name="connsiteX893" fmla="*/ 334207 w 430785"/>
              <a:gd name="connsiteY893" fmla="*/ 1246093 h 4352025"/>
              <a:gd name="connsiteX894" fmla="*/ 334207 w 430785"/>
              <a:gd name="connsiteY894" fmla="*/ 1274985 h 4352025"/>
              <a:gd name="connsiteX895" fmla="*/ 302231 w 430785"/>
              <a:gd name="connsiteY895" fmla="*/ 1256481 h 4352025"/>
              <a:gd name="connsiteX896" fmla="*/ 395075 w 430785"/>
              <a:gd name="connsiteY896" fmla="*/ 1215576 h 4352025"/>
              <a:gd name="connsiteX897" fmla="*/ 430784 w 430785"/>
              <a:gd name="connsiteY897" fmla="*/ 1236190 h 4352025"/>
              <a:gd name="connsiteX898" fmla="*/ 430784 w 430785"/>
              <a:gd name="connsiteY898" fmla="*/ 1264920 h 4352025"/>
              <a:gd name="connsiteX899" fmla="*/ 395075 w 430785"/>
              <a:gd name="connsiteY899" fmla="*/ 1244306 h 4352025"/>
              <a:gd name="connsiteX900" fmla="*/ 252075 w 430785"/>
              <a:gd name="connsiteY900" fmla="*/ 1198696 h 4352025"/>
              <a:gd name="connsiteX901" fmla="*/ 284213 w 430785"/>
              <a:gd name="connsiteY901" fmla="*/ 1217200 h 4352025"/>
              <a:gd name="connsiteX902" fmla="*/ 284213 w 430785"/>
              <a:gd name="connsiteY902" fmla="*/ 1246092 h 4352025"/>
              <a:gd name="connsiteX903" fmla="*/ 252075 w 430785"/>
              <a:gd name="connsiteY903" fmla="*/ 1227588 h 4352025"/>
              <a:gd name="connsiteX904" fmla="*/ 133585 w 430785"/>
              <a:gd name="connsiteY904" fmla="*/ 1196112 h 4352025"/>
              <a:gd name="connsiteX905" fmla="*/ 196401 w 430785"/>
              <a:gd name="connsiteY905" fmla="*/ 1232308 h 4352025"/>
              <a:gd name="connsiteX906" fmla="*/ 196401 w 430785"/>
              <a:gd name="connsiteY906" fmla="*/ 1261200 h 4352025"/>
              <a:gd name="connsiteX907" fmla="*/ 133585 w 430785"/>
              <a:gd name="connsiteY907" fmla="*/ 1225004 h 4352025"/>
              <a:gd name="connsiteX908" fmla="*/ 0 w 430785"/>
              <a:gd name="connsiteY908" fmla="*/ 1182193 h 4352025"/>
              <a:gd name="connsiteX909" fmla="*/ 131151 w 430785"/>
              <a:gd name="connsiteY909" fmla="*/ 1257832 h 4352025"/>
              <a:gd name="connsiteX910" fmla="*/ 131151 w 430785"/>
              <a:gd name="connsiteY910" fmla="*/ 1286724 h 4352025"/>
              <a:gd name="connsiteX911" fmla="*/ 0 w 430785"/>
              <a:gd name="connsiteY911" fmla="*/ 1210923 h 4352025"/>
              <a:gd name="connsiteX912" fmla="*/ 85702 w 430785"/>
              <a:gd name="connsiteY912" fmla="*/ 1168505 h 4352025"/>
              <a:gd name="connsiteX913" fmla="*/ 113458 w 430785"/>
              <a:gd name="connsiteY913" fmla="*/ 1184574 h 4352025"/>
              <a:gd name="connsiteX914" fmla="*/ 113458 w 430785"/>
              <a:gd name="connsiteY914" fmla="*/ 1213304 h 4352025"/>
              <a:gd name="connsiteX915" fmla="*/ 85702 w 430785"/>
              <a:gd name="connsiteY915" fmla="*/ 1197235 h 4352025"/>
              <a:gd name="connsiteX916" fmla="*/ 365209 w 430785"/>
              <a:gd name="connsiteY916" fmla="*/ 1132472 h 4352025"/>
              <a:gd name="connsiteX917" fmla="*/ 430784 w 430785"/>
              <a:gd name="connsiteY917" fmla="*/ 1170291 h 4352025"/>
              <a:gd name="connsiteX918" fmla="*/ 430784 w 430785"/>
              <a:gd name="connsiteY918" fmla="*/ 1199184 h 4352025"/>
              <a:gd name="connsiteX919" fmla="*/ 365209 w 430785"/>
              <a:gd name="connsiteY919" fmla="*/ 1161202 h 4352025"/>
              <a:gd name="connsiteX920" fmla="*/ 129527 w 430785"/>
              <a:gd name="connsiteY920" fmla="*/ 1127928 h 4352025"/>
              <a:gd name="connsiteX921" fmla="*/ 232110 w 430785"/>
              <a:gd name="connsiteY921" fmla="*/ 1187173 h 4352025"/>
              <a:gd name="connsiteX922" fmla="*/ 232110 w 430785"/>
              <a:gd name="connsiteY922" fmla="*/ 1216065 h 4352025"/>
              <a:gd name="connsiteX923" fmla="*/ 129527 w 430785"/>
              <a:gd name="connsiteY923" fmla="*/ 1156820 h 4352025"/>
              <a:gd name="connsiteX924" fmla="*/ 0 w 430785"/>
              <a:gd name="connsiteY924" fmla="*/ 1119001 h 4352025"/>
              <a:gd name="connsiteX925" fmla="*/ 65575 w 430785"/>
              <a:gd name="connsiteY925" fmla="*/ 1156820 h 4352025"/>
              <a:gd name="connsiteX926" fmla="*/ 65575 w 430785"/>
              <a:gd name="connsiteY926" fmla="*/ 1185713 h 4352025"/>
              <a:gd name="connsiteX927" fmla="*/ 0 w 430785"/>
              <a:gd name="connsiteY927" fmla="*/ 1147731 h 4352025"/>
              <a:gd name="connsiteX928" fmla="*/ 379168 w 430785"/>
              <a:gd name="connsiteY928" fmla="*/ 1074688 h 4352025"/>
              <a:gd name="connsiteX929" fmla="*/ 430784 w 430785"/>
              <a:gd name="connsiteY929" fmla="*/ 1104554 h 4352025"/>
              <a:gd name="connsiteX930" fmla="*/ 430784 w 430785"/>
              <a:gd name="connsiteY930" fmla="*/ 1133284 h 4352025"/>
              <a:gd name="connsiteX931" fmla="*/ 379168 w 430785"/>
              <a:gd name="connsiteY931" fmla="*/ 1103418 h 4352025"/>
              <a:gd name="connsiteX932" fmla="*/ 123035 w 430785"/>
              <a:gd name="connsiteY932" fmla="*/ 1058457 h 4352025"/>
              <a:gd name="connsiteX933" fmla="*/ 199161 w 430785"/>
              <a:gd name="connsiteY933" fmla="*/ 1102444 h 4352025"/>
              <a:gd name="connsiteX934" fmla="*/ 199161 w 430785"/>
              <a:gd name="connsiteY934" fmla="*/ 1131174 h 4352025"/>
              <a:gd name="connsiteX935" fmla="*/ 123035 w 430785"/>
              <a:gd name="connsiteY935" fmla="*/ 1087187 h 4352025"/>
              <a:gd name="connsiteX936" fmla="*/ 0 w 430785"/>
              <a:gd name="connsiteY936" fmla="*/ 1053263 h 4352025"/>
              <a:gd name="connsiteX937" fmla="*/ 109563 w 430785"/>
              <a:gd name="connsiteY937" fmla="*/ 1116404 h 4352025"/>
              <a:gd name="connsiteX938" fmla="*/ 109563 w 430785"/>
              <a:gd name="connsiteY938" fmla="*/ 1145133 h 4352025"/>
              <a:gd name="connsiteX939" fmla="*/ 0 w 430785"/>
              <a:gd name="connsiteY939" fmla="*/ 1081993 h 4352025"/>
              <a:gd name="connsiteX940" fmla="*/ 222372 w 430785"/>
              <a:gd name="connsiteY940" fmla="*/ 1050017 h 4352025"/>
              <a:gd name="connsiteX941" fmla="*/ 274151 w 430785"/>
              <a:gd name="connsiteY941" fmla="*/ 1079883 h 4352025"/>
              <a:gd name="connsiteX942" fmla="*/ 274151 w 430785"/>
              <a:gd name="connsiteY942" fmla="*/ 1108613 h 4352025"/>
              <a:gd name="connsiteX943" fmla="*/ 222372 w 430785"/>
              <a:gd name="connsiteY943" fmla="*/ 1078747 h 4352025"/>
              <a:gd name="connsiteX944" fmla="*/ 55836 w 430785"/>
              <a:gd name="connsiteY944" fmla="*/ 1019664 h 4352025"/>
              <a:gd name="connsiteX945" fmla="*/ 103070 w 430785"/>
              <a:gd name="connsiteY945" fmla="*/ 1046933 h 4352025"/>
              <a:gd name="connsiteX946" fmla="*/ 103070 w 430785"/>
              <a:gd name="connsiteY946" fmla="*/ 1075663 h 4352025"/>
              <a:gd name="connsiteX947" fmla="*/ 55836 w 430785"/>
              <a:gd name="connsiteY947" fmla="*/ 1048394 h 4352025"/>
              <a:gd name="connsiteX948" fmla="*/ 355632 w 430785"/>
              <a:gd name="connsiteY948" fmla="*/ 995316 h 4352025"/>
              <a:gd name="connsiteX949" fmla="*/ 430784 w 430785"/>
              <a:gd name="connsiteY949" fmla="*/ 1038654 h 4352025"/>
              <a:gd name="connsiteX950" fmla="*/ 430784 w 430785"/>
              <a:gd name="connsiteY950" fmla="*/ 1067546 h 4352025"/>
              <a:gd name="connsiteX951" fmla="*/ 355632 w 430785"/>
              <a:gd name="connsiteY951" fmla="*/ 1024046 h 4352025"/>
              <a:gd name="connsiteX952" fmla="*/ 125794 w 430785"/>
              <a:gd name="connsiteY952" fmla="*/ 994180 h 4352025"/>
              <a:gd name="connsiteX953" fmla="*/ 202407 w 430785"/>
              <a:gd name="connsiteY953" fmla="*/ 1038492 h 4352025"/>
              <a:gd name="connsiteX954" fmla="*/ 202407 w 430785"/>
              <a:gd name="connsiteY954" fmla="*/ 1067222 h 4352025"/>
              <a:gd name="connsiteX955" fmla="*/ 125794 w 430785"/>
              <a:gd name="connsiteY955" fmla="*/ 1023072 h 4352025"/>
              <a:gd name="connsiteX956" fmla="*/ 0 w 430785"/>
              <a:gd name="connsiteY956" fmla="*/ 987363 h 4352025"/>
              <a:gd name="connsiteX957" fmla="*/ 35709 w 430785"/>
              <a:gd name="connsiteY957" fmla="*/ 1007977 h 4352025"/>
              <a:gd name="connsiteX958" fmla="*/ 35709 w 430785"/>
              <a:gd name="connsiteY958" fmla="*/ 1036869 h 4352025"/>
              <a:gd name="connsiteX959" fmla="*/ 0 w 430785"/>
              <a:gd name="connsiteY959" fmla="*/ 1016255 h 4352025"/>
              <a:gd name="connsiteX960" fmla="*/ 193155 w 430785"/>
              <a:gd name="connsiteY960" fmla="*/ 967236 h 4352025"/>
              <a:gd name="connsiteX961" fmla="*/ 225293 w 430785"/>
              <a:gd name="connsiteY961" fmla="*/ 985740 h 4352025"/>
              <a:gd name="connsiteX962" fmla="*/ 225293 w 430785"/>
              <a:gd name="connsiteY962" fmla="*/ 1014632 h 4352025"/>
              <a:gd name="connsiteX963" fmla="*/ 193155 w 430785"/>
              <a:gd name="connsiteY963" fmla="*/ 996128 h 4352025"/>
              <a:gd name="connsiteX964" fmla="*/ 379168 w 430785"/>
              <a:gd name="connsiteY964" fmla="*/ 943050 h 4352025"/>
              <a:gd name="connsiteX965" fmla="*/ 430784 w 430785"/>
              <a:gd name="connsiteY965" fmla="*/ 972917 h 4352025"/>
              <a:gd name="connsiteX966" fmla="*/ 430784 w 430785"/>
              <a:gd name="connsiteY966" fmla="*/ 1001808 h 4352025"/>
              <a:gd name="connsiteX967" fmla="*/ 379168 w 430785"/>
              <a:gd name="connsiteY967" fmla="*/ 971942 h 4352025"/>
              <a:gd name="connsiteX968" fmla="*/ 0 w 430785"/>
              <a:gd name="connsiteY968" fmla="*/ 921626 h 4352025"/>
              <a:gd name="connsiteX969" fmla="*/ 105829 w 430785"/>
              <a:gd name="connsiteY969" fmla="*/ 982656 h 4352025"/>
              <a:gd name="connsiteX970" fmla="*/ 105829 w 430785"/>
              <a:gd name="connsiteY970" fmla="*/ 1011548 h 4352025"/>
              <a:gd name="connsiteX971" fmla="*/ 0 w 430785"/>
              <a:gd name="connsiteY971" fmla="*/ 950356 h 4352025"/>
              <a:gd name="connsiteX972" fmla="*/ 210847 w 430785"/>
              <a:gd name="connsiteY972" fmla="*/ 911725 h 4352025"/>
              <a:gd name="connsiteX973" fmla="*/ 258081 w 430785"/>
              <a:gd name="connsiteY973" fmla="*/ 938994 h 4352025"/>
              <a:gd name="connsiteX974" fmla="*/ 258081 w 430785"/>
              <a:gd name="connsiteY974" fmla="*/ 967886 h 4352025"/>
              <a:gd name="connsiteX975" fmla="*/ 210847 w 430785"/>
              <a:gd name="connsiteY975" fmla="*/ 940617 h 4352025"/>
              <a:gd name="connsiteX976" fmla="*/ 71743 w 430785"/>
              <a:gd name="connsiteY976" fmla="*/ 897278 h 4352025"/>
              <a:gd name="connsiteX977" fmla="*/ 173028 w 430785"/>
              <a:gd name="connsiteY977" fmla="*/ 955712 h 4352025"/>
              <a:gd name="connsiteX978" fmla="*/ 173028 w 430785"/>
              <a:gd name="connsiteY978" fmla="*/ 984441 h 4352025"/>
              <a:gd name="connsiteX979" fmla="*/ 71743 w 430785"/>
              <a:gd name="connsiteY979" fmla="*/ 926008 h 4352025"/>
              <a:gd name="connsiteX980" fmla="*/ 359366 w 430785"/>
              <a:gd name="connsiteY980" fmla="*/ 865789 h 4352025"/>
              <a:gd name="connsiteX981" fmla="*/ 430785 w 430785"/>
              <a:gd name="connsiteY981" fmla="*/ 907179 h 4352025"/>
              <a:gd name="connsiteX982" fmla="*/ 430785 w 430785"/>
              <a:gd name="connsiteY982" fmla="*/ 935909 h 4352025"/>
              <a:gd name="connsiteX983" fmla="*/ 359366 w 430785"/>
              <a:gd name="connsiteY983" fmla="*/ 894681 h 4352025"/>
              <a:gd name="connsiteX984" fmla="*/ 0 w 430785"/>
              <a:gd name="connsiteY984" fmla="*/ 855727 h 4352025"/>
              <a:gd name="connsiteX985" fmla="*/ 51779 w 430785"/>
              <a:gd name="connsiteY985" fmla="*/ 885593 h 4352025"/>
              <a:gd name="connsiteX986" fmla="*/ 51779 w 430785"/>
              <a:gd name="connsiteY986" fmla="*/ 914485 h 4352025"/>
              <a:gd name="connsiteX987" fmla="*/ 0 w 430785"/>
              <a:gd name="connsiteY987" fmla="*/ 884619 h 4352025"/>
              <a:gd name="connsiteX988" fmla="*/ 248829 w 430785"/>
              <a:gd name="connsiteY988" fmla="*/ 802000 h 4352025"/>
              <a:gd name="connsiteX989" fmla="*/ 280805 w 430785"/>
              <a:gd name="connsiteY989" fmla="*/ 820504 h 4352025"/>
              <a:gd name="connsiteX990" fmla="*/ 280805 w 430785"/>
              <a:gd name="connsiteY990" fmla="*/ 849396 h 4352025"/>
              <a:gd name="connsiteX991" fmla="*/ 248829 w 430785"/>
              <a:gd name="connsiteY991" fmla="*/ 830730 h 4352025"/>
              <a:gd name="connsiteX992" fmla="*/ 0 w 430785"/>
              <a:gd name="connsiteY992" fmla="*/ 789989 h 4352025"/>
              <a:gd name="connsiteX993" fmla="*/ 190883 w 430785"/>
              <a:gd name="connsiteY993" fmla="*/ 900201 h 4352025"/>
              <a:gd name="connsiteX994" fmla="*/ 190883 w 430785"/>
              <a:gd name="connsiteY994" fmla="*/ 928931 h 4352025"/>
              <a:gd name="connsiteX995" fmla="*/ 0 w 430785"/>
              <a:gd name="connsiteY995" fmla="*/ 818719 h 4352025"/>
              <a:gd name="connsiteX996" fmla="*/ 339888 w 430785"/>
              <a:gd name="connsiteY996" fmla="*/ 788852 h 4352025"/>
              <a:gd name="connsiteX997" fmla="*/ 430784 w 430785"/>
              <a:gd name="connsiteY997" fmla="*/ 841280 h 4352025"/>
              <a:gd name="connsiteX998" fmla="*/ 430784 w 430785"/>
              <a:gd name="connsiteY998" fmla="*/ 870172 h 4352025"/>
              <a:gd name="connsiteX999" fmla="*/ 339888 w 430785"/>
              <a:gd name="connsiteY999" fmla="*/ 817582 h 4352025"/>
              <a:gd name="connsiteX1000" fmla="*/ 109563 w 430785"/>
              <a:gd name="connsiteY1000" fmla="*/ 787392 h 4352025"/>
              <a:gd name="connsiteX1001" fmla="*/ 141539 w 430785"/>
              <a:gd name="connsiteY1001" fmla="*/ 805896 h 4352025"/>
              <a:gd name="connsiteX1002" fmla="*/ 141539 w 430785"/>
              <a:gd name="connsiteY1002" fmla="*/ 834788 h 4352025"/>
              <a:gd name="connsiteX1003" fmla="*/ 109563 w 430785"/>
              <a:gd name="connsiteY1003" fmla="*/ 816122 h 4352025"/>
              <a:gd name="connsiteX1004" fmla="*/ 199161 w 430785"/>
              <a:gd name="connsiteY1004" fmla="*/ 773433 h 4352025"/>
              <a:gd name="connsiteX1005" fmla="*/ 231299 w 430785"/>
              <a:gd name="connsiteY1005" fmla="*/ 791937 h 4352025"/>
              <a:gd name="connsiteX1006" fmla="*/ 231299 w 430785"/>
              <a:gd name="connsiteY1006" fmla="*/ 820667 h 4352025"/>
              <a:gd name="connsiteX1007" fmla="*/ 199161 w 430785"/>
              <a:gd name="connsiteY1007" fmla="*/ 802163 h 4352025"/>
              <a:gd name="connsiteX1008" fmla="*/ 71743 w 430785"/>
              <a:gd name="connsiteY1008" fmla="*/ 765642 h 4352025"/>
              <a:gd name="connsiteX1009" fmla="*/ 89435 w 430785"/>
              <a:gd name="connsiteY1009" fmla="*/ 775868 h 4352025"/>
              <a:gd name="connsiteX1010" fmla="*/ 89435 w 430785"/>
              <a:gd name="connsiteY1010" fmla="*/ 804598 h 4352025"/>
              <a:gd name="connsiteX1011" fmla="*/ 71743 w 430785"/>
              <a:gd name="connsiteY1011" fmla="*/ 794372 h 4352025"/>
              <a:gd name="connsiteX1012" fmla="*/ 365209 w 430785"/>
              <a:gd name="connsiteY1012" fmla="*/ 737238 h 4352025"/>
              <a:gd name="connsiteX1013" fmla="*/ 430784 w 430785"/>
              <a:gd name="connsiteY1013" fmla="*/ 775057 h 4352025"/>
              <a:gd name="connsiteX1014" fmla="*/ 430784 w 430785"/>
              <a:gd name="connsiteY1014" fmla="*/ 803950 h 4352025"/>
              <a:gd name="connsiteX1015" fmla="*/ 365209 w 430785"/>
              <a:gd name="connsiteY1015" fmla="*/ 766130 h 4352025"/>
              <a:gd name="connsiteX1016" fmla="*/ 0 w 430785"/>
              <a:gd name="connsiteY1016" fmla="*/ 724252 h 4352025"/>
              <a:gd name="connsiteX1017" fmla="*/ 51779 w 430785"/>
              <a:gd name="connsiteY1017" fmla="*/ 754118 h 4352025"/>
              <a:gd name="connsiteX1018" fmla="*/ 51779 w 430785"/>
              <a:gd name="connsiteY1018" fmla="*/ 782848 h 4352025"/>
              <a:gd name="connsiteX1019" fmla="*/ 0 w 430785"/>
              <a:gd name="connsiteY1019" fmla="*/ 752982 h 4352025"/>
              <a:gd name="connsiteX1020" fmla="*/ 218476 w 430785"/>
              <a:gd name="connsiteY1020" fmla="*/ 718733 h 4352025"/>
              <a:gd name="connsiteX1021" fmla="*/ 250614 w 430785"/>
              <a:gd name="connsiteY1021" fmla="*/ 737237 h 4352025"/>
              <a:gd name="connsiteX1022" fmla="*/ 250614 w 430785"/>
              <a:gd name="connsiteY1022" fmla="*/ 766129 h 4352025"/>
              <a:gd name="connsiteX1023" fmla="*/ 218476 w 430785"/>
              <a:gd name="connsiteY1023" fmla="*/ 747463 h 4352025"/>
              <a:gd name="connsiteX1024" fmla="*/ 91546 w 430785"/>
              <a:gd name="connsiteY1024" fmla="*/ 711266 h 4352025"/>
              <a:gd name="connsiteX1025" fmla="*/ 179034 w 430785"/>
              <a:gd name="connsiteY1025" fmla="*/ 761746 h 4352025"/>
              <a:gd name="connsiteX1026" fmla="*/ 179034 w 430785"/>
              <a:gd name="connsiteY1026" fmla="*/ 790638 h 4352025"/>
              <a:gd name="connsiteX1027" fmla="*/ 91546 w 430785"/>
              <a:gd name="connsiteY1027" fmla="*/ 739996 h 4352025"/>
              <a:gd name="connsiteX1028" fmla="*/ 151278 w 430785"/>
              <a:gd name="connsiteY1028" fmla="*/ 679940 h 4352025"/>
              <a:gd name="connsiteX1029" fmla="*/ 198512 w 430785"/>
              <a:gd name="connsiteY1029" fmla="*/ 707209 h 4352025"/>
              <a:gd name="connsiteX1030" fmla="*/ 198512 w 430785"/>
              <a:gd name="connsiteY1030" fmla="*/ 735939 h 4352025"/>
              <a:gd name="connsiteX1031" fmla="*/ 151278 w 430785"/>
              <a:gd name="connsiteY1031" fmla="*/ 708670 h 4352025"/>
              <a:gd name="connsiteX1032" fmla="*/ 361638 w 430785"/>
              <a:gd name="connsiteY1032" fmla="*/ 669390 h 4352025"/>
              <a:gd name="connsiteX1033" fmla="*/ 430784 w 430785"/>
              <a:gd name="connsiteY1033" fmla="*/ 709320 h 4352025"/>
              <a:gd name="connsiteX1034" fmla="*/ 430784 w 430785"/>
              <a:gd name="connsiteY1034" fmla="*/ 738212 h 4352025"/>
              <a:gd name="connsiteX1035" fmla="*/ 361638 w 430785"/>
              <a:gd name="connsiteY1035" fmla="*/ 698120 h 4352025"/>
              <a:gd name="connsiteX1036" fmla="*/ 0 w 430785"/>
              <a:gd name="connsiteY1036" fmla="*/ 658352 h 4352025"/>
              <a:gd name="connsiteX1037" fmla="*/ 71419 w 430785"/>
              <a:gd name="connsiteY1037" fmla="*/ 699580 h 4352025"/>
              <a:gd name="connsiteX1038" fmla="*/ 71419 w 430785"/>
              <a:gd name="connsiteY1038" fmla="*/ 728472 h 4352025"/>
              <a:gd name="connsiteX1039" fmla="*/ 0 w 430785"/>
              <a:gd name="connsiteY1039" fmla="*/ 687244 h 4352025"/>
              <a:gd name="connsiteX1040" fmla="*/ 302231 w 430785"/>
              <a:gd name="connsiteY1040" fmla="*/ 634979 h 4352025"/>
              <a:gd name="connsiteX1041" fmla="*/ 334207 w 430785"/>
              <a:gd name="connsiteY1041" fmla="*/ 653645 h 4352025"/>
              <a:gd name="connsiteX1042" fmla="*/ 334207 w 430785"/>
              <a:gd name="connsiteY1042" fmla="*/ 682375 h 4352025"/>
              <a:gd name="connsiteX1043" fmla="*/ 302231 w 430785"/>
              <a:gd name="connsiteY1043" fmla="*/ 663871 h 4352025"/>
              <a:gd name="connsiteX1044" fmla="*/ 395075 w 430785"/>
              <a:gd name="connsiteY1044" fmla="*/ 622968 h 4352025"/>
              <a:gd name="connsiteX1045" fmla="*/ 430784 w 430785"/>
              <a:gd name="connsiteY1045" fmla="*/ 643582 h 4352025"/>
              <a:gd name="connsiteX1046" fmla="*/ 430784 w 430785"/>
              <a:gd name="connsiteY1046" fmla="*/ 672312 h 4352025"/>
              <a:gd name="connsiteX1047" fmla="*/ 395075 w 430785"/>
              <a:gd name="connsiteY1047" fmla="*/ 651698 h 4352025"/>
              <a:gd name="connsiteX1048" fmla="*/ 252075 w 430785"/>
              <a:gd name="connsiteY1048" fmla="*/ 606087 h 4352025"/>
              <a:gd name="connsiteX1049" fmla="*/ 284213 w 430785"/>
              <a:gd name="connsiteY1049" fmla="*/ 624753 h 4352025"/>
              <a:gd name="connsiteX1050" fmla="*/ 284213 w 430785"/>
              <a:gd name="connsiteY1050" fmla="*/ 653483 h 4352025"/>
              <a:gd name="connsiteX1051" fmla="*/ 252075 w 430785"/>
              <a:gd name="connsiteY1051" fmla="*/ 634979 h 4352025"/>
              <a:gd name="connsiteX1052" fmla="*/ 133585 w 430785"/>
              <a:gd name="connsiteY1052" fmla="*/ 603489 h 4352025"/>
              <a:gd name="connsiteX1053" fmla="*/ 196401 w 430785"/>
              <a:gd name="connsiteY1053" fmla="*/ 639685 h 4352025"/>
              <a:gd name="connsiteX1054" fmla="*/ 196401 w 430785"/>
              <a:gd name="connsiteY1054" fmla="*/ 668577 h 4352025"/>
              <a:gd name="connsiteX1055" fmla="*/ 133585 w 430785"/>
              <a:gd name="connsiteY1055" fmla="*/ 632381 h 4352025"/>
              <a:gd name="connsiteX1056" fmla="*/ 0 w 430785"/>
              <a:gd name="connsiteY1056" fmla="*/ 592614 h 4352025"/>
              <a:gd name="connsiteX1057" fmla="*/ 131151 w 430785"/>
              <a:gd name="connsiteY1057" fmla="*/ 668253 h 4352025"/>
              <a:gd name="connsiteX1058" fmla="*/ 131151 w 430785"/>
              <a:gd name="connsiteY1058" fmla="*/ 697145 h 4352025"/>
              <a:gd name="connsiteX1059" fmla="*/ 0 w 430785"/>
              <a:gd name="connsiteY1059" fmla="*/ 621344 h 4352025"/>
              <a:gd name="connsiteX1060" fmla="*/ 85702 w 430785"/>
              <a:gd name="connsiteY1060" fmla="*/ 575896 h 4352025"/>
              <a:gd name="connsiteX1061" fmla="*/ 113458 w 430785"/>
              <a:gd name="connsiteY1061" fmla="*/ 591965 h 4352025"/>
              <a:gd name="connsiteX1062" fmla="*/ 113458 w 430785"/>
              <a:gd name="connsiteY1062" fmla="*/ 620695 h 4352025"/>
              <a:gd name="connsiteX1063" fmla="*/ 85702 w 430785"/>
              <a:gd name="connsiteY1063" fmla="*/ 604626 h 4352025"/>
              <a:gd name="connsiteX1064" fmla="*/ 365209 w 430785"/>
              <a:gd name="connsiteY1064" fmla="*/ 539863 h 4352025"/>
              <a:gd name="connsiteX1065" fmla="*/ 430784 w 430785"/>
              <a:gd name="connsiteY1065" fmla="*/ 577682 h 4352025"/>
              <a:gd name="connsiteX1066" fmla="*/ 430784 w 430785"/>
              <a:gd name="connsiteY1066" fmla="*/ 606575 h 4352025"/>
              <a:gd name="connsiteX1067" fmla="*/ 365209 w 430785"/>
              <a:gd name="connsiteY1067" fmla="*/ 568593 h 4352025"/>
              <a:gd name="connsiteX1068" fmla="*/ 129527 w 430785"/>
              <a:gd name="connsiteY1068" fmla="*/ 535318 h 4352025"/>
              <a:gd name="connsiteX1069" fmla="*/ 232110 w 430785"/>
              <a:gd name="connsiteY1069" fmla="*/ 594563 h 4352025"/>
              <a:gd name="connsiteX1070" fmla="*/ 232110 w 430785"/>
              <a:gd name="connsiteY1070" fmla="*/ 623455 h 4352025"/>
              <a:gd name="connsiteX1071" fmla="*/ 129527 w 430785"/>
              <a:gd name="connsiteY1071" fmla="*/ 564210 h 4352025"/>
              <a:gd name="connsiteX1072" fmla="*/ 0 w 430785"/>
              <a:gd name="connsiteY1072" fmla="*/ 526391 h 4352025"/>
              <a:gd name="connsiteX1073" fmla="*/ 65575 w 430785"/>
              <a:gd name="connsiteY1073" fmla="*/ 564210 h 4352025"/>
              <a:gd name="connsiteX1074" fmla="*/ 65575 w 430785"/>
              <a:gd name="connsiteY1074" fmla="*/ 593102 h 4352025"/>
              <a:gd name="connsiteX1075" fmla="*/ 0 w 430785"/>
              <a:gd name="connsiteY1075" fmla="*/ 555283 h 4352025"/>
              <a:gd name="connsiteX1076" fmla="*/ 379168 w 430785"/>
              <a:gd name="connsiteY1076" fmla="*/ 482079 h 4352025"/>
              <a:gd name="connsiteX1077" fmla="*/ 430784 w 430785"/>
              <a:gd name="connsiteY1077" fmla="*/ 511945 h 4352025"/>
              <a:gd name="connsiteX1078" fmla="*/ 430784 w 430785"/>
              <a:gd name="connsiteY1078" fmla="*/ 540675 h 4352025"/>
              <a:gd name="connsiteX1079" fmla="*/ 379168 w 430785"/>
              <a:gd name="connsiteY1079" fmla="*/ 510809 h 4352025"/>
              <a:gd name="connsiteX1080" fmla="*/ 123035 w 430785"/>
              <a:gd name="connsiteY1080" fmla="*/ 465847 h 4352025"/>
              <a:gd name="connsiteX1081" fmla="*/ 199161 w 430785"/>
              <a:gd name="connsiteY1081" fmla="*/ 509834 h 4352025"/>
              <a:gd name="connsiteX1082" fmla="*/ 199161 w 430785"/>
              <a:gd name="connsiteY1082" fmla="*/ 538564 h 4352025"/>
              <a:gd name="connsiteX1083" fmla="*/ 123035 w 430785"/>
              <a:gd name="connsiteY1083" fmla="*/ 494577 h 4352025"/>
              <a:gd name="connsiteX1084" fmla="*/ 0 w 430785"/>
              <a:gd name="connsiteY1084" fmla="*/ 460653 h 4352025"/>
              <a:gd name="connsiteX1085" fmla="*/ 109563 w 430785"/>
              <a:gd name="connsiteY1085" fmla="*/ 523794 h 4352025"/>
              <a:gd name="connsiteX1086" fmla="*/ 109563 w 430785"/>
              <a:gd name="connsiteY1086" fmla="*/ 552523 h 4352025"/>
              <a:gd name="connsiteX1087" fmla="*/ 0 w 430785"/>
              <a:gd name="connsiteY1087" fmla="*/ 489383 h 4352025"/>
              <a:gd name="connsiteX1088" fmla="*/ 222372 w 430785"/>
              <a:gd name="connsiteY1088" fmla="*/ 457408 h 4352025"/>
              <a:gd name="connsiteX1089" fmla="*/ 274151 w 430785"/>
              <a:gd name="connsiteY1089" fmla="*/ 487274 h 4352025"/>
              <a:gd name="connsiteX1090" fmla="*/ 274151 w 430785"/>
              <a:gd name="connsiteY1090" fmla="*/ 516004 h 4352025"/>
              <a:gd name="connsiteX1091" fmla="*/ 222372 w 430785"/>
              <a:gd name="connsiteY1091" fmla="*/ 486138 h 4352025"/>
              <a:gd name="connsiteX1092" fmla="*/ 55836 w 430785"/>
              <a:gd name="connsiteY1092" fmla="*/ 427054 h 4352025"/>
              <a:gd name="connsiteX1093" fmla="*/ 103070 w 430785"/>
              <a:gd name="connsiteY1093" fmla="*/ 454323 h 4352025"/>
              <a:gd name="connsiteX1094" fmla="*/ 103070 w 430785"/>
              <a:gd name="connsiteY1094" fmla="*/ 483053 h 4352025"/>
              <a:gd name="connsiteX1095" fmla="*/ 55836 w 430785"/>
              <a:gd name="connsiteY1095" fmla="*/ 455784 h 4352025"/>
              <a:gd name="connsiteX1096" fmla="*/ 355632 w 430785"/>
              <a:gd name="connsiteY1096" fmla="*/ 402706 h 4352025"/>
              <a:gd name="connsiteX1097" fmla="*/ 430784 w 430785"/>
              <a:gd name="connsiteY1097" fmla="*/ 446044 h 4352025"/>
              <a:gd name="connsiteX1098" fmla="*/ 430784 w 430785"/>
              <a:gd name="connsiteY1098" fmla="*/ 474936 h 4352025"/>
              <a:gd name="connsiteX1099" fmla="*/ 355632 w 430785"/>
              <a:gd name="connsiteY1099" fmla="*/ 431436 h 4352025"/>
              <a:gd name="connsiteX1100" fmla="*/ 125794 w 430785"/>
              <a:gd name="connsiteY1100" fmla="*/ 401571 h 4352025"/>
              <a:gd name="connsiteX1101" fmla="*/ 202407 w 430785"/>
              <a:gd name="connsiteY1101" fmla="*/ 445883 h 4352025"/>
              <a:gd name="connsiteX1102" fmla="*/ 202407 w 430785"/>
              <a:gd name="connsiteY1102" fmla="*/ 474613 h 4352025"/>
              <a:gd name="connsiteX1103" fmla="*/ 125794 w 430785"/>
              <a:gd name="connsiteY1103" fmla="*/ 430463 h 4352025"/>
              <a:gd name="connsiteX1104" fmla="*/ 0 w 430785"/>
              <a:gd name="connsiteY1104" fmla="*/ 394754 h 4352025"/>
              <a:gd name="connsiteX1105" fmla="*/ 35709 w 430785"/>
              <a:gd name="connsiteY1105" fmla="*/ 415368 h 4352025"/>
              <a:gd name="connsiteX1106" fmla="*/ 35709 w 430785"/>
              <a:gd name="connsiteY1106" fmla="*/ 444260 h 4352025"/>
              <a:gd name="connsiteX1107" fmla="*/ 0 w 430785"/>
              <a:gd name="connsiteY1107" fmla="*/ 423646 h 4352025"/>
              <a:gd name="connsiteX1108" fmla="*/ 193155 w 430785"/>
              <a:gd name="connsiteY1108" fmla="*/ 374627 h 4352025"/>
              <a:gd name="connsiteX1109" fmla="*/ 225293 w 430785"/>
              <a:gd name="connsiteY1109" fmla="*/ 393293 h 4352025"/>
              <a:gd name="connsiteX1110" fmla="*/ 225293 w 430785"/>
              <a:gd name="connsiteY1110" fmla="*/ 422023 h 4352025"/>
              <a:gd name="connsiteX1111" fmla="*/ 193155 w 430785"/>
              <a:gd name="connsiteY1111" fmla="*/ 403519 h 4352025"/>
              <a:gd name="connsiteX1112" fmla="*/ 379168 w 430785"/>
              <a:gd name="connsiteY1112" fmla="*/ 350441 h 4352025"/>
              <a:gd name="connsiteX1113" fmla="*/ 430784 w 430785"/>
              <a:gd name="connsiteY1113" fmla="*/ 380307 h 4352025"/>
              <a:gd name="connsiteX1114" fmla="*/ 430784 w 430785"/>
              <a:gd name="connsiteY1114" fmla="*/ 409199 h 4352025"/>
              <a:gd name="connsiteX1115" fmla="*/ 379168 w 430785"/>
              <a:gd name="connsiteY1115" fmla="*/ 379333 h 4352025"/>
              <a:gd name="connsiteX1116" fmla="*/ 0 w 430785"/>
              <a:gd name="connsiteY1116" fmla="*/ 329016 h 4352025"/>
              <a:gd name="connsiteX1117" fmla="*/ 105829 w 430785"/>
              <a:gd name="connsiteY1117" fmla="*/ 390046 h 4352025"/>
              <a:gd name="connsiteX1118" fmla="*/ 105829 w 430785"/>
              <a:gd name="connsiteY1118" fmla="*/ 418939 h 4352025"/>
              <a:gd name="connsiteX1119" fmla="*/ 0 w 430785"/>
              <a:gd name="connsiteY1119" fmla="*/ 357746 h 4352025"/>
              <a:gd name="connsiteX1120" fmla="*/ 210847 w 430785"/>
              <a:gd name="connsiteY1120" fmla="*/ 319115 h 4352025"/>
              <a:gd name="connsiteX1121" fmla="*/ 258081 w 430785"/>
              <a:gd name="connsiteY1121" fmla="*/ 346384 h 4352025"/>
              <a:gd name="connsiteX1122" fmla="*/ 258081 w 430785"/>
              <a:gd name="connsiteY1122" fmla="*/ 375276 h 4352025"/>
              <a:gd name="connsiteX1123" fmla="*/ 210847 w 430785"/>
              <a:gd name="connsiteY1123" fmla="*/ 348007 h 4352025"/>
              <a:gd name="connsiteX1124" fmla="*/ 71743 w 430785"/>
              <a:gd name="connsiteY1124" fmla="*/ 304669 h 4352025"/>
              <a:gd name="connsiteX1125" fmla="*/ 173028 w 430785"/>
              <a:gd name="connsiteY1125" fmla="*/ 363102 h 4352025"/>
              <a:gd name="connsiteX1126" fmla="*/ 173028 w 430785"/>
              <a:gd name="connsiteY1126" fmla="*/ 391994 h 4352025"/>
              <a:gd name="connsiteX1127" fmla="*/ 71743 w 430785"/>
              <a:gd name="connsiteY1127" fmla="*/ 333399 h 4352025"/>
              <a:gd name="connsiteX1128" fmla="*/ 359366 w 430785"/>
              <a:gd name="connsiteY1128" fmla="*/ 273179 h 4352025"/>
              <a:gd name="connsiteX1129" fmla="*/ 430785 w 430785"/>
              <a:gd name="connsiteY1129" fmla="*/ 314569 h 4352025"/>
              <a:gd name="connsiteX1130" fmla="*/ 430785 w 430785"/>
              <a:gd name="connsiteY1130" fmla="*/ 343299 h 4352025"/>
              <a:gd name="connsiteX1131" fmla="*/ 359366 w 430785"/>
              <a:gd name="connsiteY1131" fmla="*/ 302071 h 4352025"/>
              <a:gd name="connsiteX1132" fmla="*/ 0 w 430785"/>
              <a:gd name="connsiteY1132" fmla="*/ 263116 h 4352025"/>
              <a:gd name="connsiteX1133" fmla="*/ 51779 w 430785"/>
              <a:gd name="connsiteY1133" fmla="*/ 292982 h 4352025"/>
              <a:gd name="connsiteX1134" fmla="*/ 51779 w 430785"/>
              <a:gd name="connsiteY1134" fmla="*/ 321874 h 4352025"/>
              <a:gd name="connsiteX1135" fmla="*/ 0 w 430785"/>
              <a:gd name="connsiteY1135" fmla="*/ 292008 h 4352025"/>
              <a:gd name="connsiteX1136" fmla="*/ 248829 w 430785"/>
              <a:gd name="connsiteY1136" fmla="*/ 209390 h 4352025"/>
              <a:gd name="connsiteX1137" fmla="*/ 280805 w 430785"/>
              <a:gd name="connsiteY1137" fmla="*/ 227894 h 4352025"/>
              <a:gd name="connsiteX1138" fmla="*/ 280805 w 430785"/>
              <a:gd name="connsiteY1138" fmla="*/ 256786 h 4352025"/>
              <a:gd name="connsiteX1139" fmla="*/ 248829 w 430785"/>
              <a:gd name="connsiteY1139" fmla="*/ 238282 h 4352025"/>
              <a:gd name="connsiteX1140" fmla="*/ 0 w 430785"/>
              <a:gd name="connsiteY1140" fmla="*/ 197379 h 4352025"/>
              <a:gd name="connsiteX1141" fmla="*/ 190883 w 430785"/>
              <a:gd name="connsiteY1141" fmla="*/ 307591 h 4352025"/>
              <a:gd name="connsiteX1142" fmla="*/ 190883 w 430785"/>
              <a:gd name="connsiteY1142" fmla="*/ 336321 h 4352025"/>
              <a:gd name="connsiteX1143" fmla="*/ 0 w 430785"/>
              <a:gd name="connsiteY1143" fmla="*/ 226271 h 4352025"/>
              <a:gd name="connsiteX1144" fmla="*/ 339888 w 430785"/>
              <a:gd name="connsiteY1144" fmla="*/ 196242 h 4352025"/>
              <a:gd name="connsiteX1145" fmla="*/ 430784 w 430785"/>
              <a:gd name="connsiteY1145" fmla="*/ 248670 h 4352025"/>
              <a:gd name="connsiteX1146" fmla="*/ 430784 w 430785"/>
              <a:gd name="connsiteY1146" fmla="*/ 277562 h 4352025"/>
              <a:gd name="connsiteX1147" fmla="*/ 339888 w 430785"/>
              <a:gd name="connsiteY1147" fmla="*/ 224972 h 4352025"/>
              <a:gd name="connsiteX1148" fmla="*/ 109563 w 430785"/>
              <a:gd name="connsiteY1148" fmla="*/ 194782 h 4352025"/>
              <a:gd name="connsiteX1149" fmla="*/ 141539 w 430785"/>
              <a:gd name="connsiteY1149" fmla="*/ 213286 h 4352025"/>
              <a:gd name="connsiteX1150" fmla="*/ 141539 w 430785"/>
              <a:gd name="connsiteY1150" fmla="*/ 242178 h 4352025"/>
              <a:gd name="connsiteX1151" fmla="*/ 109563 w 430785"/>
              <a:gd name="connsiteY1151" fmla="*/ 223512 h 4352025"/>
              <a:gd name="connsiteX1152" fmla="*/ 199161 w 430785"/>
              <a:gd name="connsiteY1152" fmla="*/ 180823 h 4352025"/>
              <a:gd name="connsiteX1153" fmla="*/ 231299 w 430785"/>
              <a:gd name="connsiteY1153" fmla="*/ 199327 h 4352025"/>
              <a:gd name="connsiteX1154" fmla="*/ 231299 w 430785"/>
              <a:gd name="connsiteY1154" fmla="*/ 228057 h 4352025"/>
              <a:gd name="connsiteX1155" fmla="*/ 199161 w 430785"/>
              <a:gd name="connsiteY1155" fmla="*/ 209553 h 4352025"/>
              <a:gd name="connsiteX1156" fmla="*/ 71743 w 430785"/>
              <a:gd name="connsiteY1156" fmla="*/ 173032 h 4352025"/>
              <a:gd name="connsiteX1157" fmla="*/ 89435 w 430785"/>
              <a:gd name="connsiteY1157" fmla="*/ 183258 h 4352025"/>
              <a:gd name="connsiteX1158" fmla="*/ 89435 w 430785"/>
              <a:gd name="connsiteY1158" fmla="*/ 211988 h 4352025"/>
              <a:gd name="connsiteX1159" fmla="*/ 71743 w 430785"/>
              <a:gd name="connsiteY1159" fmla="*/ 201762 h 4352025"/>
              <a:gd name="connsiteX1160" fmla="*/ 0 w 430785"/>
              <a:gd name="connsiteY1160" fmla="*/ 131641 h 4352025"/>
              <a:gd name="connsiteX1161" fmla="*/ 51779 w 430785"/>
              <a:gd name="connsiteY1161" fmla="*/ 161507 h 4352025"/>
              <a:gd name="connsiteX1162" fmla="*/ 51779 w 430785"/>
              <a:gd name="connsiteY1162" fmla="*/ 190237 h 4352025"/>
              <a:gd name="connsiteX1163" fmla="*/ 0 w 430785"/>
              <a:gd name="connsiteY1163" fmla="*/ 160371 h 4352025"/>
              <a:gd name="connsiteX1164" fmla="*/ 218476 w 430785"/>
              <a:gd name="connsiteY1164" fmla="*/ 126124 h 4352025"/>
              <a:gd name="connsiteX1165" fmla="*/ 250614 w 430785"/>
              <a:gd name="connsiteY1165" fmla="*/ 144628 h 4352025"/>
              <a:gd name="connsiteX1166" fmla="*/ 250614 w 430785"/>
              <a:gd name="connsiteY1166" fmla="*/ 173520 h 4352025"/>
              <a:gd name="connsiteX1167" fmla="*/ 218476 w 430785"/>
              <a:gd name="connsiteY1167" fmla="*/ 154854 h 4352025"/>
              <a:gd name="connsiteX1168" fmla="*/ 91546 w 430785"/>
              <a:gd name="connsiteY1168" fmla="*/ 118656 h 4352025"/>
              <a:gd name="connsiteX1169" fmla="*/ 179034 w 430785"/>
              <a:gd name="connsiteY1169" fmla="*/ 169136 h 4352025"/>
              <a:gd name="connsiteX1170" fmla="*/ 179034 w 430785"/>
              <a:gd name="connsiteY1170" fmla="*/ 198028 h 4352025"/>
              <a:gd name="connsiteX1171" fmla="*/ 91546 w 430785"/>
              <a:gd name="connsiteY1171" fmla="*/ 147386 h 4352025"/>
              <a:gd name="connsiteX1172" fmla="*/ 151278 w 430785"/>
              <a:gd name="connsiteY1172" fmla="*/ 87325 h 4352025"/>
              <a:gd name="connsiteX1173" fmla="*/ 198512 w 430785"/>
              <a:gd name="connsiteY1173" fmla="*/ 114599 h 4352025"/>
              <a:gd name="connsiteX1174" fmla="*/ 198512 w 430785"/>
              <a:gd name="connsiteY1174" fmla="*/ 143329 h 4352025"/>
              <a:gd name="connsiteX1175" fmla="*/ 151278 w 430785"/>
              <a:gd name="connsiteY1175" fmla="*/ 116060 h 4352025"/>
              <a:gd name="connsiteX1176" fmla="*/ 0 w 430785"/>
              <a:gd name="connsiteY1176" fmla="*/ 65737 h 4352025"/>
              <a:gd name="connsiteX1177" fmla="*/ 71419 w 430785"/>
              <a:gd name="connsiteY1177" fmla="*/ 106970 h 4352025"/>
              <a:gd name="connsiteX1178" fmla="*/ 71419 w 430785"/>
              <a:gd name="connsiteY1178" fmla="*/ 135862 h 4352025"/>
              <a:gd name="connsiteX1179" fmla="*/ 0 w 430785"/>
              <a:gd name="connsiteY1179" fmla="*/ 94633 h 4352025"/>
              <a:gd name="connsiteX1180" fmla="*/ 0 w 430785"/>
              <a:gd name="connsiteY1180" fmla="*/ 0 h 4352025"/>
              <a:gd name="connsiteX1181" fmla="*/ 131151 w 430785"/>
              <a:gd name="connsiteY1181" fmla="*/ 75639 h 4352025"/>
              <a:gd name="connsiteX1182" fmla="*/ 131151 w 430785"/>
              <a:gd name="connsiteY1182" fmla="*/ 104536 h 4352025"/>
              <a:gd name="connsiteX1183" fmla="*/ 0 w 430785"/>
              <a:gd name="connsiteY1183" fmla="*/ 28731 h 435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Lst>
            <a:rect l="l" t="t" r="r" b="b"/>
            <a:pathLst>
              <a:path w="430785" h="4352025">
                <a:moveTo>
                  <a:pt x="365209" y="4285313"/>
                </a:moveTo>
                <a:lnTo>
                  <a:pt x="430784" y="4323132"/>
                </a:lnTo>
                <a:lnTo>
                  <a:pt x="430784" y="4352025"/>
                </a:lnTo>
                <a:lnTo>
                  <a:pt x="365209" y="4314205"/>
                </a:lnTo>
                <a:close/>
                <a:moveTo>
                  <a:pt x="361638" y="4217465"/>
                </a:moveTo>
                <a:lnTo>
                  <a:pt x="430784" y="4257394"/>
                </a:lnTo>
                <a:lnTo>
                  <a:pt x="430784" y="4286124"/>
                </a:lnTo>
                <a:lnTo>
                  <a:pt x="361638" y="4246195"/>
                </a:lnTo>
                <a:close/>
                <a:moveTo>
                  <a:pt x="302231" y="4183055"/>
                </a:moveTo>
                <a:lnTo>
                  <a:pt x="334207" y="4201559"/>
                </a:lnTo>
                <a:lnTo>
                  <a:pt x="334207" y="4230451"/>
                </a:lnTo>
                <a:lnTo>
                  <a:pt x="302231" y="4211947"/>
                </a:lnTo>
                <a:close/>
                <a:moveTo>
                  <a:pt x="395075" y="4171043"/>
                </a:moveTo>
                <a:lnTo>
                  <a:pt x="430784" y="4191657"/>
                </a:lnTo>
                <a:lnTo>
                  <a:pt x="430784" y="4220387"/>
                </a:lnTo>
                <a:lnTo>
                  <a:pt x="395075" y="4199773"/>
                </a:lnTo>
                <a:close/>
                <a:moveTo>
                  <a:pt x="252075" y="4154162"/>
                </a:moveTo>
                <a:lnTo>
                  <a:pt x="284213" y="4172666"/>
                </a:lnTo>
                <a:lnTo>
                  <a:pt x="284213" y="4201558"/>
                </a:lnTo>
                <a:lnTo>
                  <a:pt x="252075" y="4183054"/>
                </a:lnTo>
                <a:close/>
                <a:moveTo>
                  <a:pt x="133585" y="4151565"/>
                </a:moveTo>
                <a:lnTo>
                  <a:pt x="196401" y="4187761"/>
                </a:lnTo>
                <a:lnTo>
                  <a:pt x="196401" y="4216653"/>
                </a:lnTo>
                <a:lnTo>
                  <a:pt x="133585" y="4180457"/>
                </a:lnTo>
                <a:close/>
                <a:moveTo>
                  <a:pt x="85702" y="4123972"/>
                </a:moveTo>
                <a:lnTo>
                  <a:pt x="113458" y="4140041"/>
                </a:lnTo>
                <a:lnTo>
                  <a:pt x="113458" y="4168771"/>
                </a:lnTo>
                <a:lnTo>
                  <a:pt x="85702" y="4152702"/>
                </a:lnTo>
                <a:close/>
                <a:moveTo>
                  <a:pt x="365209" y="4087938"/>
                </a:moveTo>
                <a:lnTo>
                  <a:pt x="430784" y="4125757"/>
                </a:lnTo>
                <a:lnTo>
                  <a:pt x="430784" y="4154650"/>
                </a:lnTo>
                <a:lnTo>
                  <a:pt x="365209" y="4116668"/>
                </a:lnTo>
                <a:close/>
                <a:moveTo>
                  <a:pt x="129527" y="4083393"/>
                </a:moveTo>
                <a:lnTo>
                  <a:pt x="232110" y="4142638"/>
                </a:lnTo>
                <a:lnTo>
                  <a:pt x="232110" y="4171530"/>
                </a:lnTo>
                <a:lnTo>
                  <a:pt x="129527" y="4112285"/>
                </a:lnTo>
                <a:close/>
                <a:moveTo>
                  <a:pt x="0" y="4074466"/>
                </a:moveTo>
                <a:lnTo>
                  <a:pt x="65575" y="4112285"/>
                </a:lnTo>
                <a:lnTo>
                  <a:pt x="65575" y="4141178"/>
                </a:lnTo>
                <a:lnTo>
                  <a:pt x="0" y="4103196"/>
                </a:lnTo>
                <a:close/>
                <a:moveTo>
                  <a:pt x="379168" y="4030154"/>
                </a:moveTo>
                <a:lnTo>
                  <a:pt x="430784" y="4060020"/>
                </a:lnTo>
                <a:lnTo>
                  <a:pt x="430784" y="4088750"/>
                </a:lnTo>
                <a:lnTo>
                  <a:pt x="379168" y="4058884"/>
                </a:lnTo>
                <a:close/>
                <a:moveTo>
                  <a:pt x="123035" y="4013922"/>
                </a:moveTo>
                <a:lnTo>
                  <a:pt x="199161" y="4057909"/>
                </a:lnTo>
                <a:lnTo>
                  <a:pt x="199161" y="4086639"/>
                </a:lnTo>
                <a:lnTo>
                  <a:pt x="123035" y="4042652"/>
                </a:lnTo>
                <a:close/>
                <a:moveTo>
                  <a:pt x="0" y="4008728"/>
                </a:moveTo>
                <a:lnTo>
                  <a:pt x="109563" y="4071869"/>
                </a:lnTo>
                <a:lnTo>
                  <a:pt x="109563" y="4100598"/>
                </a:lnTo>
                <a:lnTo>
                  <a:pt x="0" y="4037458"/>
                </a:lnTo>
                <a:close/>
                <a:moveTo>
                  <a:pt x="222372" y="4005482"/>
                </a:moveTo>
                <a:lnTo>
                  <a:pt x="274151" y="4035348"/>
                </a:lnTo>
                <a:lnTo>
                  <a:pt x="274151" y="4064078"/>
                </a:lnTo>
                <a:lnTo>
                  <a:pt x="222372" y="4034212"/>
                </a:lnTo>
                <a:close/>
                <a:moveTo>
                  <a:pt x="55836" y="3975129"/>
                </a:moveTo>
                <a:lnTo>
                  <a:pt x="103070" y="4002398"/>
                </a:lnTo>
                <a:lnTo>
                  <a:pt x="103070" y="4031128"/>
                </a:lnTo>
                <a:lnTo>
                  <a:pt x="55836" y="4003859"/>
                </a:lnTo>
                <a:close/>
                <a:moveTo>
                  <a:pt x="355632" y="3950782"/>
                </a:moveTo>
                <a:lnTo>
                  <a:pt x="430784" y="3994120"/>
                </a:lnTo>
                <a:lnTo>
                  <a:pt x="430784" y="4023012"/>
                </a:lnTo>
                <a:lnTo>
                  <a:pt x="355632" y="3979512"/>
                </a:lnTo>
                <a:close/>
                <a:moveTo>
                  <a:pt x="125794" y="3949645"/>
                </a:moveTo>
                <a:lnTo>
                  <a:pt x="202407" y="3993957"/>
                </a:lnTo>
                <a:lnTo>
                  <a:pt x="202407" y="4022687"/>
                </a:lnTo>
                <a:lnTo>
                  <a:pt x="125794" y="3978537"/>
                </a:lnTo>
                <a:close/>
                <a:moveTo>
                  <a:pt x="0" y="3942828"/>
                </a:moveTo>
                <a:lnTo>
                  <a:pt x="35709" y="3963442"/>
                </a:lnTo>
                <a:lnTo>
                  <a:pt x="35709" y="3992334"/>
                </a:lnTo>
                <a:lnTo>
                  <a:pt x="0" y="3971720"/>
                </a:lnTo>
                <a:close/>
                <a:moveTo>
                  <a:pt x="193155" y="3922701"/>
                </a:moveTo>
                <a:lnTo>
                  <a:pt x="225293" y="3941205"/>
                </a:lnTo>
                <a:lnTo>
                  <a:pt x="225293" y="3970097"/>
                </a:lnTo>
                <a:lnTo>
                  <a:pt x="193155" y="3951593"/>
                </a:lnTo>
                <a:close/>
                <a:moveTo>
                  <a:pt x="379168" y="3898516"/>
                </a:moveTo>
                <a:lnTo>
                  <a:pt x="430784" y="3928382"/>
                </a:lnTo>
                <a:lnTo>
                  <a:pt x="430784" y="3957274"/>
                </a:lnTo>
                <a:lnTo>
                  <a:pt x="379168" y="3927408"/>
                </a:lnTo>
                <a:close/>
                <a:moveTo>
                  <a:pt x="0" y="3877091"/>
                </a:moveTo>
                <a:lnTo>
                  <a:pt x="105829" y="3938121"/>
                </a:lnTo>
                <a:lnTo>
                  <a:pt x="105829" y="3967013"/>
                </a:lnTo>
                <a:lnTo>
                  <a:pt x="0" y="3905821"/>
                </a:lnTo>
                <a:close/>
                <a:moveTo>
                  <a:pt x="210847" y="3867189"/>
                </a:moveTo>
                <a:lnTo>
                  <a:pt x="258081" y="3894458"/>
                </a:lnTo>
                <a:lnTo>
                  <a:pt x="258081" y="3923350"/>
                </a:lnTo>
                <a:lnTo>
                  <a:pt x="210847" y="3896081"/>
                </a:lnTo>
                <a:close/>
                <a:moveTo>
                  <a:pt x="71743" y="3852743"/>
                </a:moveTo>
                <a:lnTo>
                  <a:pt x="173028" y="3911176"/>
                </a:lnTo>
                <a:lnTo>
                  <a:pt x="173028" y="3939906"/>
                </a:lnTo>
                <a:lnTo>
                  <a:pt x="71743" y="3881473"/>
                </a:lnTo>
                <a:close/>
                <a:moveTo>
                  <a:pt x="359366" y="3821254"/>
                </a:moveTo>
                <a:lnTo>
                  <a:pt x="430785" y="3862644"/>
                </a:lnTo>
                <a:lnTo>
                  <a:pt x="430785" y="3891374"/>
                </a:lnTo>
                <a:lnTo>
                  <a:pt x="359366" y="3850146"/>
                </a:lnTo>
                <a:close/>
                <a:moveTo>
                  <a:pt x="0" y="3811191"/>
                </a:moveTo>
                <a:lnTo>
                  <a:pt x="51779" y="3841057"/>
                </a:lnTo>
                <a:lnTo>
                  <a:pt x="51779" y="3869949"/>
                </a:lnTo>
                <a:lnTo>
                  <a:pt x="0" y="3840083"/>
                </a:lnTo>
                <a:close/>
                <a:moveTo>
                  <a:pt x="248829" y="3757464"/>
                </a:moveTo>
                <a:lnTo>
                  <a:pt x="280805" y="3775968"/>
                </a:lnTo>
                <a:lnTo>
                  <a:pt x="280805" y="3804860"/>
                </a:lnTo>
                <a:lnTo>
                  <a:pt x="248829" y="3786194"/>
                </a:lnTo>
                <a:close/>
                <a:moveTo>
                  <a:pt x="0" y="3745453"/>
                </a:moveTo>
                <a:lnTo>
                  <a:pt x="190883" y="3855665"/>
                </a:lnTo>
                <a:lnTo>
                  <a:pt x="190883" y="3884395"/>
                </a:lnTo>
                <a:lnTo>
                  <a:pt x="0" y="3774183"/>
                </a:lnTo>
                <a:close/>
                <a:moveTo>
                  <a:pt x="339888" y="3744317"/>
                </a:moveTo>
                <a:lnTo>
                  <a:pt x="430784" y="3796745"/>
                </a:lnTo>
                <a:lnTo>
                  <a:pt x="430784" y="3825637"/>
                </a:lnTo>
                <a:lnTo>
                  <a:pt x="339888" y="3773047"/>
                </a:lnTo>
                <a:close/>
                <a:moveTo>
                  <a:pt x="109563" y="3742856"/>
                </a:moveTo>
                <a:lnTo>
                  <a:pt x="141539" y="3761360"/>
                </a:lnTo>
                <a:lnTo>
                  <a:pt x="141539" y="3790252"/>
                </a:lnTo>
                <a:lnTo>
                  <a:pt x="109563" y="3771586"/>
                </a:lnTo>
                <a:close/>
                <a:moveTo>
                  <a:pt x="199161" y="3728897"/>
                </a:moveTo>
                <a:lnTo>
                  <a:pt x="231299" y="3747401"/>
                </a:lnTo>
                <a:lnTo>
                  <a:pt x="231299" y="3776131"/>
                </a:lnTo>
                <a:lnTo>
                  <a:pt x="199161" y="3757627"/>
                </a:lnTo>
                <a:close/>
                <a:moveTo>
                  <a:pt x="71743" y="3721106"/>
                </a:moveTo>
                <a:lnTo>
                  <a:pt x="89435" y="3731332"/>
                </a:lnTo>
                <a:lnTo>
                  <a:pt x="89435" y="3760062"/>
                </a:lnTo>
                <a:lnTo>
                  <a:pt x="71743" y="3749836"/>
                </a:lnTo>
                <a:close/>
                <a:moveTo>
                  <a:pt x="365209" y="3692701"/>
                </a:moveTo>
                <a:lnTo>
                  <a:pt x="430784" y="3730520"/>
                </a:lnTo>
                <a:lnTo>
                  <a:pt x="430784" y="3759413"/>
                </a:lnTo>
                <a:lnTo>
                  <a:pt x="365209" y="3721593"/>
                </a:lnTo>
                <a:close/>
                <a:moveTo>
                  <a:pt x="0" y="3679716"/>
                </a:moveTo>
                <a:lnTo>
                  <a:pt x="51779" y="3709582"/>
                </a:lnTo>
                <a:lnTo>
                  <a:pt x="51779" y="3738312"/>
                </a:lnTo>
                <a:lnTo>
                  <a:pt x="0" y="3708446"/>
                </a:lnTo>
                <a:close/>
                <a:moveTo>
                  <a:pt x="218476" y="3674197"/>
                </a:moveTo>
                <a:lnTo>
                  <a:pt x="250614" y="3692701"/>
                </a:lnTo>
                <a:lnTo>
                  <a:pt x="250614" y="3721593"/>
                </a:lnTo>
                <a:lnTo>
                  <a:pt x="218476" y="3702927"/>
                </a:lnTo>
                <a:close/>
                <a:moveTo>
                  <a:pt x="91546" y="3666730"/>
                </a:moveTo>
                <a:lnTo>
                  <a:pt x="179034" y="3717210"/>
                </a:lnTo>
                <a:lnTo>
                  <a:pt x="179034" y="3746102"/>
                </a:lnTo>
                <a:lnTo>
                  <a:pt x="91546" y="3695460"/>
                </a:lnTo>
                <a:close/>
                <a:moveTo>
                  <a:pt x="151278" y="3635404"/>
                </a:moveTo>
                <a:lnTo>
                  <a:pt x="198512" y="3662673"/>
                </a:lnTo>
                <a:lnTo>
                  <a:pt x="198512" y="3691403"/>
                </a:lnTo>
                <a:lnTo>
                  <a:pt x="151278" y="3664134"/>
                </a:lnTo>
                <a:close/>
                <a:moveTo>
                  <a:pt x="361638" y="3624853"/>
                </a:moveTo>
                <a:lnTo>
                  <a:pt x="430784" y="3664783"/>
                </a:lnTo>
                <a:lnTo>
                  <a:pt x="430784" y="3693675"/>
                </a:lnTo>
                <a:lnTo>
                  <a:pt x="361638" y="3653583"/>
                </a:lnTo>
                <a:close/>
                <a:moveTo>
                  <a:pt x="0" y="3613816"/>
                </a:moveTo>
                <a:lnTo>
                  <a:pt x="71419" y="3655044"/>
                </a:lnTo>
                <a:lnTo>
                  <a:pt x="71419" y="3683936"/>
                </a:lnTo>
                <a:lnTo>
                  <a:pt x="0" y="3642708"/>
                </a:lnTo>
                <a:close/>
                <a:moveTo>
                  <a:pt x="302231" y="3590442"/>
                </a:moveTo>
                <a:lnTo>
                  <a:pt x="334207" y="3609108"/>
                </a:lnTo>
                <a:lnTo>
                  <a:pt x="334207" y="3637838"/>
                </a:lnTo>
                <a:lnTo>
                  <a:pt x="302231" y="3619334"/>
                </a:lnTo>
                <a:close/>
                <a:moveTo>
                  <a:pt x="395075" y="3578431"/>
                </a:moveTo>
                <a:lnTo>
                  <a:pt x="430784" y="3599045"/>
                </a:lnTo>
                <a:lnTo>
                  <a:pt x="430784" y="3627775"/>
                </a:lnTo>
                <a:lnTo>
                  <a:pt x="395075" y="3607161"/>
                </a:lnTo>
                <a:close/>
                <a:moveTo>
                  <a:pt x="252075" y="3561550"/>
                </a:moveTo>
                <a:lnTo>
                  <a:pt x="284213" y="3580216"/>
                </a:lnTo>
                <a:lnTo>
                  <a:pt x="284213" y="3608946"/>
                </a:lnTo>
                <a:lnTo>
                  <a:pt x="252075" y="3590442"/>
                </a:lnTo>
                <a:close/>
                <a:moveTo>
                  <a:pt x="133585" y="3558953"/>
                </a:moveTo>
                <a:lnTo>
                  <a:pt x="196401" y="3595149"/>
                </a:lnTo>
                <a:lnTo>
                  <a:pt x="196401" y="3624041"/>
                </a:lnTo>
                <a:lnTo>
                  <a:pt x="133585" y="3587845"/>
                </a:lnTo>
                <a:close/>
                <a:moveTo>
                  <a:pt x="0" y="3548078"/>
                </a:moveTo>
                <a:lnTo>
                  <a:pt x="131151" y="3623717"/>
                </a:lnTo>
                <a:lnTo>
                  <a:pt x="131151" y="3652609"/>
                </a:lnTo>
                <a:lnTo>
                  <a:pt x="0" y="3576808"/>
                </a:lnTo>
                <a:close/>
                <a:moveTo>
                  <a:pt x="85702" y="3531360"/>
                </a:moveTo>
                <a:lnTo>
                  <a:pt x="113458" y="3547429"/>
                </a:lnTo>
                <a:lnTo>
                  <a:pt x="113458" y="3576159"/>
                </a:lnTo>
                <a:lnTo>
                  <a:pt x="85702" y="3560090"/>
                </a:lnTo>
                <a:close/>
                <a:moveTo>
                  <a:pt x="365209" y="3495326"/>
                </a:moveTo>
                <a:lnTo>
                  <a:pt x="430784" y="3533145"/>
                </a:lnTo>
                <a:lnTo>
                  <a:pt x="430784" y="3562038"/>
                </a:lnTo>
                <a:lnTo>
                  <a:pt x="365209" y="3524056"/>
                </a:lnTo>
                <a:close/>
                <a:moveTo>
                  <a:pt x="129527" y="3490781"/>
                </a:moveTo>
                <a:lnTo>
                  <a:pt x="232110" y="3550026"/>
                </a:lnTo>
                <a:lnTo>
                  <a:pt x="232110" y="3578918"/>
                </a:lnTo>
                <a:lnTo>
                  <a:pt x="129527" y="3519673"/>
                </a:lnTo>
                <a:close/>
                <a:moveTo>
                  <a:pt x="0" y="3481854"/>
                </a:moveTo>
                <a:lnTo>
                  <a:pt x="65575" y="3519673"/>
                </a:lnTo>
                <a:lnTo>
                  <a:pt x="65575" y="3548565"/>
                </a:lnTo>
                <a:lnTo>
                  <a:pt x="0" y="3510746"/>
                </a:lnTo>
                <a:close/>
                <a:moveTo>
                  <a:pt x="379168" y="3437542"/>
                </a:moveTo>
                <a:lnTo>
                  <a:pt x="430784" y="3467408"/>
                </a:lnTo>
                <a:lnTo>
                  <a:pt x="430784" y="3496138"/>
                </a:lnTo>
                <a:lnTo>
                  <a:pt x="379168" y="3466272"/>
                </a:lnTo>
                <a:close/>
                <a:moveTo>
                  <a:pt x="123035" y="3421310"/>
                </a:moveTo>
                <a:lnTo>
                  <a:pt x="199161" y="3465297"/>
                </a:lnTo>
                <a:lnTo>
                  <a:pt x="199161" y="3494027"/>
                </a:lnTo>
                <a:lnTo>
                  <a:pt x="123035" y="3450040"/>
                </a:lnTo>
                <a:close/>
                <a:moveTo>
                  <a:pt x="0" y="3416116"/>
                </a:moveTo>
                <a:lnTo>
                  <a:pt x="109563" y="3479257"/>
                </a:lnTo>
                <a:lnTo>
                  <a:pt x="109563" y="3507986"/>
                </a:lnTo>
                <a:lnTo>
                  <a:pt x="0" y="3444846"/>
                </a:lnTo>
                <a:close/>
                <a:moveTo>
                  <a:pt x="222372" y="3412870"/>
                </a:moveTo>
                <a:lnTo>
                  <a:pt x="274151" y="3442736"/>
                </a:lnTo>
                <a:lnTo>
                  <a:pt x="274151" y="3471466"/>
                </a:lnTo>
                <a:lnTo>
                  <a:pt x="222372" y="3441600"/>
                </a:lnTo>
                <a:close/>
                <a:moveTo>
                  <a:pt x="55836" y="3382517"/>
                </a:moveTo>
                <a:lnTo>
                  <a:pt x="103070" y="3409786"/>
                </a:lnTo>
                <a:lnTo>
                  <a:pt x="103070" y="3438516"/>
                </a:lnTo>
                <a:lnTo>
                  <a:pt x="55836" y="3411247"/>
                </a:lnTo>
                <a:close/>
                <a:moveTo>
                  <a:pt x="355632" y="3358169"/>
                </a:moveTo>
                <a:lnTo>
                  <a:pt x="430784" y="3401507"/>
                </a:lnTo>
                <a:lnTo>
                  <a:pt x="430784" y="3430399"/>
                </a:lnTo>
                <a:lnTo>
                  <a:pt x="355632" y="3386899"/>
                </a:lnTo>
                <a:close/>
                <a:moveTo>
                  <a:pt x="125794" y="3357033"/>
                </a:moveTo>
                <a:lnTo>
                  <a:pt x="202407" y="3401345"/>
                </a:lnTo>
                <a:lnTo>
                  <a:pt x="202407" y="3430075"/>
                </a:lnTo>
                <a:lnTo>
                  <a:pt x="125794" y="3385925"/>
                </a:lnTo>
                <a:close/>
                <a:moveTo>
                  <a:pt x="0" y="3350216"/>
                </a:moveTo>
                <a:lnTo>
                  <a:pt x="35709" y="3370830"/>
                </a:lnTo>
                <a:lnTo>
                  <a:pt x="35709" y="3399722"/>
                </a:lnTo>
                <a:lnTo>
                  <a:pt x="0" y="3379108"/>
                </a:lnTo>
                <a:close/>
                <a:moveTo>
                  <a:pt x="193155" y="3330089"/>
                </a:moveTo>
                <a:lnTo>
                  <a:pt x="225293" y="3348755"/>
                </a:lnTo>
                <a:lnTo>
                  <a:pt x="225293" y="3377485"/>
                </a:lnTo>
                <a:lnTo>
                  <a:pt x="193155" y="3358981"/>
                </a:lnTo>
                <a:close/>
                <a:moveTo>
                  <a:pt x="379168" y="3305904"/>
                </a:moveTo>
                <a:lnTo>
                  <a:pt x="430784" y="3335770"/>
                </a:lnTo>
                <a:lnTo>
                  <a:pt x="430784" y="3364662"/>
                </a:lnTo>
                <a:lnTo>
                  <a:pt x="379168" y="3334796"/>
                </a:lnTo>
                <a:close/>
                <a:moveTo>
                  <a:pt x="0" y="3284478"/>
                </a:moveTo>
                <a:lnTo>
                  <a:pt x="105829" y="3345508"/>
                </a:lnTo>
                <a:lnTo>
                  <a:pt x="105829" y="3374401"/>
                </a:lnTo>
                <a:lnTo>
                  <a:pt x="0" y="3313208"/>
                </a:lnTo>
                <a:close/>
                <a:moveTo>
                  <a:pt x="210847" y="3274577"/>
                </a:moveTo>
                <a:lnTo>
                  <a:pt x="258081" y="3301846"/>
                </a:lnTo>
                <a:lnTo>
                  <a:pt x="258081" y="3330738"/>
                </a:lnTo>
                <a:lnTo>
                  <a:pt x="210847" y="3303469"/>
                </a:lnTo>
                <a:close/>
                <a:moveTo>
                  <a:pt x="71743" y="3260131"/>
                </a:moveTo>
                <a:lnTo>
                  <a:pt x="173028" y="3318564"/>
                </a:lnTo>
                <a:lnTo>
                  <a:pt x="173028" y="3347456"/>
                </a:lnTo>
                <a:lnTo>
                  <a:pt x="71743" y="3288861"/>
                </a:lnTo>
                <a:close/>
                <a:moveTo>
                  <a:pt x="359366" y="3228642"/>
                </a:moveTo>
                <a:lnTo>
                  <a:pt x="430785" y="3270032"/>
                </a:lnTo>
                <a:lnTo>
                  <a:pt x="430785" y="3298762"/>
                </a:lnTo>
                <a:lnTo>
                  <a:pt x="359366" y="3257534"/>
                </a:lnTo>
                <a:close/>
                <a:moveTo>
                  <a:pt x="0" y="3218578"/>
                </a:moveTo>
                <a:lnTo>
                  <a:pt x="51779" y="3248444"/>
                </a:lnTo>
                <a:lnTo>
                  <a:pt x="51779" y="3277336"/>
                </a:lnTo>
                <a:lnTo>
                  <a:pt x="0" y="3247470"/>
                </a:lnTo>
                <a:close/>
                <a:moveTo>
                  <a:pt x="248829" y="3164852"/>
                </a:moveTo>
                <a:lnTo>
                  <a:pt x="280805" y="3183356"/>
                </a:lnTo>
                <a:lnTo>
                  <a:pt x="280805" y="3212248"/>
                </a:lnTo>
                <a:lnTo>
                  <a:pt x="248829" y="3193744"/>
                </a:lnTo>
                <a:close/>
                <a:moveTo>
                  <a:pt x="0" y="3152841"/>
                </a:moveTo>
                <a:lnTo>
                  <a:pt x="190883" y="3263053"/>
                </a:lnTo>
                <a:lnTo>
                  <a:pt x="190883" y="3291783"/>
                </a:lnTo>
                <a:lnTo>
                  <a:pt x="0" y="3181733"/>
                </a:lnTo>
                <a:close/>
                <a:moveTo>
                  <a:pt x="339888" y="3151705"/>
                </a:moveTo>
                <a:lnTo>
                  <a:pt x="430784" y="3204133"/>
                </a:lnTo>
                <a:lnTo>
                  <a:pt x="430784" y="3233025"/>
                </a:lnTo>
                <a:lnTo>
                  <a:pt x="339888" y="3180435"/>
                </a:lnTo>
                <a:close/>
                <a:moveTo>
                  <a:pt x="109563" y="3150244"/>
                </a:moveTo>
                <a:lnTo>
                  <a:pt x="141539" y="3168748"/>
                </a:lnTo>
                <a:lnTo>
                  <a:pt x="141539" y="3197640"/>
                </a:lnTo>
                <a:lnTo>
                  <a:pt x="109563" y="3178974"/>
                </a:lnTo>
                <a:close/>
                <a:moveTo>
                  <a:pt x="199161" y="3136285"/>
                </a:moveTo>
                <a:lnTo>
                  <a:pt x="231299" y="3154789"/>
                </a:lnTo>
                <a:lnTo>
                  <a:pt x="231299" y="3183519"/>
                </a:lnTo>
                <a:lnTo>
                  <a:pt x="199161" y="3165015"/>
                </a:lnTo>
                <a:close/>
                <a:moveTo>
                  <a:pt x="71743" y="3128494"/>
                </a:moveTo>
                <a:lnTo>
                  <a:pt x="89435" y="3138720"/>
                </a:lnTo>
                <a:lnTo>
                  <a:pt x="89435" y="3167450"/>
                </a:lnTo>
                <a:lnTo>
                  <a:pt x="71743" y="3157224"/>
                </a:lnTo>
                <a:close/>
                <a:moveTo>
                  <a:pt x="365209" y="3103126"/>
                </a:moveTo>
                <a:lnTo>
                  <a:pt x="430784" y="3140945"/>
                </a:lnTo>
                <a:lnTo>
                  <a:pt x="430784" y="3169838"/>
                </a:lnTo>
                <a:lnTo>
                  <a:pt x="365209" y="3132018"/>
                </a:lnTo>
                <a:close/>
                <a:moveTo>
                  <a:pt x="0" y="3087103"/>
                </a:moveTo>
                <a:lnTo>
                  <a:pt x="51779" y="3116969"/>
                </a:lnTo>
                <a:lnTo>
                  <a:pt x="51779" y="3145699"/>
                </a:lnTo>
                <a:lnTo>
                  <a:pt x="0" y="3115833"/>
                </a:lnTo>
                <a:close/>
                <a:moveTo>
                  <a:pt x="218476" y="3081585"/>
                </a:moveTo>
                <a:lnTo>
                  <a:pt x="250614" y="3100089"/>
                </a:lnTo>
                <a:lnTo>
                  <a:pt x="250614" y="3128981"/>
                </a:lnTo>
                <a:lnTo>
                  <a:pt x="218476" y="3110315"/>
                </a:lnTo>
                <a:close/>
                <a:moveTo>
                  <a:pt x="91546" y="3074118"/>
                </a:moveTo>
                <a:lnTo>
                  <a:pt x="179034" y="3124598"/>
                </a:lnTo>
                <a:lnTo>
                  <a:pt x="179034" y="3153490"/>
                </a:lnTo>
                <a:lnTo>
                  <a:pt x="91546" y="3102848"/>
                </a:lnTo>
                <a:close/>
                <a:moveTo>
                  <a:pt x="151278" y="3042791"/>
                </a:moveTo>
                <a:lnTo>
                  <a:pt x="198512" y="3070060"/>
                </a:lnTo>
                <a:lnTo>
                  <a:pt x="198512" y="3098790"/>
                </a:lnTo>
                <a:lnTo>
                  <a:pt x="151278" y="3071521"/>
                </a:lnTo>
                <a:close/>
                <a:moveTo>
                  <a:pt x="361638" y="3035278"/>
                </a:moveTo>
                <a:lnTo>
                  <a:pt x="430784" y="3075207"/>
                </a:lnTo>
                <a:lnTo>
                  <a:pt x="430784" y="3103937"/>
                </a:lnTo>
                <a:lnTo>
                  <a:pt x="361638" y="3064008"/>
                </a:lnTo>
                <a:close/>
                <a:moveTo>
                  <a:pt x="0" y="3021203"/>
                </a:moveTo>
                <a:lnTo>
                  <a:pt x="71419" y="3062431"/>
                </a:lnTo>
                <a:lnTo>
                  <a:pt x="71419" y="3091323"/>
                </a:lnTo>
                <a:lnTo>
                  <a:pt x="0" y="3050095"/>
                </a:lnTo>
                <a:close/>
                <a:moveTo>
                  <a:pt x="302231" y="3000868"/>
                </a:moveTo>
                <a:lnTo>
                  <a:pt x="334207" y="3019372"/>
                </a:lnTo>
                <a:lnTo>
                  <a:pt x="334207" y="3048264"/>
                </a:lnTo>
                <a:lnTo>
                  <a:pt x="302231" y="3029760"/>
                </a:lnTo>
                <a:close/>
                <a:moveTo>
                  <a:pt x="395075" y="2988856"/>
                </a:moveTo>
                <a:lnTo>
                  <a:pt x="430784" y="3009470"/>
                </a:lnTo>
                <a:lnTo>
                  <a:pt x="430784" y="3038200"/>
                </a:lnTo>
                <a:lnTo>
                  <a:pt x="395075" y="3017586"/>
                </a:lnTo>
                <a:close/>
                <a:moveTo>
                  <a:pt x="252075" y="2971975"/>
                </a:moveTo>
                <a:lnTo>
                  <a:pt x="284213" y="2990479"/>
                </a:lnTo>
                <a:lnTo>
                  <a:pt x="284213" y="3019371"/>
                </a:lnTo>
                <a:lnTo>
                  <a:pt x="252075" y="3000867"/>
                </a:lnTo>
                <a:close/>
                <a:moveTo>
                  <a:pt x="133585" y="2969378"/>
                </a:moveTo>
                <a:lnTo>
                  <a:pt x="196401" y="3005574"/>
                </a:lnTo>
                <a:lnTo>
                  <a:pt x="196401" y="3034466"/>
                </a:lnTo>
                <a:lnTo>
                  <a:pt x="133585" y="2998270"/>
                </a:lnTo>
                <a:close/>
                <a:moveTo>
                  <a:pt x="0" y="2955466"/>
                </a:moveTo>
                <a:lnTo>
                  <a:pt x="131151" y="3031105"/>
                </a:lnTo>
                <a:lnTo>
                  <a:pt x="131151" y="3059997"/>
                </a:lnTo>
                <a:lnTo>
                  <a:pt x="0" y="2984196"/>
                </a:lnTo>
                <a:close/>
                <a:moveTo>
                  <a:pt x="85702" y="2941785"/>
                </a:moveTo>
                <a:lnTo>
                  <a:pt x="113458" y="2957854"/>
                </a:lnTo>
                <a:lnTo>
                  <a:pt x="113458" y="2986584"/>
                </a:lnTo>
                <a:lnTo>
                  <a:pt x="85702" y="2970515"/>
                </a:lnTo>
                <a:close/>
                <a:moveTo>
                  <a:pt x="365209" y="2905751"/>
                </a:moveTo>
                <a:lnTo>
                  <a:pt x="430784" y="2943570"/>
                </a:lnTo>
                <a:lnTo>
                  <a:pt x="430784" y="2972463"/>
                </a:lnTo>
                <a:lnTo>
                  <a:pt x="365209" y="2934481"/>
                </a:lnTo>
                <a:close/>
                <a:moveTo>
                  <a:pt x="129527" y="2901206"/>
                </a:moveTo>
                <a:lnTo>
                  <a:pt x="232110" y="2960451"/>
                </a:lnTo>
                <a:lnTo>
                  <a:pt x="232110" y="2989343"/>
                </a:lnTo>
                <a:lnTo>
                  <a:pt x="129527" y="2930098"/>
                </a:lnTo>
                <a:close/>
                <a:moveTo>
                  <a:pt x="0" y="2892279"/>
                </a:moveTo>
                <a:lnTo>
                  <a:pt x="65575" y="2930098"/>
                </a:lnTo>
                <a:lnTo>
                  <a:pt x="65575" y="2958991"/>
                </a:lnTo>
                <a:lnTo>
                  <a:pt x="0" y="2921009"/>
                </a:lnTo>
                <a:close/>
                <a:moveTo>
                  <a:pt x="379168" y="2847967"/>
                </a:moveTo>
                <a:lnTo>
                  <a:pt x="430784" y="2877833"/>
                </a:lnTo>
                <a:lnTo>
                  <a:pt x="430784" y="2906563"/>
                </a:lnTo>
                <a:lnTo>
                  <a:pt x="379168" y="2876697"/>
                </a:lnTo>
                <a:close/>
                <a:moveTo>
                  <a:pt x="123035" y="2831735"/>
                </a:moveTo>
                <a:lnTo>
                  <a:pt x="199161" y="2875722"/>
                </a:lnTo>
                <a:lnTo>
                  <a:pt x="199161" y="2904452"/>
                </a:lnTo>
                <a:lnTo>
                  <a:pt x="123035" y="2860465"/>
                </a:lnTo>
                <a:close/>
                <a:moveTo>
                  <a:pt x="0" y="2826541"/>
                </a:moveTo>
                <a:lnTo>
                  <a:pt x="109563" y="2889682"/>
                </a:lnTo>
                <a:lnTo>
                  <a:pt x="109563" y="2918411"/>
                </a:lnTo>
                <a:lnTo>
                  <a:pt x="0" y="2855271"/>
                </a:lnTo>
                <a:close/>
                <a:moveTo>
                  <a:pt x="222372" y="2823295"/>
                </a:moveTo>
                <a:lnTo>
                  <a:pt x="274151" y="2853161"/>
                </a:lnTo>
                <a:lnTo>
                  <a:pt x="274151" y="2881891"/>
                </a:lnTo>
                <a:lnTo>
                  <a:pt x="222372" y="2852025"/>
                </a:lnTo>
                <a:close/>
                <a:moveTo>
                  <a:pt x="55836" y="2792942"/>
                </a:moveTo>
                <a:lnTo>
                  <a:pt x="103070" y="2820211"/>
                </a:lnTo>
                <a:lnTo>
                  <a:pt x="103070" y="2848941"/>
                </a:lnTo>
                <a:lnTo>
                  <a:pt x="55836" y="2821672"/>
                </a:lnTo>
                <a:close/>
                <a:moveTo>
                  <a:pt x="355632" y="2768595"/>
                </a:moveTo>
                <a:lnTo>
                  <a:pt x="430784" y="2811933"/>
                </a:lnTo>
                <a:lnTo>
                  <a:pt x="430784" y="2840825"/>
                </a:lnTo>
                <a:lnTo>
                  <a:pt x="355632" y="2797325"/>
                </a:lnTo>
                <a:close/>
                <a:moveTo>
                  <a:pt x="125794" y="2767458"/>
                </a:moveTo>
                <a:lnTo>
                  <a:pt x="202407" y="2811770"/>
                </a:lnTo>
                <a:lnTo>
                  <a:pt x="202407" y="2840500"/>
                </a:lnTo>
                <a:lnTo>
                  <a:pt x="125794" y="2796350"/>
                </a:lnTo>
                <a:close/>
                <a:moveTo>
                  <a:pt x="0" y="2760641"/>
                </a:moveTo>
                <a:lnTo>
                  <a:pt x="35709" y="2781255"/>
                </a:lnTo>
                <a:lnTo>
                  <a:pt x="35709" y="2810147"/>
                </a:lnTo>
                <a:lnTo>
                  <a:pt x="0" y="2789533"/>
                </a:lnTo>
                <a:close/>
                <a:moveTo>
                  <a:pt x="193155" y="2740514"/>
                </a:moveTo>
                <a:lnTo>
                  <a:pt x="225293" y="2759018"/>
                </a:lnTo>
                <a:lnTo>
                  <a:pt x="225293" y="2787910"/>
                </a:lnTo>
                <a:lnTo>
                  <a:pt x="193155" y="2769406"/>
                </a:lnTo>
                <a:close/>
                <a:moveTo>
                  <a:pt x="379168" y="2716330"/>
                </a:moveTo>
                <a:lnTo>
                  <a:pt x="430784" y="2746195"/>
                </a:lnTo>
                <a:lnTo>
                  <a:pt x="430784" y="2775087"/>
                </a:lnTo>
                <a:lnTo>
                  <a:pt x="379168" y="2745221"/>
                </a:lnTo>
                <a:close/>
                <a:moveTo>
                  <a:pt x="0" y="2694905"/>
                </a:moveTo>
                <a:lnTo>
                  <a:pt x="105829" y="2755934"/>
                </a:lnTo>
                <a:lnTo>
                  <a:pt x="105829" y="2784826"/>
                </a:lnTo>
                <a:lnTo>
                  <a:pt x="0" y="2723635"/>
                </a:lnTo>
                <a:close/>
                <a:moveTo>
                  <a:pt x="210847" y="2685004"/>
                </a:moveTo>
                <a:lnTo>
                  <a:pt x="258081" y="2712272"/>
                </a:lnTo>
                <a:lnTo>
                  <a:pt x="258081" y="2741163"/>
                </a:lnTo>
                <a:lnTo>
                  <a:pt x="210847" y="2713894"/>
                </a:lnTo>
                <a:close/>
                <a:moveTo>
                  <a:pt x="71743" y="2670558"/>
                </a:moveTo>
                <a:lnTo>
                  <a:pt x="173028" y="2728990"/>
                </a:lnTo>
                <a:lnTo>
                  <a:pt x="173028" y="2757719"/>
                </a:lnTo>
                <a:lnTo>
                  <a:pt x="71743" y="2699287"/>
                </a:lnTo>
                <a:close/>
                <a:moveTo>
                  <a:pt x="359366" y="2639069"/>
                </a:moveTo>
                <a:lnTo>
                  <a:pt x="430785" y="2680459"/>
                </a:lnTo>
                <a:lnTo>
                  <a:pt x="430785" y="2709188"/>
                </a:lnTo>
                <a:lnTo>
                  <a:pt x="359366" y="2667961"/>
                </a:lnTo>
                <a:close/>
                <a:moveTo>
                  <a:pt x="0" y="2629007"/>
                </a:moveTo>
                <a:lnTo>
                  <a:pt x="51779" y="2658872"/>
                </a:lnTo>
                <a:lnTo>
                  <a:pt x="51779" y="2687764"/>
                </a:lnTo>
                <a:lnTo>
                  <a:pt x="0" y="2657898"/>
                </a:lnTo>
                <a:close/>
                <a:moveTo>
                  <a:pt x="248829" y="2575282"/>
                </a:moveTo>
                <a:lnTo>
                  <a:pt x="280805" y="2593785"/>
                </a:lnTo>
                <a:lnTo>
                  <a:pt x="280805" y="2622677"/>
                </a:lnTo>
                <a:lnTo>
                  <a:pt x="248829" y="2604011"/>
                </a:lnTo>
                <a:close/>
                <a:moveTo>
                  <a:pt x="0" y="2563271"/>
                </a:moveTo>
                <a:lnTo>
                  <a:pt x="190883" y="2673480"/>
                </a:lnTo>
                <a:lnTo>
                  <a:pt x="190883" y="2702209"/>
                </a:lnTo>
                <a:lnTo>
                  <a:pt x="0" y="2592000"/>
                </a:lnTo>
                <a:close/>
                <a:moveTo>
                  <a:pt x="339888" y="2562134"/>
                </a:moveTo>
                <a:lnTo>
                  <a:pt x="430784" y="2614561"/>
                </a:lnTo>
                <a:lnTo>
                  <a:pt x="430784" y="2643452"/>
                </a:lnTo>
                <a:lnTo>
                  <a:pt x="339888" y="2590864"/>
                </a:lnTo>
                <a:close/>
                <a:moveTo>
                  <a:pt x="109563" y="2560674"/>
                </a:moveTo>
                <a:lnTo>
                  <a:pt x="141539" y="2579178"/>
                </a:lnTo>
                <a:lnTo>
                  <a:pt x="141539" y="2608069"/>
                </a:lnTo>
                <a:lnTo>
                  <a:pt x="109563" y="2589403"/>
                </a:lnTo>
                <a:close/>
                <a:moveTo>
                  <a:pt x="199161" y="2546715"/>
                </a:moveTo>
                <a:lnTo>
                  <a:pt x="231299" y="2565219"/>
                </a:lnTo>
                <a:lnTo>
                  <a:pt x="231299" y="2593948"/>
                </a:lnTo>
                <a:lnTo>
                  <a:pt x="199161" y="2575445"/>
                </a:lnTo>
                <a:close/>
                <a:moveTo>
                  <a:pt x="71743" y="2538924"/>
                </a:moveTo>
                <a:lnTo>
                  <a:pt x="89435" y="2549150"/>
                </a:lnTo>
                <a:lnTo>
                  <a:pt x="89435" y="2577879"/>
                </a:lnTo>
                <a:lnTo>
                  <a:pt x="71743" y="2567654"/>
                </a:lnTo>
                <a:close/>
                <a:moveTo>
                  <a:pt x="365209" y="2510521"/>
                </a:moveTo>
                <a:lnTo>
                  <a:pt x="430784" y="2548339"/>
                </a:lnTo>
                <a:lnTo>
                  <a:pt x="430784" y="2549851"/>
                </a:lnTo>
                <a:lnTo>
                  <a:pt x="430784" y="2577231"/>
                </a:lnTo>
                <a:lnTo>
                  <a:pt x="430784" y="2578744"/>
                </a:lnTo>
                <a:lnTo>
                  <a:pt x="365209" y="2540924"/>
                </a:lnTo>
                <a:lnTo>
                  <a:pt x="365209" y="2539411"/>
                </a:lnTo>
                <a:lnTo>
                  <a:pt x="365209" y="2512032"/>
                </a:lnTo>
                <a:close/>
                <a:moveTo>
                  <a:pt x="0" y="2497536"/>
                </a:moveTo>
                <a:lnTo>
                  <a:pt x="51779" y="2527401"/>
                </a:lnTo>
                <a:lnTo>
                  <a:pt x="51779" y="2556130"/>
                </a:lnTo>
                <a:lnTo>
                  <a:pt x="0" y="2526265"/>
                </a:lnTo>
                <a:close/>
                <a:moveTo>
                  <a:pt x="218476" y="2492017"/>
                </a:moveTo>
                <a:lnTo>
                  <a:pt x="250614" y="2510521"/>
                </a:lnTo>
                <a:lnTo>
                  <a:pt x="250614" y="2539411"/>
                </a:lnTo>
                <a:lnTo>
                  <a:pt x="218476" y="2520746"/>
                </a:lnTo>
                <a:close/>
                <a:moveTo>
                  <a:pt x="91546" y="2484549"/>
                </a:moveTo>
                <a:lnTo>
                  <a:pt x="179034" y="2535029"/>
                </a:lnTo>
                <a:lnTo>
                  <a:pt x="179034" y="2563920"/>
                </a:lnTo>
                <a:lnTo>
                  <a:pt x="91546" y="2513279"/>
                </a:lnTo>
                <a:close/>
                <a:moveTo>
                  <a:pt x="151278" y="2453225"/>
                </a:moveTo>
                <a:lnTo>
                  <a:pt x="198512" y="2480494"/>
                </a:lnTo>
                <a:lnTo>
                  <a:pt x="198512" y="2509222"/>
                </a:lnTo>
                <a:lnTo>
                  <a:pt x="151278" y="2481954"/>
                </a:lnTo>
                <a:close/>
                <a:moveTo>
                  <a:pt x="361638" y="2442673"/>
                </a:moveTo>
                <a:lnTo>
                  <a:pt x="430784" y="2482603"/>
                </a:lnTo>
                <a:lnTo>
                  <a:pt x="430784" y="2484113"/>
                </a:lnTo>
                <a:lnTo>
                  <a:pt x="430784" y="2511495"/>
                </a:lnTo>
                <a:lnTo>
                  <a:pt x="430784" y="2512843"/>
                </a:lnTo>
                <a:lnTo>
                  <a:pt x="361638" y="2472914"/>
                </a:lnTo>
                <a:lnTo>
                  <a:pt x="361638" y="2471404"/>
                </a:lnTo>
                <a:lnTo>
                  <a:pt x="361638" y="2444184"/>
                </a:lnTo>
                <a:close/>
                <a:moveTo>
                  <a:pt x="0" y="2431635"/>
                </a:moveTo>
                <a:lnTo>
                  <a:pt x="71419" y="2472864"/>
                </a:lnTo>
                <a:lnTo>
                  <a:pt x="71419" y="2501756"/>
                </a:lnTo>
                <a:lnTo>
                  <a:pt x="0" y="2460528"/>
                </a:lnTo>
                <a:close/>
                <a:moveTo>
                  <a:pt x="302231" y="2408259"/>
                </a:moveTo>
                <a:lnTo>
                  <a:pt x="334207" y="2426926"/>
                </a:lnTo>
                <a:lnTo>
                  <a:pt x="334207" y="2428279"/>
                </a:lnTo>
                <a:lnTo>
                  <a:pt x="334207" y="2455660"/>
                </a:lnTo>
                <a:lnTo>
                  <a:pt x="334207" y="2457171"/>
                </a:lnTo>
                <a:lnTo>
                  <a:pt x="302231" y="2438667"/>
                </a:lnTo>
                <a:lnTo>
                  <a:pt x="302231" y="2437153"/>
                </a:lnTo>
                <a:lnTo>
                  <a:pt x="302231" y="2409775"/>
                </a:lnTo>
                <a:close/>
                <a:moveTo>
                  <a:pt x="395075" y="2396248"/>
                </a:moveTo>
                <a:lnTo>
                  <a:pt x="430784" y="2416860"/>
                </a:lnTo>
                <a:lnTo>
                  <a:pt x="430784" y="2418376"/>
                </a:lnTo>
                <a:lnTo>
                  <a:pt x="430784" y="2445595"/>
                </a:lnTo>
                <a:lnTo>
                  <a:pt x="430784" y="2447106"/>
                </a:lnTo>
                <a:lnTo>
                  <a:pt x="395075" y="2426492"/>
                </a:lnTo>
                <a:lnTo>
                  <a:pt x="395075" y="2424979"/>
                </a:lnTo>
                <a:lnTo>
                  <a:pt x="395075" y="2397762"/>
                </a:lnTo>
                <a:close/>
                <a:moveTo>
                  <a:pt x="252075" y="2379368"/>
                </a:moveTo>
                <a:lnTo>
                  <a:pt x="284213" y="2398033"/>
                </a:lnTo>
                <a:lnTo>
                  <a:pt x="284213" y="2399385"/>
                </a:lnTo>
                <a:lnTo>
                  <a:pt x="284213" y="2426766"/>
                </a:lnTo>
                <a:lnTo>
                  <a:pt x="284213" y="2428278"/>
                </a:lnTo>
                <a:lnTo>
                  <a:pt x="252075" y="2409774"/>
                </a:lnTo>
                <a:lnTo>
                  <a:pt x="252075" y="2408259"/>
                </a:lnTo>
                <a:lnTo>
                  <a:pt x="252075" y="2380881"/>
                </a:lnTo>
                <a:close/>
                <a:moveTo>
                  <a:pt x="133585" y="2376770"/>
                </a:moveTo>
                <a:lnTo>
                  <a:pt x="196401" y="2412967"/>
                </a:lnTo>
                <a:lnTo>
                  <a:pt x="196401" y="2414480"/>
                </a:lnTo>
                <a:lnTo>
                  <a:pt x="196401" y="2441861"/>
                </a:lnTo>
                <a:lnTo>
                  <a:pt x="196401" y="2443372"/>
                </a:lnTo>
                <a:lnTo>
                  <a:pt x="133585" y="2407176"/>
                </a:lnTo>
                <a:lnTo>
                  <a:pt x="133585" y="2405663"/>
                </a:lnTo>
                <a:lnTo>
                  <a:pt x="133585" y="2378284"/>
                </a:lnTo>
                <a:close/>
                <a:moveTo>
                  <a:pt x="0" y="2365896"/>
                </a:moveTo>
                <a:lnTo>
                  <a:pt x="131151" y="2441537"/>
                </a:lnTo>
                <a:lnTo>
                  <a:pt x="131151" y="2470429"/>
                </a:lnTo>
                <a:lnTo>
                  <a:pt x="0" y="2394624"/>
                </a:lnTo>
                <a:close/>
                <a:moveTo>
                  <a:pt x="85702" y="2349180"/>
                </a:moveTo>
                <a:lnTo>
                  <a:pt x="113458" y="2365247"/>
                </a:lnTo>
                <a:lnTo>
                  <a:pt x="113458" y="2366760"/>
                </a:lnTo>
                <a:lnTo>
                  <a:pt x="113458" y="2393975"/>
                </a:lnTo>
                <a:lnTo>
                  <a:pt x="113458" y="2395490"/>
                </a:lnTo>
                <a:lnTo>
                  <a:pt x="85702" y="2379421"/>
                </a:lnTo>
                <a:lnTo>
                  <a:pt x="85702" y="2377908"/>
                </a:lnTo>
                <a:lnTo>
                  <a:pt x="85702" y="2350691"/>
                </a:lnTo>
                <a:close/>
                <a:moveTo>
                  <a:pt x="365209" y="2313147"/>
                </a:moveTo>
                <a:lnTo>
                  <a:pt x="430784" y="2350965"/>
                </a:lnTo>
                <a:lnTo>
                  <a:pt x="430784" y="2352476"/>
                </a:lnTo>
                <a:lnTo>
                  <a:pt x="430784" y="2379855"/>
                </a:lnTo>
                <a:lnTo>
                  <a:pt x="430784" y="2381369"/>
                </a:lnTo>
                <a:lnTo>
                  <a:pt x="365209" y="2343388"/>
                </a:lnTo>
                <a:lnTo>
                  <a:pt x="365209" y="2341876"/>
                </a:lnTo>
                <a:lnTo>
                  <a:pt x="365209" y="2314657"/>
                </a:lnTo>
                <a:close/>
                <a:moveTo>
                  <a:pt x="129527" y="2308603"/>
                </a:moveTo>
                <a:lnTo>
                  <a:pt x="232110" y="2367845"/>
                </a:lnTo>
                <a:lnTo>
                  <a:pt x="232110" y="2369358"/>
                </a:lnTo>
                <a:lnTo>
                  <a:pt x="232110" y="2396735"/>
                </a:lnTo>
                <a:lnTo>
                  <a:pt x="232110" y="2398250"/>
                </a:lnTo>
                <a:lnTo>
                  <a:pt x="129527" y="2339005"/>
                </a:lnTo>
                <a:lnTo>
                  <a:pt x="129527" y="2337494"/>
                </a:lnTo>
                <a:lnTo>
                  <a:pt x="129527" y="2310113"/>
                </a:lnTo>
                <a:close/>
                <a:moveTo>
                  <a:pt x="0" y="2299676"/>
                </a:moveTo>
                <a:lnTo>
                  <a:pt x="65575" y="2337494"/>
                </a:lnTo>
                <a:lnTo>
                  <a:pt x="65575" y="2339005"/>
                </a:lnTo>
                <a:lnTo>
                  <a:pt x="65575" y="2366384"/>
                </a:lnTo>
                <a:lnTo>
                  <a:pt x="65575" y="2367898"/>
                </a:lnTo>
                <a:lnTo>
                  <a:pt x="0" y="2329916"/>
                </a:lnTo>
                <a:lnTo>
                  <a:pt x="0" y="2328568"/>
                </a:lnTo>
                <a:lnTo>
                  <a:pt x="0" y="2301187"/>
                </a:lnTo>
                <a:close/>
                <a:moveTo>
                  <a:pt x="379168" y="2255364"/>
                </a:moveTo>
                <a:lnTo>
                  <a:pt x="430784" y="2285232"/>
                </a:lnTo>
                <a:lnTo>
                  <a:pt x="430784" y="2286739"/>
                </a:lnTo>
                <a:lnTo>
                  <a:pt x="430784" y="2313959"/>
                </a:lnTo>
                <a:lnTo>
                  <a:pt x="430784" y="2315469"/>
                </a:lnTo>
                <a:lnTo>
                  <a:pt x="379168" y="2285604"/>
                </a:lnTo>
                <a:lnTo>
                  <a:pt x="379168" y="2284096"/>
                </a:lnTo>
                <a:lnTo>
                  <a:pt x="379168" y="2256874"/>
                </a:lnTo>
                <a:close/>
                <a:moveTo>
                  <a:pt x="123035" y="2239134"/>
                </a:moveTo>
                <a:lnTo>
                  <a:pt x="199161" y="2283122"/>
                </a:lnTo>
                <a:lnTo>
                  <a:pt x="199161" y="2284630"/>
                </a:lnTo>
                <a:lnTo>
                  <a:pt x="199161" y="2311849"/>
                </a:lnTo>
                <a:lnTo>
                  <a:pt x="199161" y="2313359"/>
                </a:lnTo>
                <a:lnTo>
                  <a:pt x="123035" y="2269373"/>
                </a:lnTo>
                <a:lnTo>
                  <a:pt x="123035" y="2267865"/>
                </a:lnTo>
                <a:lnTo>
                  <a:pt x="123035" y="2240642"/>
                </a:lnTo>
                <a:close/>
                <a:moveTo>
                  <a:pt x="0" y="2233939"/>
                </a:moveTo>
                <a:lnTo>
                  <a:pt x="109563" y="2297080"/>
                </a:lnTo>
                <a:lnTo>
                  <a:pt x="109563" y="2298590"/>
                </a:lnTo>
                <a:lnTo>
                  <a:pt x="109563" y="2325808"/>
                </a:lnTo>
                <a:lnTo>
                  <a:pt x="109563" y="2327318"/>
                </a:lnTo>
                <a:lnTo>
                  <a:pt x="0" y="2264179"/>
                </a:lnTo>
                <a:lnTo>
                  <a:pt x="0" y="2262671"/>
                </a:lnTo>
                <a:lnTo>
                  <a:pt x="0" y="2235449"/>
                </a:lnTo>
                <a:close/>
                <a:moveTo>
                  <a:pt x="222372" y="2230691"/>
                </a:moveTo>
                <a:lnTo>
                  <a:pt x="274151" y="2260562"/>
                </a:lnTo>
                <a:lnTo>
                  <a:pt x="274151" y="2262070"/>
                </a:lnTo>
                <a:lnTo>
                  <a:pt x="274151" y="2289290"/>
                </a:lnTo>
                <a:lnTo>
                  <a:pt x="274151" y="2290800"/>
                </a:lnTo>
                <a:lnTo>
                  <a:pt x="222372" y="2260933"/>
                </a:lnTo>
                <a:lnTo>
                  <a:pt x="222372" y="2259425"/>
                </a:lnTo>
                <a:lnTo>
                  <a:pt x="222372" y="2232203"/>
                </a:lnTo>
                <a:close/>
                <a:moveTo>
                  <a:pt x="55836" y="2200333"/>
                </a:moveTo>
                <a:lnTo>
                  <a:pt x="103070" y="2227605"/>
                </a:lnTo>
                <a:lnTo>
                  <a:pt x="103070" y="2229117"/>
                </a:lnTo>
                <a:lnTo>
                  <a:pt x="103070" y="2256340"/>
                </a:lnTo>
                <a:lnTo>
                  <a:pt x="103070" y="2257848"/>
                </a:lnTo>
                <a:lnTo>
                  <a:pt x="55836" y="2230580"/>
                </a:lnTo>
                <a:lnTo>
                  <a:pt x="55836" y="2229066"/>
                </a:lnTo>
                <a:lnTo>
                  <a:pt x="55836" y="2201849"/>
                </a:lnTo>
                <a:close/>
                <a:moveTo>
                  <a:pt x="355632" y="2175992"/>
                </a:moveTo>
                <a:lnTo>
                  <a:pt x="430784" y="2219322"/>
                </a:lnTo>
                <a:lnTo>
                  <a:pt x="430784" y="2220840"/>
                </a:lnTo>
                <a:lnTo>
                  <a:pt x="430784" y="2248221"/>
                </a:lnTo>
                <a:lnTo>
                  <a:pt x="430784" y="2249731"/>
                </a:lnTo>
                <a:lnTo>
                  <a:pt x="355632" y="2206231"/>
                </a:lnTo>
                <a:lnTo>
                  <a:pt x="355632" y="2204714"/>
                </a:lnTo>
                <a:lnTo>
                  <a:pt x="355632" y="2177501"/>
                </a:lnTo>
                <a:close/>
                <a:moveTo>
                  <a:pt x="125794" y="2174857"/>
                </a:moveTo>
                <a:lnTo>
                  <a:pt x="202407" y="2219161"/>
                </a:lnTo>
                <a:lnTo>
                  <a:pt x="202407" y="2220677"/>
                </a:lnTo>
                <a:lnTo>
                  <a:pt x="202407" y="2247898"/>
                </a:lnTo>
                <a:lnTo>
                  <a:pt x="202407" y="2249408"/>
                </a:lnTo>
                <a:lnTo>
                  <a:pt x="125794" y="2205256"/>
                </a:lnTo>
                <a:lnTo>
                  <a:pt x="125794" y="2203741"/>
                </a:lnTo>
                <a:lnTo>
                  <a:pt x="125794" y="2176365"/>
                </a:lnTo>
                <a:close/>
                <a:moveTo>
                  <a:pt x="0" y="2168040"/>
                </a:moveTo>
                <a:lnTo>
                  <a:pt x="35709" y="2188649"/>
                </a:lnTo>
                <a:lnTo>
                  <a:pt x="35709" y="2190162"/>
                </a:lnTo>
                <a:lnTo>
                  <a:pt x="35709" y="2217536"/>
                </a:lnTo>
                <a:lnTo>
                  <a:pt x="35709" y="2219053"/>
                </a:lnTo>
                <a:lnTo>
                  <a:pt x="0" y="2198439"/>
                </a:lnTo>
                <a:lnTo>
                  <a:pt x="0" y="2196925"/>
                </a:lnTo>
                <a:lnTo>
                  <a:pt x="0" y="2169553"/>
                </a:lnTo>
                <a:close/>
                <a:moveTo>
                  <a:pt x="193155" y="2147913"/>
                </a:moveTo>
                <a:lnTo>
                  <a:pt x="225293" y="2166579"/>
                </a:lnTo>
                <a:lnTo>
                  <a:pt x="225293" y="2167930"/>
                </a:lnTo>
                <a:lnTo>
                  <a:pt x="225293" y="2195303"/>
                </a:lnTo>
                <a:lnTo>
                  <a:pt x="225293" y="2196816"/>
                </a:lnTo>
                <a:lnTo>
                  <a:pt x="193155" y="2178313"/>
                </a:lnTo>
                <a:lnTo>
                  <a:pt x="193155" y="2176800"/>
                </a:lnTo>
                <a:lnTo>
                  <a:pt x="193155" y="2149426"/>
                </a:lnTo>
                <a:close/>
                <a:moveTo>
                  <a:pt x="379168" y="2123728"/>
                </a:moveTo>
                <a:lnTo>
                  <a:pt x="430784" y="2153594"/>
                </a:lnTo>
                <a:lnTo>
                  <a:pt x="430784" y="2155106"/>
                </a:lnTo>
                <a:lnTo>
                  <a:pt x="430784" y="2182481"/>
                </a:lnTo>
                <a:lnTo>
                  <a:pt x="430784" y="2183993"/>
                </a:lnTo>
                <a:lnTo>
                  <a:pt x="379168" y="2154132"/>
                </a:lnTo>
                <a:lnTo>
                  <a:pt x="379168" y="2152619"/>
                </a:lnTo>
                <a:lnTo>
                  <a:pt x="379168" y="2125240"/>
                </a:lnTo>
                <a:close/>
                <a:moveTo>
                  <a:pt x="0" y="2102302"/>
                </a:moveTo>
                <a:lnTo>
                  <a:pt x="105829" y="2163332"/>
                </a:lnTo>
                <a:lnTo>
                  <a:pt x="105829" y="2164846"/>
                </a:lnTo>
                <a:lnTo>
                  <a:pt x="105829" y="2192218"/>
                </a:lnTo>
                <a:lnTo>
                  <a:pt x="105829" y="2193733"/>
                </a:lnTo>
                <a:lnTo>
                  <a:pt x="0" y="2132546"/>
                </a:lnTo>
                <a:lnTo>
                  <a:pt x="0" y="2131032"/>
                </a:lnTo>
                <a:lnTo>
                  <a:pt x="0" y="2103816"/>
                </a:lnTo>
                <a:close/>
                <a:moveTo>
                  <a:pt x="210847" y="2092402"/>
                </a:moveTo>
                <a:lnTo>
                  <a:pt x="258081" y="2119670"/>
                </a:lnTo>
                <a:lnTo>
                  <a:pt x="258081" y="2121183"/>
                </a:lnTo>
                <a:lnTo>
                  <a:pt x="258081" y="2148562"/>
                </a:lnTo>
                <a:lnTo>
                  <a:pt x="258081" y="2150075"/>
                </a:lnTo>
                <a:lnTo>
                  <a:pt x="210847" y="2122806"/>
                </a:lnTo>
                <a:lnTo>
                  <a:pt x="210847" y="2121294"/>
                </a:lnTo>
                <a:lnTo>
                  <a:pt x="210847" y="2093914"/>
                </a:lnTo>
                <a:close/>
                <a:moveTo>
                  <a:pt x="71743" y="2077956"/>
                </a:moveTo>
                <a:lnTo>
                  <a:pt x="173028" y="2136388"/>
                </a:lnTo>
                <a:lnTo>
                  <a:pt x="173028" y="2137901"/>
                </a:lnTo>
                <a:lnTo>
                  <a:pt x="173028" y="2165280"/>
                </a:lnTo>
                <a:lnTo>
                  <a:pt x="173028" y="2166631"/>
                </a:lnTo>
                <a:lnTo>
                  <a:pt x="71743" y="2108198"/>
                </a:lnTo>
                <a:lnTo>
                  <a:pt x="71743" y="2106685"/>
                </a:lnTo>
                <a:lnTo>
                  <a:pt x="71743" y="2079468"/>
                </a:lnTo>
                <a:close/>
                <a:moveTo>
                  <a:pt x="359366" y="2046466"/>
                </a:moveTo>
                <a:lnTo>
                  <a:pt x="430785" y="2087856"/>
                </a:lnTo>
                <a:lnTo>
                  <a:pt x="430785" y="2089368"/>
                </a:lnTo>
                <a:lnTo>
                  <a:pt x="430785" y="2116586"/>
                </a:lnTo>
                <a:lnTo>
                  <a:pt x="430785" y="2118098"/>
                </a:lnTo>
                <a:lnTo>
                  <a:pt x="359366" y="2076870"/>
                </a:lnTo>
                <a:lnTo>
                  <a:pt x="359366" y="2075358"/>
                </a:lnTo>
                <a:lnTo>
                  <a:pt x="359366" y="2047978"/>
                </a:lnTo>
                <a:close/>
                <a:moveTo>
                  <a:pt x="0" y="2036403"/>
                </a:moveTo>
                <a:lnTo>
                  <a:pt x="51779" y="2066268"/>
                </a:lnTo>
                <a:lnTo>
                  <a:pt x="51779" y="2067782"/>
                </a:lnTo>
                <a:lnTo>
                  <a:pt x="51779" y="2095161"/>
                </a:lnTo>
                <a:lnTo>
                  <a:pt x="51779" y="2096674"/>
                </a:lnTo>
                <a:lnTo>
                  <a:pt x="0" y="2066808"/>
                </a:lnTo>
                <a:lnTo>
                  <a:pt x="0" y="2065295"/>
                </a:lnTo>
                <a:lnTo>
                  <a:pt x="0" y="2037916"/>
                </a:lnTo>
                <a:close/>
                <a:moveTo>
                  <a:pt x="248829" y="1982676"/>
                </a:moveTo>
                <a:lnTo>
                  <a:pt x="280805" y="2001181"/>
                </a:lnTo>
                <a:lnTo>
                  <a:pt x="280805" y="2002693"/>
                </a:lnTo>
                <a:lnTo>
                  <a:pt x="280805" y="2030074"/>
                </a:lnTo>
                <a:lnTo>
                  <a:pt x="280805" y="2031585"/>
                </a:lnTo>
                <a:lnTo>
                  <a:pt x="248829" y="2012920"/>
                </a:lnTo>
                <a:lnTo>
                  <a:pt x="248829" y="2011569"/>
                </a:lnTo>
                <a:lnTo>
                  <a:pt x="248829" y="1984189"/>
                </a:lnTo>
                <a:close/>
                <a:moveTo>
                  <a:pt x="0" y="1970665"/>
                </a:moveTo>
                <a:lnTo>
                  <a:pt x="190883" y="2080878"/>
                </a:lnTo>
                <a:lnTo>
                  <a:pt x="190883" y="2082390"/>
                </a:lnTo>
                <a:lnTo>
                  <a:pt x="190883" y="2109608"/>
                </a:lnTo>
                <a:lnTo>
                  <a:pt x="190883" y="2111120"/>
                </a:lnTo>
                <a:lnTo>
                  <a:pt x="0" y="2000908"/>
                </a:lnTo>
                <a:lnTo>
                  <a:pt x="0" y="1999558"/>
                </a:lnTo>
                <a:lnTo>
                  <a:pt x="0" y="1972178"/>
                </a:lnTo>
                <a:close/>
                <a:moveTo>
                  <a:pt x="339888" y="1969528"/>
                </a:moveTo>
                <a:lnTo>
                  <a:pt x="430784" y="2021957"/>
                </a:lnTo>
                <a:lnTo>
                  <a:pt x="430784" y="2023469"/>
                </a:lnTo>
                <a:lnTo>
                  <a:pt x="430784" y="2050848"/>
                </a:lnTo>
                <a:lnTo>
                  <a:pt x="430784" y="2052361"/>
                </a:lnTo>
                <a:lnTo>
                  <a:pt x="339888" y="1999771"/>
                </a:lnTo>
                <a:lnTo>
                  <a:pt x="339888" y="1998259"/>
                </a:lnTo>
                <a:lnTo>
                  <a:pt x="339888" y="1971041"/>
                </a:lnTo>
                <a:close/>
                <a:moveTo>
                  <a:pt x="109563" y="1968068"/>
                </a:moveTo>
                <a:lnTo>
                  <a:pt x="141539" y="1986573"/>
                </a:lnTo>
                <a:lnTo>
                  <a:pt x="141539" y="1988085"/>
                </a:lnTo>
                <a:lnTo>
                  <a:pt x="141539" y="2015465"/>
                </a:lnTo>
                <a:lnTo>
                  <a:pt x="141539" y="2016977"/>
                </a:lnTo>
                <a:lnTo>
                  <a:pt x="109563" y="1998311"/>
                </a:lnTo>
                <a:lnTo>
                  <a:pt x="109563" y="1996799"/>
                </a:lnTo>
                <a:lnTo>
                  <a:pt x="109563" y="1969581"/>
                </a:lnTo>
                <a:close/>
                <a:moveTo>
                  <a:pt x="199161" y="1954110"/>
                </a:moveTo>
                <a:lnTo>
                  <a:pt x="231299" y="1972614"/>
                </a:lnTo>
                <a:lnTo>
                  <a:pt x="231299" y="1974126"/>
                </a:lnTo>
                <a:lnTo>
                  <a:pt x="231299" y="2001344"/>
                </a:lnTo>
                <a:lnTo>
                  <a:pt x="231299" y="2002856"/>
                </a:lnTo>
                <a:lnTo>
                  <a:pt x="199161" y="1984352"/>
                </a:lnTo>
                <a:lnTo>
                  <a:pt x="199161" y="1982839"/>
                </a:lnTo>
                <a:lnTo>
                  <a:pt x="199161" y="1955622"/>
                </a:lnTo>
                <a:close/>
                <a:moveTo>
                  <a:pt x="71743" y="1946319"/>
                </a:moveTo>
                <a:lnTo>
                  <a:pt x="89435" y="1956544"/>
                </a:lnTo>
                <a:lnTo>
                  <a:pt x="89435" y="1958057"/>
                </a:lnTo>
                <a:lnTo>
                  <a:pt x="89435" y="1985275"/>
                </a:lnTo>
                <a:lnTo>
                  <a:pt x="89435" y="1986787"/>
                </a:lnTo>
                <a:lnTo>
                  <a:pt x="71743" y="1976561"/>
                </a:lnTo>
                <a:lnTo>
                  <a:pt x="71743" y="1975049"/>
                </a:lnTo>
                <a:lnTo>
                  <a:pt x="71743" y="1947831"/>
                </a:lnTo>
                <a:close/>
                <a:moveTo>
                  <a:pt x="365209" y="1919427"/>
                </a:moveTo>
                <a:lnTo>
                  <a:pt x="430784" y="1957246"/>
                </a:lnTo>
                <a:lnTo>
                  <a:pt x="430784" y="1986139"/>
                </a:lnTo>
                <a:lnTo>
                  <a:pt x="365209" y="1948319"/>
                </a:lnTo>
                <a:close/>
                <a:moveTo>
                  <a:pt x="0" y="1904928"/>
                </a:moveTo>
                <a:lnTo>
                  <a:pt x="51779" y="1934794"/>
                </a:lnTo>
                <a:lnTo>
                  <a:pt x="51779" y="1936307"/>
                </a:lnTo>
                <a:lnTo>
                  <a:pt x="51779" y="1963523"/>
                </a:lnTo>
                <a:lnTo>
                  <a:pt x="51779" y="1965037"/>
                </a:lnTo>
                <a:lnTo>
                  <a:pt x="0" y="1935171"/>
                </a:lnTo>
                <a:lnTo>
                  <a:pt x="0" y="1933658"/>
                </a:lnTo>
                <a:lnTo>
                  <a:pt x="0" y="1906441"/>
                </a:lnTo>
                <a:close/>
                <a:moveTo>
                  <a:pt x="218476" y="1899410"/>
                </a:moveTo>
                <a:lnTo>
                  <a:pt x="250614" y="1917914"/>
                </a:lnTo>
                <a:lnTo>
                  <a:pt x="250614" y="1919427"/>
                </a:lnTo>
                <a:lnTo>
                  <a:pt x="250614" y="1946806"/>
                </a:lnTo>
                <a:lnTo>
                  <a:pt x="250614" y="1948319"/>
                </a:lnTo>
                <a:lnTo>
                  <a:pt x="218476" y="1929652"/>
                </a:lnTo>
                <a:lnTo>
                  <a:pt x="218476" y="1928140"/>
                </a:lnTo>
                <a:lnTo>
                  <a:pt x="218476" y="1900923"/>
                </a:lnTo>
                <a:close/>
                <a:moveTo>
                  <a:pt x="91546" y="1891943"/>
                </a:moveTo>
                <a:lnTo>
                  <a:pt x="179034" y="1942423"/>
                </a:lnTo>
                <a:lnTo>
                  <a:pt x="179034" y="1943935"/>
                </a:lnTo>
                <a:lnTo>
                  <a:pt x="179034" y="1971315"/>
                </a:lnTo>
                <a:lnTo>
                  <a:pt x="179034" y="1972827"/>
                </a:lnTo>
                <a:lnTo>
                  <a:pt x="91546" y="1922185"/>
                </a:lnTo>
                <a:lnTo>
                  <a:pt x="91546" y="1920673"/>
                </a:lnTo>
                <a:lnTo>
                  <a:pt x="91546" y="1893455"/>
                </a:lnTo>
                <a:close/>
                <a:moveTo>
                  <a:pt x="151278" y="1860617"/>
                </a:moveTo>
                <a:lnTo>
                  <a:pt x="198512" y="1887885"/>
                </a:lnTo>
                <a:lnTo>
                  <a:pt x="198512" y="1889399"/>
                </a:lnTo>
                <a:lnTo>
                  <a:pt x="198512" y="1916615"/>
                </a:lnTo>
                <a:lnTo>
                  <a:pt x="198512" y="1918129"/>
                </a:lnTo>
                <a:lnTo>
                  <a:pt x="151278" y="1890860"/>
                </a:lnTo>
                <a:lnTo>
                  <a:pt x="151278" y="1889346"/>
                </a:lnTo>
                <a:lnTo>
                  <a:pt x="151278" y="1862130"/>
                </a:lnTo>
                <a:close/>
                <a:moveTo>
                  <a:pt x="361638" y="1851579"/>
                </a:moveTo>
                <a:lnTo>
                  <a:pt x="430784" y="1891509"/>
                </a:lnTo>
                <a:lnTo>
                  <a:pt x="430784" y="1920401"/>
                </a:lnTo>
                <a:lnTo>
                  <a:pt x="361638" y="1880309"/>
                </a:lnTo>
                <a:close/>
                <a:moveTo>
                  <a:pt x="0" y="1839029"/>
                </a:moveTo>
                <a:lnTo>
                  <a:pt x="71419" y="1880256"/>
                </a:lnTo>
                <a:lnTo>
                  <a:pt x="71419" y="1881770"/>
                </a:lnTo>
                <a:lnTo>
                  <a:pt x="71419" y="1909148"/>
                </a:lnTo>
                <a:lnTo>
                  <a:pt x="71419" y="1910661"/>
                </a:lnTo>
                <a:lnTo>
                  <a:pt x="0" y="1869434"/>
                </a:lnTo>
                <a:lnTo>
                  <a:pt x="0" y="1867920"/>
                </a:lnTo>
                <a:lnTo>
                  <a:pt x="0" y="1840542"/>
                </a:lnTo>
                <a:close/>
                <a:moveTo>
                  <a:pt x="302231" y="1817169"/>
                </a:moveTo>
                <a:lnTo>
                  <a:pt x="334207" y="1835835"/>
                </a:lnTo>
                <a:lnTo>
                  <a:pt x="334207" y="1864564"/>
                </a:lnTo>
                <a:lnTo>
                  <a:pt x="302231" y="1846060"/>
                </a:lnTo>
                <a:close/>
                <a:moveTo>
                  <a:pt x="395075" y="1805157"/>
                </a:moveTo>
                <a:lnTo>
                  <a:pt x="430784" y="1825771"/>
                </a:lnTo>
                <a:lnTo>
                  <a:pt x="430784" y="1854501"/>
                </a:lnTo>
                <a:lnTo>
                  <a:pt x="395075" y="1833887"/>
                </a:lnTo>
                <a:close/>
                <a:moveTo>
                  <a:pt x="252075" y="1788277"/>
                </a:moveTo>
                <a:lnTo>
                  <a:pt x="284213" y="1806943"/>
                </a:lnTo>
                <a:lnTo>
                  <a:pt x="284213" y="1835673"/>
                </a:lnTo>
                <a:lnTo>
                  <a:pt x="252075" y="1817169"/>
                </a:lnTo>
                <a:close/>
                <a:moveTo>
                  <a:pt x="133585" y="1785679"/>
                </a:moveTo>
                <a:lnTo>
                  <a:pt x="196401" y="1821875"/>
                </a:lnTo>
                <a:lnTo>
                  <a:pt x="196401" y="1850767"/>
                </a:lnTo>
                <a:lnTo>
                  <a:pt x="133585" y="1814571"/>
                </a:lnTo>
                <a:close/>
                <a:moveTo>
                  <a:pt x="0" y="1773292"/>
                </a:moveTo>
                <a:lnTo>
                  <a:pt x="131151" y="1848931"/>
                </a:lnTo>
                <a:lnTo>
                  <a:pt x="131151" y="1850443"/>
                </a:lnTo>
                <a:lnTo>
                  <a:pt x="131151" y="1877822"/>
                </a:lnTo>
                <a:lnTo>
                  <a:pt x="131151" y="1879335"/>
                </a:lnTo>
                <a:lnTo>
                  <a:pt x="0" y="1803534"/>
                </a:lnTo>
                <a:lnTo>
                  <a:pt x="0" y="1802022"/>
                </a:lnTo>
                <a:lnTo>
                  <a:pt x="0" y="1774804"/>
                </a:lnTo>
                <a:close/>
                <a:moveTo>
                  <a:pt x="85702" y="1758086"/>
                </a:moveTo>
                <a:lnTo>
                  <a:pt x="113458" y="1774155"/>
                </a:lnTo>
                <a:lnTo>
                  <a:pt x="113458" y="1802885"/>
                </a:lnTo>
                <a:lnTo>
                  <a:pt x="85702" y="1786816"/>
                </a:lnTo>
                <a:close/>
                <a:moveTo>
                  <a:pt x="365209" y="1722052"/>
                </a:moveTo>
                <a:lnTo>
                  <a:pt x="430784" y="1759871"/>
                </a:lnTo>
                <a:lnTo>
                  <a:pt x="430784" y="1788764"/>
                </a:lnTo>
                <a:lnTo>
                  <a:pt x="365209" y="1750782"/>
                </a:lnTo>
                <a:close/>
                <a:moveTo>
                  <a:pt x="129527" y="1717508"/>
                </a:moveTo>
                <a:lnTo>
                  <a:pt x="232110" y="1776753"/>
                </a:lnTo>
                <a:lnTo>
                  <a:pt x="232110" y="1805645"/>
                </a:lnTo>
                <a:lnTo>
                  <a:pt x="129527" y="1746400"/>
                </a:lnTo>
                <a:close/>
                <a:moveTo>
                  <a:pt x="0" y="1708581"/>
                </a:moveTo>
                <a:lnTo>
                  <a:pt x="65575" y="1746400"/>
                </a:lnTo>
                <a:lnTo>
                  <a:pt x="65575" y="1775292"/>
                </a:lnTo>
                <a:lnTo>
                  <a:pt x="0" y="1737473"/>
                </a:lnTo>
                <a:close/>
                <a:moveTo>
                  <a:pt x="379168" y="1664268"/>
                </a:moveTo>
                <a:lnTo>
                  <a:pt x="430784" y="1694134"/>
                </a:lnTo>
                <a:lnTo>
                  <a:pt x="430784" y="1722864"/>
                </a:lnTo>
                <a:lnTo>
                  <a:pt x="379168" y="1692998"/>
                </a:lnTo>
                <a:close/>
                <a:moveTo>
                  <a:pt x="123035" y="1648036"/>
                </a:moveTo>
                <a:lnTo>
                  <a:pt x="199161" y="1692024"/>
                </a:lnTo>
                <a:lnTo>
                  <a:pt x="199161" y="1720754"/>
                </a:lnTo>
                <a:lnTo>
                  <a:pt x="123035" y="1676767"/>
                </a:lnTo>
                <a:close/>
                <a:moveTo>
                  <a:pt x="0" y="1642842"/>
                </a:moveTo>
                <a:lnTo>
                  <a:pt x="109563" y="1705984"/>
                </a:lnTo>
                <a:lnTo>
                  <a:pt x="109563" y="1734713"/>
                </a:lnTo>
                <a:lnTo>
                  <a:pt x="0" y="1671573"/>
                </a:lnTo>
                <a:close/>
                <a:moveTo>
                  <a:pt x="222372" y="1639596"/>
                </a:moveTo>
                <a:lnTo>
                  <a:pt x="274151" y="1669463"/>
                </a:lnTo>
                <a:lnTo>
                  <a:pt x="274151" y="1698193"/>
                </a:lnTo>
                <a:lnTo>
                  <a:pt x="222372" y="1668327"/>
                </a:lnTo>
                <a:close/>
                <a:moveTo>
                  <a:pt x="55836" y="1609243"/>
                </a:moveTo>
                <a:lnTo>
                  <a:pt x="103070" y="1636512"/>
                </a:lnTo>
                <a:lnTo>
                  <a:pt x="103070" y="1665242"/>
                </a:lnTo>
                <a:lnTo>
                  <a:pt x="55836" y="1637973"/>
                </a:lnTo>
                <a:close/>
                <a:moveTo>
                  <a:pt x="355632" y="1584895"/>
                </a:moveTo>
                <a:lnTo>
                  <a:pt x="430784" y="1628233"/>
                </a:lnTo>
                <a:lnTo>
                  <a:pt x="430784" y="1657125"/>
                </a:lnTo>
                <a:lnTo>
                  <a:pt x="355632" y="1613625"/>
                </a:lnTo>
                <a:close/>
                <a:moveTo>
                  <a:pt x="125794" y="1583759"/>
                </a:moveTo>
                <a:lnTo>
                  <a:pt x="202407" y="1628071"/>
                </a:lnTo>
                <a:lnTo>
                  <a:pt x="202407" y="1656801"/>
                </a:lnTo>
                <a:lnTo>
                  <a:pt x="125794" y="1612651"/>
                </a:lnTo>
                <a:close/>
                <a:moveTo>
                  <a:pt x="0" y="1576942"/>
                </a:moveTo>
                <a:lnTo>
                  <a:pt x="35709" y="1597556"/>
                </a:lnTo>
                <a:lnTo>
                  <a:pt x="35709" y="1626448"/>
                </a:lnTo>
                <a:lnTo>
                  <a:pt x="0" y="1605834"/>
                </a:lnTo>
                <a:close/>
                <a:moveTo>
                  <a:pt x="193155" y="1556815"/>
                </a:moveTo>
                <a:lnTo>
                  <a:pt x="225293" y="1575481"/>
                </a:lnTo>
                <a:lnTo>
                  <a:pt x="225293" y="1604211"/>
                </a:lnTo>
                <a:lnTo>
                  <a:pt x="193155" y="1585707"/>
                </a:lnTo>
                <a:close/>
                <a:moveTo>
                  <a:pt x="379168" y="1532630"/>
                </a:moveTo>
                <a:lnTo>
                  <a:pt x="430784" y="1562496"/>
                </a:lnTo>
                <a:lnTo>
                  <a:pt x="430784" y="1591388"/>
                </a:lnTo>
                <a:lnTo>
                  <a:pt x="379168" y="1561522"/>
                </a:lnTo>
                <a:close/>
                <a:moveTo>
                  <a:pt x="0" y="1511204"/>
                </a:moveTo>
                <a:lnTo>
                  <a:pt x="105829" y="1572234"/>
                </a:lnTo>
                <a:lnTo>
                  <a:pt x="105829" y="1601127"/>
                </a:lnTo>
                <a:lnTo>
                  <a:pt x="0" y="1539934"/>
                </a:lnTo>
                <a:close/>
                <a:moveTo>
                  <a:pt x="210847" y="1501303"/>
                </a:moveTo>
                <a:lnTo>
                  <a:pt x="258081" y="1528572"/>
                </a:lnTo>
                <a:lnTo>
                  <a:pt x="258081" y="1557464"/>
                </a:lnTo>
                <a:lnTo>
                  <a:pt x="210847" y="1530195"/>
                </a:lnTo>
                <a:close/>
                <a:moveTo>
                  <a:pt x="71743" y="1486857"/>
                </a:moveTo>
                <a:lnTo>
                  <a:pt x="173028" y="1545290"/>
                </a:lnTo>
                <a:lnTo>
                  <a:pt x="173028" y="1574182"/>
                </a:lnTo>
                <a:lnTo>
                  <a:pt x="71743" y="1515587"/>
                </a:lnTo>
                <a:close/>
                <a:moveTo>
                  <a:pt x="359366" y="1455368"/>
                </a:moveTo>
                <a:lnTo>
                  <a:pt x="430785" y="1496758"/>
                </a:lnTo>
                <a:lnTo>
                  <a:pt x="430785" y="1525488"/>
                </a:lnTo>
                <a:lnTo>
                  <a:pt x="359366" y="1484260"/>
                </a:lnTo>
                <a:close/>
                <a:moveTo>
                  <a:pt x="0" y="1445304"/>
                </a:moveTo>
                <a:lnTo>
                  <a:pt x="51779" y="1475170"/>
                </a:lnTo>
                <a:lnTo>
                  <a:pt x="51779" y="1504062"/>
                </a:lnTo>
                <a:lnTo>
                  <a:pt x="0" y="1474196"/>
                </a:lnTo>
                <a:close/>
                <a:moveTo>
                  <a:pt x="248829" y="1391579"/>
                </a:moveTo>
                <a:lnTo>
                  <a:pt x="280805" y="1410083"/>
                </a:lnTo>
                <a:lnTo>
                  <a:pt x="280805" y="1438975"/>
                </a:lnTo>
                <a:lnTo>
                  <a:pt x="248829" y="1420471"/>
                </a:lnTo>
                <a:close/>
                <a:moveTo>
                  <a:pt x="0" y="1379568"/>
                </a:moveTo>
                <a:lnTo>
                  <a:pt x="190883" y="1489779"/>
                </a:lnTo>
                <a:lnTo>
                  <a:pt x="190883" y="1518509"/>
                </a:lnTo>
                <a:lnTo>
                  <a:pt x="0" y="1408459"/>
                </a:lnTo>
                <a:close/>
                <a:moveTo>
                  <a:pt x="339888" y="1378431"/>
                </a:moveTo>
                <a:lnTo>
                  <a:pt x="430784" y="1430859"/>
                </a:lnTo>
                <a:lnTo>
                  <a:pt x="430784" y="1459751"/>
                </a:lnTo>
                <a:lnTo>
                  <a:pt x="339888" y="1407161"/>
                </a:lnTo>
                <a:close/>
                <a:moveTo>
                  <a:pt x="109563" y="1376971"/>
                </a:moveTo>
                <a:lnTo>
                  <a:pt x="141539" y="1395475"/>
                </a:lnTo>
                <a:lnTo>
                  <a:pt x="141539" y="1424367"/>
                </a:lnTo>
                <a:lnTo>
                  <a:pt x="109563" y="1405701"/>
                </a:lnTo>
                <a:close/>
                <a:moveTo>
                  <a:pt x="199161" y="1363012"/>
                </a:moveTo>
                <a:lnTo>
                  <a:pt x="231299" y="1381516"/>
                </a:lnTo>
                <a:lnTo>
                  <a:pt x="231299" y="1410246"/>
                </a:lnTo>
                <a:lnTo>
                  <a:pt x="199161" y="1391742"/>
                </a:lnTo>
                <a:close/>
                <a:moveTo>
                  <a:pt x="71743" y="1355221"/>
                </a:moveTo>
                <a:lnTo>
                  <a:pt x="89435" y="1365447"/>
                </a:lnTo>
                <a:lnTo>
                  <a:pt x="89435" y="1394177"/>
                </a:lnTo>
                <a:lnTo>
                  <a:pt x="71743" y="1383951"/>
                </a:lnTo>
                <a:close/>
                <a:moveTo>
                  <a:pt x="365209" y="1329846"/>
                </a:moveTo>
                <a:lnTo>
                  <a:pt x="430784" y="1367665"/>
                </a:lnTo>
                <a:lnTo>
                  <a:pt x="430784" y="1396558"/>
                </a:lnTo>
                <a:lnTo>
                  <a:pt x="365209" y="1358738"/>
                </a:lnTo>
                <a:close/>
                <a:moveTo>
                  <a:pt x="0" y="1313830"/>
                </a:moveTo>
                <a:lnTo>
                  <a:pt x="51779" y="1343696"/>
                </a:lnTo>
                <a:lnTo>
                  <a:pt x="51779" y="1372426"/>
                </a:lnTo>
                <a:lnTo>
                  <a:pt x="0" y="1342560"/>
                </a:lnTo>
                <a:close/>
                <a:moveTo>
                  <a:pt x="218476" y="1308312"/>
                </a:moveTo>
                <a:lnTo>
                  <a:pt x="250614" y="1326816"/>
                </a:lnTo>
                <a:lnTo>
                  <a:pt x="250614" y="1355708"/>
                </a:lnTo>
                <a:lnTo>
                  <a:pt x="218476" y="1337042"/>
                </a:lnTo>
                <a:close/>
                <a:moveTo>
                  <a:pt x="91546" y="1300845"/>
                </a:moveTo>
                <a:lnTo>
                  <a:pt x="179034" y="1351325"/>
                </a:lnTo>
                <a:lnTo>
                  <a:pt x="179034" y="1380217"/>
                </a:lnTo>
                <a:lnTo>
                  <a:pt x="91546" y="1329575"/>
                </a:lnTo>
                <a:close/>
                <a:moveTo>
                  <a:pt x="151278" y="1269518"/>
                </a:moveTo>
                <a:lnTo>
                  <a:pt x="198512" y="1296787"/>
                </a:lnTo>
                <a:lnTo>
                  <a:pt x="198512" y="1325517"/>
                </a:lnTo>
                <a:lnTo>
                  <a:pt x="151278" y="1298248"/>
                </a:lnTo>
                <a:close/>
                <a:moveTo>
                  <a:pt x="361638" y="1261998"/>
                </a:moveTo>
                <a:lnTo>
                  <a:pt x="430784" y="1301927"/>
                </a:lnTo>
                <a:lnTo>
                  <a:pt x="430784" y="1330657"/>
                </a:lnTo>
                <a:lnTo>
                  <a:pt x="361638" y="1290728"/>
                </a:lnTo>
                <a:close/>
                <a:moveTo>
                  <a:pt x="0" y="1247930"/>
                </a:moveTo>
                <a:lnTo>
                  <a:pt x="71419" y="1289158"/>
                </a:lnTo>
                <a:lnTo>
                  <a:pt x="71419" y="1318050"/>
                </a:lnTo>
                <a:lnTo>
                  <a:pt x="0" y="1276822"/>
                </a:lnTo>
                <a:close/>
                <a:moveTo>
                  <a:pt x="302231" y="1227589"/>
                </a:moveTo>
                <a:lnTo>
                  <a:pt x="334207" y="1246093"/>
                </a:lnTo>
                <a:lnTo>
                  <a:pt x="334207" y="1274985"/>
                </a:lnTo>
                <a:lnTo>
                  <a:pt x="302231" y="1256481"/>
                </a:lnTo>
                <a:close/>
                <a:moveTo>
                  <a:pt x="395075" y="1215576"/>
                </a:moveTo>
                <a:lnTo>
                  <a:pt x="430784" y="1236190"/>
                </a:lnTo>
                <a:lnTo>
                  <a:pt x="430784" y="1264920"/>
                </a:lnTo>
                <a:lnTo>
                  <a:pt x="395075" y="1244306"/>
                </a:lnTo>
                <a:close/>
                <a:moveTo>
                  <a:pt x="252075" y="1198696"/>
                </a:moveTo>
                <a:lnTo>
                  <a:pt x="284213" y="1217200"/>
                </a:lnTo>
                <a:lnTo>
                  <a:pt x="284213" y="1246092"/>
                </a:lnTo>
                <a:lnTo>
                  <a:pt x="252075" y="1227588"/>
                </a:lnTo>
                <a:close/>
                <a:moveTo>
                  <a:pt x="133585" y="1196112"/>
                </a:moveTo>
                <a:lnTo>
                  <a:pt x="196401" y="1232308"/>
                </a:lnTo>
                <a:lnTo>
                  <a:pt x="196401" y="1261200"/>
                </a:lnTo>
                <a:lnTo>
                  <a:pt x="133585" y="1225004"/>
                </a:lnTo>
                <a:close/>
                <a:moveTo>
                  <a:pt x="0" y="1182193"/>
                </a:moveTo>
                <a:lnTo>
                  <a:pt x="131151" y="1257832"/>
                </a:lnTo>
                <a:lnTo>
                  <a:pt x="131151" y="1286724"/>
                </a:lnTo>
                <a:lnTo>
                  <a:pt x="0" y="1210923"/>
                </a:lnTo>
                <a:close/>
                <a:moveTo>
                  <a:pt x="85702" y="1168505"/>
                </a:moveTo>
                <a:lnTo>
                  <a:pt x="113458" y="1184574"/>
                </a:lnTo>
                <a:lnTo>
                  <a:pt x="113458" y="1213304"/>
                </a:lnTo>
                <a:lnTo>
                  <a:pt x="85702" y="1197235"/>
                </a:lnTo>
                <a:close/>
                <a:moveTo>
                  <a:pt x="365209" y="1132472"/>
                </a:moveTo>
                <a:lnTo>
                  <a:pt x="430784" y="1170291"/>
                </a:lnTo>
                <a:lnTo>
                  <a:pt x="430784" y="1199184"/>
                </a:lnTo>
                <a:lnTo>
                  <a:pt x="365209" y="1161202"/>
                </a:lnTo>
                <a:close/>
                <a:moveTo>
                  <a:pt x="129527" y="1127928"/>
                </a:moveTo>
                <a:lnTo>
                  <a:pt x="232110" y="1187173"/>
                </a:lnTo>
                <a:lnTo>
                  <a:pt x="232110" y="1216065"/>
                </a:lnTo>
                <a:lnTo>
                  <a:pt x="129527" y="1156820"/>
                </a:lnTo>
                <a:close/>
                <a:moveTo>
                  <a:pt x="0" y="1119001"/>
                </a:moveTo>
                <a:lnTo>
                  <a:pt x="65575" y="1156820"/>
                </a:lnTo>
                <a:lnTo>
                  <a:pt x="65575" y="1185713"/>
                </a:lnTo>
                <a:lnTo>
                  <a:pt x="0" y="1147731"/>
                </a:lnTo>
                <a:close/>
                <a:moveTo>
                  <a:pt x="379168" y="1074688"/>
                </a:moveTo>
                <a:lnTo>
                  <a:pt x="430784" y="1104554"/>
                </a:lnTo>
                <a:lnTo>
                  <a:pt x="430784" y="1133284"/>
                </a:lnTo>
                <a:lnTo>
                  <a:pt x="379168" y="1103418"/>
                </a:lnTo>
                <a:close/>
                <a:moveTo>
                  <a:pt x="123035" y="1058457"/>
                </a:moveTo>
                <a:lnTo>
                  <a:pt x="199161" y="1102444"/>
                </a:lnTo>
                <a:lnTo>
                  <a:pt x="199161" y="1131174"/>
                </a:lnTo>
                <a:lnTo>
                  <a:pt x="123035" y="1087187"/>
                </a:lnTo>
                <a:close/>
                <a:moveTo>
                  <a:pt x="0" y="1053263"/>
                </a:moveTo>
                <a:lnTo>
                  <a:pt x="109563" y="1116404"/>
                </a:lnTo>
                <a:lnTo>
                  <a:pt x="109563" y="1145133"/>
                </a:lnTo>
                <a:lnTo>
                  <a:pt x="0" y="1081993"/>
                </a:lnTo>
                <a:close/>
                <a:moveTo>
                  <a:pt x="222372" y="1050017"/>
                </a:moveTo>
                <a:lnTo>
                  <a:pt x="274151" y="1079883"/>
                </a:lnTo>
                <a:lnTo>
                  <a:pt x="274151" y="1108613"/>
                </a:lnTo>
                <a:lnTo>
                  <a:pt x="222372" y="1078747"/>
                </a:lnTo>
                <a:close/>
                <a:moveTo>
                  <a:pt x="55836" y="1019664"/>
                </a:moveTo>
                <a:lnTo>
                  <a:pt x="103070" y="1046933"/>
                </a:lnTo>
                <a:lnTo>
                  <a:pt x="103070" y="1075663"/>
                </a:lnTo>
                <a:lnTo>
                  <a:pt x="55836" y="1048394"/>
                </a:lnTo>
                <a:close/>
                <a:moveTo>
                  <a:pt x="355632" y="995316"/>
                </a:moveTo>
                <a:lnTo>
                  <a:pt x="430784" y="1038654"/>
                </a:lnTo>
                <a:lnTo>
                  <a:pt x="430784" y="1067546"/>
                </a:lnTo>
                <a:lnTo>
                  <a:pt x="355632" y="1024046"/>
                </a:lnTo>
                <a:close/>
                <a:moveTo>
                  <a:pt x="125794" y="994180"/>
                </a:moveTo>
                <a:lnTo>
                  <a:pt x="202407" y="1038492"/>
                </a:lnTo>
                <a:lnTo>
                  <a:pt x="202407" y="1067222"/>
                </a:lnTo>
                <a:lnTo>
                  <a:pt x="125794" y="1023072"/>
                </a:lnTo>
                <a:close/>
                <a:moveTo>
                  <a:pt x="0" y="987363"/>
                </a:moveTo>
                <a:lnTo>
                  <a:pt x="35709" y="1007977"/>
                </a:lnTo>
                <a:lnTo>
                  <a:pt x="35709" y="1036869"/>
                </a:lnTo>
                <a:lnTo>
                  <a:pt x="0" y="1016255"/>
                </a:lnTo>
                <a:close/>
                <a:moveTo>
                  <a:pt x="193155" y="967236"/>
                </a:moveTo>
                <a:lnTo>
                  <a:pt x="225293" y="985740"/>
                </a:lnTo>
                <a:lnTo>
                  <a:pt x="225293" y="1014632"/>
                </a:lnTo>
                <a:lnTo>
                  <a:pt x="193155" y="996128"/>
                </a:lnTo>
                <a:close/>
                <a:moveTo>
                  <a:pt x="379168" y="943050"/>
                </a:moveTo>
                <a:lnTo>
                  <a:pt x="430784" y="972917"/>
                </a:lnTo>
                <a:lnTo>
                  <a:pt x="430784" y="1001808"/>
                </a:lnTo>
                <a:lnTo>
                  <a:pt x="379168" y="971942"/>
                </a:lnTo>
                <a:close/>
                <a:moveTo>
                  <a:pt x="0" y="921626"/>
                </a:moveTo>
                <a:lnTo>
                  <a:pt x="105829" y="982656"/>
                </a:lnTo>
                <a:lnTo>
                  <a:pt x="105829" y="1011548"/>
                </a:lnTo>
                <a:lnTo>
                  <a:pt x="0" y="950356"/>
                </a:lnTo>
                <a:close/>
                <a:moveTo>
                  <a:pt x="210847" y="911725"/>
                </a:moveTo>
                <a:lnTo>
                  <a:pt x="258081" y="938994"/>
                </a:lnTo>
                <a:lnTo>
                  <a:pt x="258081" y="967886"/>
                </a:lnTo>
                <a:lnTo>
                  <a:pt x="210847" y="940617"/>
                </a:lnTo>
                <a:close/>
                <a:moveTo>
                  <a:pt x="71743" y="897278"/>
                </a:moveTo>
                <a:lnTo>
                  <a:pt x="173028" y="955712"/>
                </a:lnTo>
                <a:lnTo>
                  <a:pt x="173028" y="984441"/>
                </a:lnTo>
                <a:lnTo>
                  <a:pt x="71743" y="926008"/>
                </a:lnTo>
                <a:close/>
                <a:moveTo>
                  <a:pt x="359366" y="865789"/>
                </a:moveTo>
                <a:lnTo>
                  <a:pt x="430785" y="907179"/>
                </a:lnTo>
                <a:lnTo>
                  <a:pt x="430785" y="935909"/>
                </a:lnTo>
                <a:lnTo>
                  <a:pt x="359366" y="894681"/>
                </a:lnTo>
                <a:close/>
                <a:moveTo>
                  <a:pt x="0" y="855727"/>
                </a:moveTo>
                <a:lnTo>
                  <a:pt x="51779" y="885593"/>
                </a:lnTo>
                <a:lnTo>
                  <a:pt x="51779" y="914485"/>
                </a:lnTo>
                <a:lnTo>
                  <a:pt x="0" y="884619"/>
                </a:lnTo>
                <a:close/>
                <a:moveTo>
                  <a:pt x="248829" y="802000"/>
                </a:moveTo>
                <a:lnTo>
                  <a:pt x="280805" y="820504"/>
                </a:lnTo>
                <a:lnTo>
                  <a:pt x="280805" y="849396"/>
                </a:lnTo>
                <a:lnTo>
                  <a:pt x="248829" y="830730"/>
                </a:lnTo>
                <a:close/>
                <a:moveTo>
                  <a:pt x="0" y="789989"/>
                </a:moveTo>
                <a:lnTo>
                  <a:pt x="190883" y="900201"/>
                </a:lnTo>
                <a:lnTo>
                  <a:pt x="190883" y="928931"/>
                </a:lnTo>
                <a:lnTo>
                  <a:pt x="0" y="818719"/>
                </a:lnTo>
                <a:close/>
                <a:moveTo>
                  <a:pt x="339888" y="788852"/>
                </a:moveTo>
                <a:lnTo>
                  <a:pt x="430784" y="841280"/>
                </a:lnTo>
                <a:lnTo>
                  <a:pt x="430784" y="870172"/>
                </a:lnTo>
                <a:lnTo>
                  <a:pt x="339888" y="817582"/>
                </a:lnTo>
                <a:close/>
                <a:moveTo>
                  <a:pt x="109563" y="787392"/>
                </a:moveTo>
                <a:lnTo>
                  <a:pt x="141539" y="805896"/>
                </a:lnTo>
                <a:lnTo>
                  <a:pt x="141539" y="834788"/>
                </a:lnTo>
                <a:lnTo>
                  <a:pt x="109563" y="816122"/>
                </a:lnTo>
                <a:close/>
                <a:moveTo>
                  <a:pt x="199161" y="773433"/>
                </a:moveTo>
                <a:lnTo>
                  <a:pt x="231299" y="791937"/>
                </a:lnTo>
                <a:lnTo>
                  <a:pt x="231299" y="820667"/>
                </a:lnTo>
                <a:lnTo>
                  <a:pt x="199161" y="802163"/>
                </a:lnTo>
                <a:close/>
                <a:moveTo>
                  <a:pt x="71743" y="765642"/>
                </a:moveTo>
                <a:lnTo>
                  <a:pt x="89435" y="775868"/>
                </a:lnTo>
                <a:lnTo>
                  <a:pt x="89435" y="804598"/>
                </a:lnTo>
                <a:lnTo>
                  <a:pt x="71743" y="794372"/>
                </a:lnTo>
                <a:close/>
                <a:moveTo>
                  <a:pt x="365209" y="737238"/>
                </a:moveTo>
                <a:lnTo>
                  <a:pt x="430784" y="775057"/>
                </a:lnTo>
                <a:lnTo>
                  <a:pt x="430784" y="803950"/>
                </a:lnTo>
                <a:lnTo>
                  <a:pt x="365209" y="766130"/>
                </a:lnTo>
                <a:close/>
                <a:moveTo>
                  <a:pt x="0" y="724252"/>
                </a:moveTo>
                <a:lnTo>
                  <a:pt x="51779" y="754118"/>
                </a:lnTo>
                <a:lnTo>
                  <a:pt x="51779" y="782848"/>
                </a:lnTo>
                <a:lnTo>
                  <a:pt x="0" y="752982"/>
                </a:lnTo>
                <a:close/>
                <a:moveTo>
                  <a:pt x="218476" y="718733"/>
                </a:moveTo>
                <a:lnTo>
                  <a:pt x="250614" y="737237"/>
                </a:lnTo>
                <a:lnTo>
                  <a:pt x="250614" y="766129"/>
                </a:lnTo>
                <a:lnTo>
                  <a:pt x="218476" y="747463"/>
                </a:lnTo>
                <a:close/>
                <a:moveTo>
                  <a:pt x="91546" y="711266"/>
                </a:moveTo>
                <a:lnTo>
                  <a:pt x="179034" y="761746"/>
                </a:lnTo>
                <a:lnTo>
                  <a:pt x="179034" y="790638"/>
                </a:lnTo>
                <a:lnTo>
                  <a:pt x="91546" y="739996"/>
                </a:lnTo>
                <a:close/>
                <a:moveTo>
                  <a:pt x="151278" y="679940"/>
                </a:moveTo>
                <a:lnTo>
                  <a:pt x="198512" y="707209"/>
                </a:lnTo>
                <a:lnTo>
                  <a:pt x="198512" y="735939"/>
                </a:lnTo>
                <a:lnTo>
                  <a:pt x="151278" y="708670"/>
                </a:lnTo>
                <a:close/>
                <a:moveTo>
                  <a:pt x="361638" y="669390"/>
                </a:moveTo>
                <a:lnTo>
                  <a:pt x="430784" y="709320"/>
                </a:lnTo>
                <a:lnTo>
                  <a:pt x="430784" y="738212"/>
                </a:lnTo>
                <a:lnTo>
                  <a:pt x="361638" y="698120"/>
                </a:lnTo>
                <a:close/>
                <a:moveTo>
                  <a:pt x="0" y="658352"/>
                </a:moveTo>
                <a:lnTo>
                  <a:pt x="71419" y="699580"/>
                </a:lnTo>
                <a:lnTo>
                  <a:pt x="71419" y="728472"/>
                </a:lnTo>
                <a:lnTo>
                  <a:pt x="0" y="687244"/>
                </a:lnTo>
                <a:close/>
                <a:moveTo>
                  <a:pt x="302231" y="634979"/>
                </a:moveTo>
                <a:lnTo>
                  <a:pt x="334207" y="653645"/>
                </a:lnTo>
                <a:lnTo>
                  <a:pt x="334207" y="682375"/>
                </a:lnTo>
                <a:lnTo>
                  <a:pt x="302231" y="663871"/>
                </a:lnTo>
                <a:close/>
                <a:moveTo>
                  <a:pt x="395075" y="622968"/>
                </a:moveTo>
                <a:lnTo>
                  <a:pt x="430784" y="643582"/>
                </a:lnTo>
                <a:lnTo>
                  <a:pt x="430784" y="672312"/>
                </a:lnTo>
                <a:lnTo>
                  <a:pt x="395075" y="651698"/>
                </a:lnTo>
                <a:close/>
                <a:moveTo>
                  <a:pt x="252075" y="606087"/>
                </a:moveTo>
                <a:lnTo>
                  <a:pt x="284213" y="624753"/>
                </a:lnTo>
                <a:lnTo>
                  <a:pt x="284213" y="653483"/>
                </a:lnTo>
                <a:lnTo>
                  <a:pt x="252075" y="634979"/>
                </a:lnTo>
                <a:close/>
                <a:moveTo>
                  <a:pt x="133585" y="603489"/>
                </a:moveTo>
                <a:lnTo>
                  <a:pt x="196401" y="639685"/>
                </a:lnTo>
                <a:lnTo>
                  <a:pt x="196401" y="668577"/>
                </a:lnTo>
                <a:lnTo>
                  <a:pt x="133585" y="632381"/>
                </a:lnTo>
                <a:close/>
                <a:moveTo>
                  <a:pt x="0" y="592614"/>
                </a:moveTo>
                <a:lnTo>
                  <a:pt x="131151" y="668253"/>
                </a:lnTo>
                <a:lnTo>
                  <a:pt x="131151" y="697145"/>
                </a:lnTo>
                <a:lnTo>
                  <a:pt x="0" y="621344"/>
                </a:lnTo>
                <a:close/>
                <a:moveTo>
                  <a:pt x="85702" y="575896"/>
                </a:moveTo>
                <a:lnTo>
                  <a:pt x="113458" y="591965"/>
                </a:lnTo>
                <a:lnTo>
                  <a:pt x="113458" y="620695"/>
                </a:lnTo>
                <a:lnTo>
                  <a:pt x="85702" y="604626"/>
                </a:lnTo>
                <a:close/>
                <a:moveTo>
                  <a:pt x="365209" y="539863"/>
                </a:moveTo>
                <a:lnTo>
                  <a:pt x="430784" y="577682"/>
                </a:lnTo>
                <a:lnTo>
                  <a:pt x="430784" y="606575"/>
                </a:lnTo>
                <a:lnTo>
                  <a:pt x="365209" y="568593"/>
                </a:lnTo>
                <a:close/>
                <a:moveTo>
                  <a:pt x="129527" y="535318"/>
                </a:moveTo>
                <a:lnTo>
                  <a:pt x="232110" y="594563"/>
                </a:lnTo>
                <a:lnTo>
                  <a:pt x="232110" y="623455"/>
                </a:lnTo>
                <a:lnTo>
                  <a:pt x="129527" y="564210"/>
                </a:lnTo>
                <a:close/>
                <a:moveTo>
                  <a:pt x="0" y="526391"/>
                </a:moveTo>
                <a:lnTo>
                  <a:pt x="65575" y="564210"/>
                </a:lnTo>
                <a:lnTo>
                  <a:pt x="65575" y="593102"/>
                </a:lnTo>
                <a:lnTo>
                  <a:pt x="0" y="555283"/>
                </a:lnTo>
                <a:close/>
                <a:moveTo>
                  <a:pt x="379168" y="482079"/>
                </a:moveTo>
                <a:lnTo>
                  <a:pt x="430784" y="511945"/>
                </a:lnTo>
                <a:lnTo>
                  <a:pt x="430784" y="540675"/>
                </a:lnTo>
                <a:lnTo>
                  <a:pt x="379168" y="510809"/>
                </a:lnTo>
                <a:close/>
                <a:moveTo>
                  <a:pt x="123035" y="465847"/>
                </a:moveTo>
                <a:lnTo>
                  <a:pt x="199161" y="509834"/>
                </a:lnTo>
                <a:lnTo>
                  <a:pt x="199161" y="538564"/>
                </a:lnTo>
                <a:lnTo>
                  <a:pt x="123035" y="494577"/>
                </a:lnTo>
                <a:close/>
                <a:moveTo>
                  <a:pt x="0" y="460653"/>
                </a:moveTo>
                <a:lnTo>
                  <a:pt x="109563" y="523794"/>
                </a:lnTo>
                <a:lnTo>
                  <a:pt x="109563" y="552523"/>
                </a:lnTo>
                <a:lnTo>
                  <a:pt x="0" y="489383"/>
                </a:lnTo>
                <a:close/>
                <a:moveTo>
                  <a:pt x="222372" y="457408"/>
                </a:moveTo>
                <a:lnTo>
                  <a:pt x="274151" y="487274"/>
                </a:lnTo>
                <a:lnTo>
                  <a:pt x="274151" y="516004"/>
                </a:lnTo>
                <a:lnTo>
                  <a:pt x="222372" y="486138"/>
                </a:lnTo>
                <a:close/>
                <a:moveTo>
                  <a:pt x="55836" y="427054"/>
                </a:moveTo>
                <a:lnTo>
                  <a:pt x="103070" y="454323"/>
                </a:lnTo>
                <a:lnTo>
                  <a:pt x="103070" y="483053"/>
                </a:lnTo>
                <a:lnTo>
                  <a:pt x="55836" y="455784"/>
                </a:lnTo>
                <a:close/>
                <a:moveTo>
                  <a:pt x="355632" y="402706"/>
                </a:moveTo>
                <a:lnTo>
                  <a:pt x="430784" y="446044"/>
                </a:lnTo>
                <a:lnTo>
                  <a:pt x="430784" y="474936"/>
                </a:lnTo>
                <a:lnTo>
                  <a:pt x="355632" y="431436"/>
                </a:lnTo>
                <a:close/>
                <a:moveTo>
                  <a:pt x="125794" y="401571"/>
                </a:moveTo>
                <a:lnTo>
                  <a:pt x="202407" y="445883"/>
                </a:lnTo>
                <a:lnTo>
                  <a:pt x="202407" y="474613"/>
                </a:lnTo>
                <a:lnTo>
                  <a:pt x="125794" y="430463"/>
                </a:lnTo>
                <a:close/>
                <a:moveTo>
                  <a:pt x="0" y="394754"/>
                </a:moveTo>
                <a:lnTo>
                  <a:pt x="35709" y="415368"/>
                </a:lnTo>
                <a:lnTo>
                  <a:pt x="35709" y="444260"/>
                </a:lnTo>
                <a:lnTo>
                  <a:pt x="0" y="423646"/>
                </a:lnTo>
                <a:close/>
                <a:moveTo>
                  <a:pt x="193155" y="374627"/>
                </a:moveTo>
                <a:lnTo>
                  <a:pt x="225293" y="393293"/>
                </a:lnTo>
                <a:lnTo>
                  <a:pt x="225293" y="422023"/>
                </a:lnTo>
                <a:lnTo>
                  <a:pt x="193155" y="403519"/>
                </a:lnTo>
                <a:close/>
                <a:moveTo>
                  <a:pt x="379168" y="350441"/>
                </a:moveTo>
                <a:lnTo>
                  <a:pt x="430784" y="380307"/>
                </a:lnTo>
                <a:lnTo>
                  <a:pt x="430784" y="409199"/>
                </a:lnTo>
                <a:lnTo>
                  <a:pt x="379168" y="379333"/>
                </a:lnTo>
                <a:close/>
                <a:moveTo>
                  <a:pt x="0" y="329016"/>
                </a:moveTo>
                <a:lnTo>
                  <a:pt x="105829" y="390046"/>
                </a:lnTo>
                <a:lnTo>
                  <a:pt x="105829" y="418939"/>
                </a:lnTo>
                <a:lnTo>
                  <a:pt x="0" y="357746"/>
                </a:lnTo>
                <a:close/>
                <a:moveTo>
                  <a:pt x="210847" y="319115"/>
                </a:moveTo>
                <a:lnTo>
                  <a:pt x="258081" y="346384"/>
                </a:lnTo>
                <a:lnTo>
                  <a:pt x="258081" y="375276"/>
                </a:lnTo>
                <a:lnTo>
                  <a:pt x="210847" y="348007"/>
                </a:lnTo>
                <a:close/>
                <a:moveTo>
                  <a:pt x="71743" y="304669"/>
                </a:moveTo>
                <a:lnTo>
                  <a:pt x="173028" y="363102"/>
                </a:lnTo>
                <a:lnTo>
                  <a:pt x="173028" y="391994"/>
                </a:lnTo>
                <a:lnTo>
                  <a:pt x="71743" y="333399"/>
                </a:lnTo>
                <a:close/>
                <a:moveTo>
                  <a:pt x="359366" y="273179"/>
                </a:moveTo>
                <a:lnTo>
                  <a:pt x="430785" y="314569"/>
                </a:lnTo>
                <a:lnTo>
                  <a:pt x="430785" y="343299"/>
                </a:lnTo>
                <a:lnTo>
                  <a:pt x="359366" y="302071"/>
                </a:lnTo>
                <a:close/>
                <a:moveTo>
                  <a:pt x="0" y="263116"/>
                </a:moveTo>
                <a:lnTo>
                  <a:pt x="51779" y="292982"/>
                </a:lnTo>
                <a:lnTo>
                  <a:pt x="51779" y="321874"/>
                </a:lnTo>
                <a:lnTo>
                  <a:pt x="0" y="292008"/>
                </a:lnTo>
                <a:close/>
                <a:moveTo>
                  <a:pt x="248829" y="209390"/>
                </a:moveTo>
                <a:lnTo>
                  <a:pt x="280805" y="227894"/>
                </a:lnTo>
                <a:lnTo>
                  <a:pt x="280805" y="256786"/>
                </a:lnTo>
                <a:lnTo>
                  <a:pt x="248829" y="238282"/>
                </a:lnTo>
                <a:close/>
                <a:moveTo>
                  <a:pt x="0" y="197379"/>
                </a:moveTo>
                <a:lnTo>
                  <a:pt x="190883" y="307591"/>
                </a:lnTo>
                <a:lnTo>
                  <a:pt x="190883" y="336321"/>
                </a:lnTo>
                <a:lnTo>
                  <a:pt x="0" y="226271"/>
                </a:lnTo>
                <a:close/>
                <a:moveTo>
                  <a:pt x="339888" y="196242"/>
                </a:moveTo>
                <a:lnTo>
                  <a:pt x="430784" y="248670"/>
                </a:lnTo>
                <a:lnTo>
                  <a:pt x="430784" y="277562"/>
                </a:lnTo>
                <a:lnTo>
                  <a:pt x="339888" y="224972"/>
                </a:lnTo>
                <a:close/>
                <a:moveTo>
                  <a:pt x="109563" y="194782"/>
                </a:moveTo>
                <a:lnTo>
                  <a:pt x="141539" y="213286"/>
                </a:lnTo>
                <a:lnTo>
                  <a:pt x="141539" y="242178"/>
                </a:lnTo>
                <a:lnTo>
                  <a:pt x="109563" y="223512"/>
                </a:lnTo>
                <a:close/>
                <a:moveTo>
                  <a:pt x="199161" y="180823"/>
                </a:moveTo>
                <a:lnTo>
                  <a:pt x="231299" y="199327"/>
                </a:lnTo>
                <a:lnTo>
                  <a:pt x="231299" y="228057"/>
                </a:lnTo>
                <a:lnTo>
                  <a:pt x="199161" y="209553"/>
                </a:lnTo>
                <a:close/>
                <a:moveTo>
                  <a:pt x="71743" y="173032"/>
                </a:moveTo>
                <a:lnTo>
                  <a:pt x="89435" y="183258"/>
                </a:lnTo>
                <a:lnTo>
                  <a:pt x="89435" y="211988"/>
                </a:lnTo>
                <a:lnTo>
                  <a:pt x="71743" y="201762"/>
                </a:lnTo>
                <a:close/>
                <a:moveTo>
                  <a:pt x="0" y="131641"/>
                </a:moveTo>
                <a:lnTo>
                  <a:pt x="51779" y="161507"/>
                </a:lnTo>
                <a:lnTo>
                  <a:pt x="51779" y="190237"/>
                </a:lnTo>
                <a:lnTo>
                  <a:pt x="0" y="160371"/>
                </a:lnTo>
                <a:close/>
                <a:moveTo>
                  <a:pt x="218476" y="126124"/>
                </a:moveTo>
                <a:lnTo>
                  <a:pt x="250614" y="144628"/>
                </a:lnTo>
                <a:lnTo>
                  <a:pt x="250614" y="173520"/>
                </a:lnTo>
                <a:lnTo>
                  <a:pt x="218476" y="154854"/>
                </a:lnTo>
                <a:close/>
                <a:moveTo>
                  <a:pt x="91546" y="118656"/>
                </a:moveTo>
                <a:lnTo>
                  <a:pt x="179034" y="169136"/>
                </a:lnTo>
                <a:lnTo>
                  <a:pt x="179034" y="198028"/>
                </a:lnTo>
                <a:lnTo>
                  <a:pt x="91546" y="147386"/>
                </a:lnTo>
                <a:close/>
                <a:moveTo>
                  <a:pt x="151278" y="87325"/>
                </a:moveTo>
                <a:lnTo>
                  <a:pt x="198512" y="114599"/>
                </a:lnTo>
                <a:lnTo>
                  <a:pt x="198512" y="143329"/>
                </a:lnTo>
                <a:lnTo>
                  <a:pt x="151278" y="116060"/>
                </a:lnTo>
                <a:close/>
                <a:moveTo>
                  <a:pt x="0" y="65737"/>
                </a:moveTo>
                <a:lnTo>
                  <a:pt x="71419" y="106970"/>
                </a:lnTo>
                <a:lnTo>
                  <a:pt x="71419" y="135862"/>
                </a:lnTo>
                <a:lnTo>
                  <a:pt x="0" y="94633"/>
                </a:lnTo>
                <a:close/>
                <a:moveTo>
                  <a:pt x="0" y="0"/>
                </a:moveTo>
                <a:lnTo>
                  <a:pt x="131151" y="75639"/>
                </a:lnTo>
                <a:lnTo>
                  <a:pt x="131151" y="104536"/>
                </a:lnTo>
                <a:lnTo>
                  <a:pt x="0" y="28731"/>
                </a:lnTo>
                <a:close/>
              </a:path>
            </a:pathLst>
          </a:custGeom>
          <a:gradFill>
            <a:gsLst>
              <a:gs pos="0">
                <a:srgbClr val="EC5265"/>
              </a:gs>
              <a:gs pos="99000">
                <a:schemeClr val="bg2">
                  <a:lumMod val="40000"/>
                  <a:lumOff val="60000"/>
                </a:schemeClr>
              </a:gs>
            </a:gsLst>
            <a:lin ang="18900000" scaled="1"/>
          </a:gradFill>
          <a:ln w="0" cap="flat">
            <a:noFill/>
            <a:prstDash val="solid"/>
            <a:miter/>
          </a:ln>
        </p:spPr>
        <p:txBody>
          <a:bodyPr rtlCol="0" anchor="ctr"/>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lang="en-US" sz="1620" b="0" i="0" u="none" strike="noStrike" kern="1200" cap="none" spc="0" normalizeH="0" baseline="0" noProof="0">
              <a:ln>
                <a:noFill/>
              </a:ln>
              <a:solidFill>
                <a:srgbClr val="FFFFFF"/>
              </a:solidFill>
              <a:effectLst/>
              <a:uLnTx/>
              <a:uFillTx/>
              <a:latin typeface="Segoe UI Regular" panose="020F0502020204030204"/>
              <a:ea typeface="+mn-ea"/>
              <a:cs typeface="+mn-cs"/>
            </a:endParaRPr>
          </a:p>
        </p:txBody>
      </p:sp>
      <p:sp>
        <p:nvSpPr>
          <p:cNvPr id="24" name="Freeform: Shape 23">
            <a:extLst>
              <a:ext uri="{FF2B5EF4-FFF2-40B4-BE49-F238E27FC236}">
                <a16:creationId xmlns:a16="http://schemas.microsoft.com/office/drawing/2014/main" id="{11A315C9-8CA0-2E89-6568-CCEABB0B8043}"/>
              </a:ext>
              <a:ext uri="{C183D7F6-B498-43B3-948B-1728B52AA6E4}">
                <adec:decorative xmlns:adec="http://schemas.microsoft.com/office/drawing/2017/decorative" val="1"/>
              </a:ext>
            </a:extLst>
          </p:cNvPr>
          <p:cNvSpPr/>
          <p:nvPr/>
        </p:nvSpPr>
        <p:spPr>
          <a:xfrm>
            <a:off x="10914150" y="673209"/>
            <a:ext cx="387707" cy="3916823"/>
          </a:xfrm>
          <a:custGeom>
            <a:avLst/>
            <a:gdLst>
              <a:gd name="connsiteX0" fmla="*/ 365209 w 430785"/>
              <a:gd name="connsiteY0" fmla="*/ 4285313 h 4352025"/>
              <a:gd name="connsiteX1" fmla="*/ 430784 w 430785"/>
              <a:gd name="connsiteY1" fmla="*/ 4323132 h 4352025"/>
              <a:gd name="connsiteX2" fmla="*/ 430784 w 430785"/>
              <a:gd name="connsiteY2" fmla="*/ 4352025 h 4352025"/>
              <a:gd name="connsiteX3" fmla="*/ 365209 w 430785"/>
              <a:gd name="connsiteY3" fmla="*/ 4314205 h 4352025"/>
              <a:gd name="connsiteX4" fmla="*/ 361638 w 430785"/>
              <a:gd name="connsiteY4" fmla="*/ 4217465 h 4352025"/>
              <a:gd name="connsiteX5" fmla="*/ 430784 w 430785"/>
              <a:gd name="connsiteY5" fmla="*/ 4257394 h 4352025"/>
              <a:gd name="connsiteX6" fmla="*/ 430784 w 430785"/>
              <a:gd name="connsiteY6" fmla="*/ 4286124 h 4352025"/>
              <a:gd name="connsiteX7" fmla="*/ 361638 w 430785"/>
              <a:gd name="connsiteY7" fmla="*/ 4246195 h 4352025"/>
              <a:gd name="connsiteX8" fmla="*/ 302231 w 430785"/>
              <a:gd name="connsiteY8" fmla="*/ 4183055 h 4352025"/>
              <a:gd name="connsiteX9" fmla="*/ 334207 w 430785"/>
              <a:gd name="connsiteY9" fmla="*/ 4201559 h 4352025"/>
              <a:gd name="connsiteX10" fmla="*/ 334207 w 430785"/>
              <a:gd name="connsiteY10" fmla="*/ 4230451 h 4352025"/>
              <a:gd name="connsiteX11" fmla="*/ 302231 w 430785"/>
              <a:gd name="connsiteY11" fmla="*/ 4211947 h 4352025"/>
              <a:gd name="connsiteX12" fmla="*/ 395075 w 430785"/>
              <a:gd name="connsiteY12" fmla="*/ 4171043 h 4352025"/>
              <a:gd name="connsiteX13" fmla="*/ 430784 w 430785"/>
              <a:gd name="connsiteY13" fmla="*/ 4191657 h 4352025"/>
              <a:gd name="connsiteX14" fmla="*/ 430784 w 430785"/>
              <a:gd name="connsiteY14" fmla="*/ 4220387 h 4352025"/>
              <a:gd name="connsiteX15" fmla="*/ 395075 w 430785"/>
              <a:gd name="connsiteY15" fmla="*/ 4199773 h 4352025"/>
              <a:gd name="connsiteX16" fmla="*/ 252075 w 430785"/>
              <a:gd name="connsiteY16" fmla="*/ 4154162 h 4352025"/>
              <a:gd name="connsiteX17" fmla="*/ 284213 w 430785"/>
              <a:gd name="connsiteY17" fmla="*/ 4172666 h 4352025"/>
              <a:gd name="connsiteX18" fmla="*/ 284213 w 430785"/>
              <a:gd name="connsiteY18" fmla="*/ 4201558 h 4352025"/>
              <a:gd name="connsiteX19" fmla="*/ 252075 w 430785"/>
              <a:gd name="connsiteY19" fmla="*/ 4183054 h 4352025"/>
              <a:gd name="connsiteX20" fmla="*/ 133585 w 430785"/>
              <a:gd name="connsiteY20" fmla="*/ 4151565 h 4352025"/>
              <a:gd name="connsiteX21" fmla="*/ 196401 w 430785"/>
              <a:gd name="connsiteY21" fmla="*/ 4187761 h 4352025"/>
              <a:gd name="connsiteX22" fmla="*/ 196401 w 430785"/>
              <a:gd name="connsiteY22" fmla="*/ 4216653 h 4352025"/>
              <a:gd name="connsiteX23" fmla="*/ 133585 w 430785"/>
              <a:gd name="connsiteY23" fmla="*/ 4180457 h 4352025"/>
              <a:gd name="connsiteX24" fmla="*/ 85702 w 430785"/>
              <a:gd name="connsiteY24" fmla="*/ 4123972 h 4352025"/>
              <a:gd name="connsiteX25" fmla="*/ 113458 w 430785"/>
              <a:gd name="connsiteY25" fmla="*/ 4140041 h 4352025"/>
              <a:gd name="connsiteX26" fmla="*/ 113458 w 430785"/>
              <a:gd name="connsiteY26" fmla="*/ 4168771 h 4352025"/>
              <a:gd name="connsiteX27" fmla="*/ 85702 w 430785"/>
              <a:gd name="connsiteY27" fmla="*/ 4152702 h 4352025"/>
              <a:gd name="connsiteX28" fmla="*/ 365209 w 430785"/>
              <a:gd name="connsiteY28" fmla="*/ 4087938 h 4352025"/>
              <a:gd name="connsiteX29" fmla="*/ 430784 w 430785"/>
              <a:gd name="connsiteY29" fmla="*/ 4125757 h 4352025"/>
              <a:gd name="connsiteX30" fmla="*/ 430784 w 430785"/>
              <a:gd name="connsiteY30" fmla="*/ 4154650 h 4352025"/>
              <a:gd name="connsiteX31" fmla="*/ 365209 w 430785"/>
              <a:gd name="connsiteY31" fmla="*/ 4116668 h 4352025"/>
              <a:gd name="connsiteX32" fmla="*/ 129527 w 430785"/>
              <a:gd name="connsiteY32" fmla="*/ 4083393 h 4352025"/>
              <a:gd name="connsiteX33" fmla="*/ 232110 w 430785"/>
              <a:gd name="connsiteY33" fmla="*/ 4142638 h 4352025"/>
              <a:gd name="connsiteX34" fmla="*/ 232110 w 430785"/>
              <a:gd name="connsiteY34" fmla="*/ 4171530 h 4352025"/>
              <a:gd name="connsiteX35" fmla="*/ 129527 w 430785"/>
              <a:gd name="connsiteY35" fmla="*/ 4112285 h 4352025"/>
              <a:gd name="connsiteX36" fmla="*/ 0 w 430785"/>
              <a:gd name="connsiteY36" fmla="*/ 4074466 h 4352025"/>
              <a:gd name="connsiteX37" fmla="*/ 65575 w 430785"/>
              <a:gd name="connsiteY37" fmla="*/ 4112285 h 4352025"/>
              <a:gd name="connsiteX38" fmla="*/ 65575 w 430785"/>
              <a:gd name="connsiteY38" fmla="*/ 4141178 h 4352025"/>
              <a:gd name="connsiteX39" fmla="*/ 0 w 430785"/>
              <a:gd name="connsiteY39" fmla="*/ 4103196 h 4352025"/>
              <a:gd name="connsiteX40" fmla="*/ 379168 w 430785"/>
              <a:gd name="connsiteY40" fmla="*/ 4030154 h 4352025"/>
              <a:gd name="connsiteX41" fmla="*/ 430784 w 430785"/>
              <a:gd name="connsiteY41" fmla="*/ 4060020 h 4352025"/>
              <a:gd name="connsiteX42" fmla="*/ 430784 w 430785"/>
              <a:gd name="connsiteY42" fmla="*/ 4088750 h 4352025"/>
              <a:gd name="connsiteX43" fmla="*/ 379168 w 430785"/>
              <a:gd name="connsiteY43" fmla="*/ 4058884 h 4352025"/>
              <a:gd name="connsiteX44" fmla="*/ 123035 w 430785"/>
              <a:gd name="connsiteY44" fmla="*/ 4013922 h 4352025"/>
              <a:gd name="connsiteX45" fmla="*/ 199161 w 430785"/>
              <a:gd name="connsiteY45" fmla="*/ 4057909 h 4352025"/>
              <a:gd name="connsiteX46" fmla="*/ 199161 w 430785"/>
              <a:gd name="connsiteY46" fmla="*/ 4086639 h 4352025"/>
              <a:gd name="connsiteX47" fmla="*/ 123035 w 430785"/>
              <a:gd name="connsiteY47" fmla="*/ 4042652 h 4352025"/>
              <a:gd name="connsiteX48" fmla="*/ 0 w 430785"/>
              <a:gd name="connsiteY48" fmla="*/ 4008728 h 4352025"/>
              <a:gd name="connsiteX49" fmla="*/ 109563 w 430785"/>
              <a:gd name="connsiteY49" fmla="*/ 4071869 h 4352025"/>
              <a:gd name="connsiteX50" fmla="*/ 109563 w 430785"/>
              <a:gd name="connsiteY50" fmla="*/ 4100598 h 4352025"/>
              <a:gd name="connsiteX51" fmla="*/ 0 w 430785"/>
              <a:gd name="connsiteY51" fmla="*/ 4037458 h 4352025"/>
              <a:gd name="connsiteX52" fmla="*/ 222372 w 430785"/>
              <a:gd name="connsiteY52" fmla="*/ 4005482 h 4352025"/>
              <a:gd name="connsiteX53" fmla="*/ 274151 w 430785"/>
              <a:gd name="connsiteY53" fmla="*/ 4035348 h 4352025"/>
              <a:gd name="connsiteX54" fmla="*/ 274151 w 430785"/>
              <a:gd name="connsiteY54" fmla="*/ 4064078 h 4352025"/>
              <a:gd name="connsiteX55" fmla="*/ 222372 w 430785"/>
              <a:gd name="connsiteY55" fmla="*/ 4034212 h 4352025"/>
              <a:gd name="connsiteX56" fmla="*/ 55836 w 430785"/>
              <a:gd name="connsiteY56" fmla="*/ 3975129 h 4352025"/>
              <a:gd name="connsiteX57" fmla="*/ 103070 w 430785"/>
              <a:gd name="connsiteY57" fmla="*/ 4002398 h 4352025"/>
              <a:gd name="connsiteX58" fmla="*/ 103070 w 430785"/>
              <a:gd name="connsiteY58" fmla="*/ 4031128 h 4352025"/>
              <a:gd name="connsiteX59" fmla="*/ 55836 w 430785"/>
              <a:gd name="connsiteY59" fmla="*/ 4003859 h 4352025"/>
              <a:gd name="connsiteX60" fmla="*/ 355632 w 430785"/>
              <a:gd name="connsiteY60" fmla="*/ 3950782 h 4352025"/>
              <a:gd name="connsiteX61" fmla="*/ 430784 w 430785"/>
              <a:gd name="connsiteY61" fmla="*/ 3994120 h 4352025"/>
              <a:gd name="connsiteX62" fmla="*/ 430784 w 430785"/>
              <a:gd name="connsiteY62" fmla="*/ 4023012 h 4352025"/>
              <a:gd name="connsiteX63" fmla="*/ 355632 w 430785"/>
              <a:gd name="connsiteY63" fmla="*/ 3979512 h 4352025"/>
              <a:gd name="connsiteX64" fmla="*/ 125794 w 430785"/>
              <a:gd name="connsiteY64" fmla="*/ 3949645 h 4352025"/>
              <a:gd name="connsiteX65" fmla="*/ 202407 w 430785"/>
              <a:gd name="connsiteY65" fmla="*/ 3993957 h 4352025"/>
              <a:gd name="connsiteX66" fmla="*/ 202407 w 430785"/>
              <a:gd name="connsiteY66" fmla="*/ 4022687 h 4352025"/>
              <a:gd name="connsiteX67" fmla="*/ 125794 w 430785"/>
              <a:gd name="connsiteY67" fmla="*/ 3978537 h 4352025"/>
              <a:gd name="connsiteX68" fmla="*/ 0 w 430785"/>
              <a:gd name="connsiteY68" fmla="*/ 3942828 h 4352025"/>
              <a:gd name="connsiteX69" fmla="*/ 35709 w 430785"/>
              <a:gd name="connsiteY69" fmla="*/ 3963442 h 4352025"/>
              <a:gd name="connsiteX70" fmla="*/ 35709 w 430785"/>
              <a:gd name="connsiteY70" fmla="*/ 3992334 h 4352025"/>
              <a:gd name="connsiteX71" fmla="*/ 0 w 430785"/>
              <a:gd name="connsiteY71" fmla="*/ 3971720 h 4352025"/>
              <a:gd name="connsiteX72" fmla="*/ 193155 w 430785"/>
              <a:gd name="connsiteY72" fmla="*/ 3922701 h 4352025"/>
              <a:gd name="connsiteX73" fmla="*/ 225293 w 430785"/>
              <a:gd name="connsiteY73" fmla="*/ 3941205 h 4352025"/>
              <a:gd name="connsiteX74" fmla="*/ 225293 w 430785"/>
              <a:gd name="connsiteY74" fmla="*/ 3970097 h 4352025"/>
              <a:gd name="connsiteX75" fmla="*/ 193155 w 430785"/>
              <a:gd name="connsiteY75" fmla="*/ 3951593 h 4352025"/>
              <a:gd name="connsiteX76" fmla="*/ 379168 w 430785"/>
              <a:gd name="connsiteY76" fmla="*/ 3898516 h 4352025"/>
              <a:gd name="connsiteX77" fmla="*/ 430784 w 430785"/>
              <a:gd name="connsiteY77" fmla="*/ 3928382 h 4352025"/>
              <a:gd name="connsiteX78" fmla="*/ 430784 w 430785"/>
              <a:gd name="connsiteY78" fmla="*/ 3957274 h 4352025"/>
              <a:gd name="connsiteX79" fmla="*/ 379168 w 430785"/>
              <a:gd name="connsiteY79" fmla="*/ 3927408 h 4352025"/>
              <a:gd name="connsiteX80" fmla="*/ 0 w 430785"/>
              <a:gd name="connsiteY80" fmla="*/ 3877091 h 4352025"/>
              <a:gd name="connsiteX81" fmla="*/ 105829 w 430785"/>
              <a:gd name="connsiteY81" fmla="*/ 3938121 h 4352025"/>
              <a:gd name="connsiteX82" fmla="*/ 105829 w 430785"/>
              <a:gd name="connsiteY82" fmla="*/ 3967013 h 4352025"/>
              <a:gd name="connsiteX83" fmla="*/ 0 w 430785"/>
              <a:gd name="connsiteY83" fmla="*/ 3905821 h 4352025"/>
              <a:gd name="connsiteX84" fmla="*/ 210847 w 430785"/>
              <a:gd name="connsiteY84" fmla="*/ 3867189 h 4352025"/>
              <a:gd name="connsiteX85" fmla="*/ 258081 w 430785"/>
              <a:gd name="connsiteY85" fmla="*/ 3894458 h 4352025"/>
              <a:gd name="connsiteX86" fmla="*/ 258081 w 430785"/>
              <a:gd name="connsiteY86" fmla="*/ 3923350 h 4352025"/>
              <a:gd name="connsiteX87" fmla="*/ 210847 w 430785"/>
              <a:gd name="connsiteY87" fmla="*/ 3896081 h 4352025"/>
              <a:gd name="connsiteX88" fmla="*/ 71743 w 430785"/>
              <a:gd name="connsiteY88" fmla="*/ 3852743 h 4352025"/>
              <a:gd name="connsiteX89" fmla="*/ 173028 w 430785"/>
              <a:gd name="connsiteY89" fmla="*/ 3911176 h 4352025"/>
              <a:gd name="connsiteX90" fmla="*/ 173028 w 430785"/>
              <a:gd name="connsiteY90" fmla="*/ 3939906 h 4352025"/>
              <a:gd name="connsiteX91" fmla="*/ 71743 w 430785"/>
              <a:gd name="connsiteY91" fmla="*/ 3881473 h 4352025"/>
              <a:gd name="connsiteX92" fmla="*/ 359366 w 430785"/>
              <a:gd name="connsiteY92" fmla="*/ 3821254 h 4352025"/>
              <a:gd name="connsiteX93" fmla="*/ 430785 w 430785"/>
              <a:gd name="connsiteY93" fmla="*/ 3862644 h 4352025"/>
              <a:gd name="connsiteX94" fmla="*/ 430785 w 430785"/>
              <a:gd name="connsiteY94" fmla="*/ 3891374 h 4352025"/>
              <a:gd name="connsiteX95" fmla="*/ 359366 w 430785"/>
              <a:gd name="connsiteY95" fmla="*/ 3850146 h 4352025"/>
              <a:gd name="connsiteX96" fmla="*/ 0 w 430785"/>
              <a:gd name="connsiteY96" fmla="*/ 3811191 h 4352025"/>
              <a:gd name="connsiteX97" fmla="*/ 51779 w 430785"/>
              <a:gd name="connsiteY97" fmla="*/ 3841057 h 4352025"/>
              <a:gd name="connsiteX98" fmla="*/ 51779 w 430785"/>
              <a:gd name="connsiteY98" fmla="*/ 3869949 h 4352025"/>
              <a:gd name="connsiteX99" fmla="*/ 0 w 430785"/>
              <a:gd name="connsiteY99" fmla="*/ 3840083 h 4352025"/>
              <a:gd name="connsiteX100" fmla="*/ 248829 w 430785"/>
              <a:gd name="connsiteY100" fmla="*/ 3757464 h 4352025"/>
              <a:gd name="connsiteX101" fmla="*/ 280805 w 430785"/>
              <a:gd name="connsiteY101" fmla="*/ 3775968 h 4352025"/>
              <a:gd name="connsiteX102" fmla="*/ 280805 w 430785"/>
              <a:gd name="connsiteY102" fmla="*/ 3804860 h 4352025"/>
              <a:gd name="connsiteX103" fmla="*/ 248829 w 430785"/>
              <a:gd name="connsiteY103" fmla="*/ 3786194 h 4352025"/>
              <a:gd name="connsiteX104" fmla="*/ 0 w 430785"/>
              <a:gd name="connsiteY104" fmla="*/ 3745453 h 4352025"/>
              <a:gd name="connsiteX105" fmla="*/ 190883 w 430785"/>
              <a:gd name="connsiteY105" fmla="*/ 3855665 h 4352025"/>
              <a:gd name="connsiteX106" fmla="*/ 190883 w 430785"/>
              <a:gd name="connsiteY106" fmla="*/ 3884395 h 4352025"/>
              <a:gd name="connsiteX107" fmla="*/ 0 w 430785"/>
              <a:gd name="connsiteY107" fmla="*/ 3774183 h 4352025"/>
              <a:gd name="connsiteX108" fmla="*/ 339888 w 430785"/>
              <a:gd name="connsiteY108" fmla="*/ 3744317 h 4352025"/>
              <a:gd name="connsiteX109" fmla="*/ 430784 w 430785"/>
              <a:gd name="connsiteY109" fmla="*/ 3796745 h 4352025"/>
              <a:gd name="connsiteX110" fmla="*/ 430784 w 430785"/>
              <a:gd name="connsiteY110" fmla="*/ 3825637 h 4352025"/>
              <a:gd name="connsiteX111" fmla="*/ 339888 w 430785"/>
              <a:gd name="connsiteY111" fmla="*/ 3773047 h 4352025"/>
              <a:gd name="connsiteX112" fmla="*/ 109563 w 430785"/>
              <a:gd name="connsiteY112" fmla="*/ 3742856 h 4352025"/>
              <a:gd name="connsiteX113" fmla="*/ 141539 w 430785"/>
              <a:gd name="connsiteY113" fmla="*/ 3761360 h 4352025"/>
              <a:gd name="connsiteX114" fmla="*/ 141539 w 430785"/>
              <a:gd name="connsiteY114" fmla="*/ 3790252 h 4352025"/>
              <a:gd name="connsiteX115" fmla="*/ 109563 w 430785"/>
              <a:gd name="connsiteY115" fmla="*/ 3771586 h 4352025"/>
              <a:gd name="connsiteX116" fmla="*/ 199161 w 430785"/>
              <a:gd name="connsiteY116" fmla="*/ 3728897 h 4352025"/>
              <a:gd name="connsiteX117" fmla="*/ 231299 w 430785"/>
              <a:gd name="connsiteY117" fmla="*/ 3747401 h 4352025"/>
              <a:gd name="connsiteX118" fmla="*/ 231299 w 430785"/>
              <a:gd name="connsiteY118" fmla="*/ 3776131 h 4352025"/>
              <a:gd name="connsiteX119" fmla="*/ 199161 w 430785"/>
              <a:gd name="connsiteY119" fmla="*/ 3757627 h 4352025"/>
              <a:gd name="connsiteX120" fmla="*/ 71743 w 430785"/>
              <a:gd name="connsiteY120" fmla="*/ 3721106 h 4352025"/>
              <a:gd name="connsiteX121" fmla="*/ 89435 w 430785"/>
              <a:gd name="connsiteY121" fmla="*/ 3731332 h 4352025"/>
              <a:gd name="connsiteX122" fmla="*/ 89435 w 430785"/>
              <a:gd name="connsiteY122" fmla="*/ 3760062 h 4352025"/>
              <a:gd name="connsiteX123" fmla="*/ 71743 w 430785"/>
              <a:gd name="connsiteY123" fmla="*/ 3749836 h 4352025"/>
              <a:gd name="connsiteX124" fmla="*/ 365209 w 430785"/>
              <a:gd name="connsiteY124" fmla="*/ 3692701 h 4352025"/>
              <a:gd name="connsiteX125" fmla="*/ 430784 w 430785"/>
              <a:gd name="connsiteY125" fmla="*/ 3730520 h 4352025"/>
              <a:gd name="connsiteX126" fmla="*/ 430784 w 430785"/>
              <a:gd name="connsiteY126" fmla="*/ 3759413 h 4352025"/>
              <a:gd name="connsiteX127" fmla="*/ 365209 w 430785"/>
              <a:gd name="connsiteY127" fmla="*/ 3721593 h 4352025"/>
              <a:gd name="connsiteX128" fmla="*/ 0 w 430785"/>
              <a:gd name="connsiteY128" fmla="*/ 3679716 h 4352025"/>
              <a:gd name="connsiteX129" fmla="*/ 51779 w 430785"/>
              <a:gd name="connsiteY129" fmla="*/ 3709582 h 4352025"/>
              <a:gd name="connsiteX130" fmla="*/ 51779 w 430785"/>
              <a:gd name="connsiteY130" fmla="*/ 3738312 h 4352025"/>
              <a:gd name="connsiteX131" fmla="*/ 0 w 430785"/>
              <a:gd name="connsiteY131" fmla="*/ 3708446 h 4352025"/>
              <a:gd name="connsiteX132" fmla="*/ 218476 w 430785"/>
              <a:gd name="connsiteY132" fmla="*/ 3674197 h 4352025"/>
              <a:gd name="connsiteX133" fmla="*/ 250614 w 430785"/>
              <a:gd name="connsiteY133" fmla="*/ 3692701 h 4352025"/>
              <a:gd name="connsiteX134" fmla="*/ 250614 w 430785"/>
              <a:gd name="connsiteY134" fmla="*/ 3721593 h 4352025"/>
              <a:gd name="connsiteX135" fmla="*/ 218476 w 430785"/>
              <a:gd name="connsiteY135" fmla="*/ 3702927 h 4352025"/>
              <a:gd name="connsiteX136" fmla="*/ 91546 w 430785"/>
              <a:gd name="connsiteY136" fmla="*/ 3666730 h 4352025"/>
              <a:gd name="connsiteX137" fmla="*/ 179034 w 430785"/>
              <a:gd name="connsiteY137" fmla="*/ 3717210 h 4352025"/>
              <a:gd name="connsiteX138" fmla="*/ 179034 w 430785"/>
              <a:gd name="connsiteY138" fmla="*/ 3746102 h 4352025"/>
              <a:gd name="connsiteX139" fmla="*/ 91546 w 430785"/>
              <a:gd name="connsiteY139" fmla="*/ 3695460 h 4352025"/>
              <a:gd name="connsiteX140" fmla="*/ 151278 w 430785"/>
              <a:gd name="connsiteY140" fmla="*/ 3635404 h 4352025"/>
              <a:gd name="connsiteX141" fmla="*/ 198512 w 430785"/>
              <a:gd name="connsiteY141" fmla="*/ 3662673 h 4352025"/>
              <a:gd name="connsiteX142" fmla="*/ 198512 w 430785"/>
              <a:gd name="connsiteY142" fmla="*/ 3691403 h 4352025"/>
              <a:gd name="connsiteX143" fmla="*/ 151278 w 430785"/>
              <a:gd name="connsiteY143" fmla="*/ 3664134 h 4352025"/>
              <a:gd name="connsiteX144" fmla="*/ 361638 w 430785"/>
              <a:gd name="connsiteY144" fmla="*/ 3624853 h 4352025"/>
              <a:gd name="connsiteX145" fmla="*/ 430784 w 430785"/>
              <a:gd name="connsiteY145" fmla="*/ 3664783 h 4352025"/>
              <a:gd name="connsiteX146" fmla="*/ 430784 w 430785"/>
              <a:gd name="connsiteY146" fmla="*/ 3693675 h 4352025"/>
              <a:gd name="connsiteX147" fmla="*/ 361638 w 430785"/>
              <a:gd name="connsiteY147" fmla="*/ 3653583 h 4352025"/>
              <a:gd name="connsiteX148" fmla="*/ 0 w 430785"/>
              <a:gd name="connsiteY148" fmla="*/ 3613816 h 4352025"/>
              <a:gd name="connsiteX149" fmla="*/ 71419 w 430785"/>
              <a:gd name="connsiteY149" fmla="*/ 3655044 h 4352025"/>
              <a:gd name="connsiteX150" fmla="*/ 71419 w 430785"/>
              <a:gd name="connsiteY150" fmla="*/ 3683936 h 4352025"/>
              <a:gd name="connsiteX151" fmla="*/ 0 w 430785"/>
              <a:gd name="connsiteY151" fmla="*/ 3642708 h 4352025"/>
              <a:gd name="connsiteX152" fmla="*/ 302231 w 430785"/>
              <a:gd name="connsiteY152" fmla="*/ 3590442 h 4352025"/>
              <a:gd name="connsiteX153" fmla="*/ 334207 w 430785"/>
              <a:gd name="connsiteY153" fmla="*/ 3609108 h 4352025"/>
              <a:gd name="connsiteX154" fmla="*/ 334207 w 430785"/>
              <a:gd name="connsiteY154" fmla="*/ 3637838 h 4352025"/>
              <a:gd name="connsiteX155" fmla="*/ 302231 w 430785"/>
              <a:gd name="connsiteY155" fmla="*/ 3619334 h 4352025"/>
              <a:gd name="connsiteX156" fmla="*/ 395075 w 430785"/>
              <a:gd name="connsiteY156" fmla="*/ 3578431 h 4352025"/>
              <a:gd name="connsiteX157" fmla="*/ 430784 w 430785"/>
              <a:gd name="connsiteY157" fmla="*/ 3599045 h 4352025"/>
              <a:gd name="connsiteX158" fmla="*/ 430784 w 430785"/>
              <a:gd name="connsiteY158" fmla="*/ 3627775 h 4352025"/>
              <a:gd name="connsiteX159" fmla="*/ 395075 w 430785"/>
              <a:gd name="connsiteY159" fmla="*/ 3607161 h 4352025"/>
              <a:gd name="connsiteX160" fmla="*/ 252075 w 430785"/>
              <a:gd name="connsiteY160" fmla="*/ 3561550 h 4352025"/>
              <a:gd name="connsiteX161" fmla="*/ 284213 w 430785"/>
              <a:gd name="connsiteY161" fmla="*/ 3580216 h 4352025"/>
              <a:gd name="connsiteX162" fmla="*/ 284213 w 430785"/>
              <a:gd name="connsiteY162" fmla="*/ 3608946 h 4352025"/>
              <a:gd name="connsiteX163" fmla="*/ 252075 w 430785"/>
              <a:gd name="connsiteY163" fmla="*/ 3590442 h 4352025"/>
              <a:gd name="connsiteX164" fmla="*/ 133585 w 430785"/>
              <a:gd name="connsiteY164" fmla="*/ 3558953 h 4352025"/>
              <a:gd name="connsiteX165" fmla="*/ 196401 w 430785"/>
              <a:gd name="connsiteY165" fmla="*/ 3595149 h 4352025"/>
              <a:gd name="connsiteX166" fmla="*/ 196401 w 430785"/>
              <a:gd name="connsiteY166" fmla="*/ 3624041 h 4352025"/>
              <a:gd name="connsiteX167" fmla="*/ 133585 w 430785"/>
              <a:gd name="connsiteY167" fmla="*/ 3587845 h 4352025"/>
              <a:gd name="connsiteX168" fmla="*/ 0 w 430785"/>
              <a:gd name="connsiteY168" fmla="*/ 3548078 h 4352025"/>
              <a:gd name="connsiteX169" fmla="*/ 131151 w 430785"/>
              <a:gd name="connsiteY169" fmla="*/ 3623717 h 4352025"/>
              <a:gd name="connsiteX170" fmla="*/ 131151 w 430785"/>
              <a:gd name="connsiteY170" fmla="*/ 3652609 h 4352025"/>
              <a:gd name="connsiteX171" fmla="*/ 0 w 430785"/>
              <a:gd name="connsiteY171" fmla="*/ 3576808 h 4352025"/>
              <a:gd name="connsiteX172" fmla="*/ 85702 w 430785"/>
              <a:gd name="connsiteY172" fmla="*/ 3531360 h 4352025"/>
              <a:gd name="connsiteX173" fmla="*/ 113458 w 430785"/>
              <a:gd name="connsiteY173" fmla="*/ 3547429 h 4352025"/>
              <a:gd name="connsiteX174" fmla="*/ 113458 w 430785"/>
              <a:gd name="connsiteY174" fmla="*/ 3576159 h 4352025"/>
              <a:gd name="connsiteX175" fmla="*/ 85702 w 430785"/>
              <a:gd name="connsiteY175" fmla="*/ 3560090 h 4352025"/>
              <a:gd name="connsiteX176" fmla="*/ 365209 w 430785"/>
              <a:gd name="connsiteY176" fmla="*/ 3495326 h 4352025"/>
              <a:gd name="connsiteX177" fmla="*/ 430784 w 430785"/>
              <a:gd name="connsiteY177" fmla="*/ 3533145 h 4352025"/>
              <a:gd name="connsiteX178" fmla="*/ 430784 w 430785"/>
              <a:gd name="connsiteY178" fmla="*/ 3562038 h 4352025"/>
              <a:gd name="connsiteX179" fmla="*/ 365209 w 430785"/>
              <a:gd name="connsiteY179" fmla="*/ 3524056 h 4352025"/>
              <a:gd name="connsiteX180" fmla="*/ 129527 w 430785"/>
              <a:gd name="connsiteY180" fmla="*/ 3490781 h 4352025"/>
              <a:gd name="connsiteX181" fmla="*/ 232110 w 430785"/>
              <a:gd name="connsiteY181" fmla="*/ 3550026 h 4352025"/>
              <a:gd name="connsiteX182" fmla="*/ 232110 w 430785"/>
              <a:gd name="connsiteY182" fmla="*/ 3578918 h 4352025"/>
              <a:gd name="connsiteX183" fmla="*/ 129527 w 430785"/>
              <a:gd name="connsiteY183" fmla="*/ 3519673 h 4352025"/>
              <a:gd name="connsiteX184" fmla="*/ 0 w 430785"/>
              <a:gd name="connsiteY184" fmla="*/ 3481854 h 4352025"/>
              <a:gd name="connsiteX185" fmla="*/ 65575 w 430785"/>
              <a:gd name="connsiteY185" fmla="*/ 3519673 h 4352025"/>
              <a:gd name="connsiteX186" fmla="*/ 65575 w 430785"/>
              <a:gd name="connsiteY186" fmla="*/ 3548565 h 4352025"/>
              <a:gd name="connsiteX187" fmla="*/ 0 w 430785"/>
              <a:gd name="connsiteY187" fmla="*/ 3510746 h 4352025"/>
              <a:gd name="connsiteX188" fmla="*/ 379168 w 430785"/>
              <a:gd name="connsiteY188" fmla="*/ 3437542 h 4352025"/>
              <a:gd name="connsiteX189" fmla="*/ 430784 w 430785"/>
              <a:gd name="connsiteY189" fmla="*/ 3467408 h 4352025"/>
              <a:gd name="connsiteX190" fmla="*/ 430784 w 430785"/>
              <a:gd name="connsiteY190" fmla="*/ 3496138 h 4352025"/>
              <a:gd name="connsiteX191" fmla="*/ 379168 w 430785"/>
              <a:gd name="connsiteY191" fmla="*/ 3466272 h 4352025"/>
              <a:gd name="connsiteX192" fmla="*/ 123035 w 430785"/>
              <a:gd name="connsiteY192" fmla="*/ 3421310 h 4352025"/>
              <a:gd name="connsiteX193" fmla="*/ 199161 w 430785"/>
              <a:gd name="connsiteY193" fmla="*/ 3465297 h 4352025"/>
              <a:gd name="connsiteX194" fmla="*/ 199161 w 430785"/>
              <a:gd name="connsiteY194" fmla="*/ 3494027 h 4352025"/>
              <a:gd name="connsiteX195" fmla="*/ 123035 w 430785"/>
              <a:gd name="connsiteY195" fmla="*/ 3450040 h 4352025"/>
              <a:gd name="connsiteX196" fmla="*/ 0 w 430785"/>
              <a:gd name="connsiteY196" fmla="*/ 3416116 h 4352025"/>
              <a:gd name="connsiteX197" fmla="*/ 109563 w 430785"/>
              <a:gd name="connsiteY197" fmla="*/ 3479257 h 4352025"/>
              <a:gd name="connsiteX198" fmla="*/ 109563 w 430785"/>
              <a:gd name="connsiteY198" fmla="*/ 3507986 h 4352025"/>
              <a:gd name="connsiteX199" fmla="*/ 0 w 430785"/>
              <a:gd name="connsiteY199" fmla="*/ 3444846 h 4352025"/>
              <a:gd name="connsiteX200" fmla="*/ 222372 w 430785"/>
              <a:gd name="connsiteY200" fmla="*/ 3412870 h 4352025"/>
              <a:gd name="connsiteX201" fmla="*/ 274151 w 430785"/>
              <a:gd name="connsiteY201" fmla="*/ 3442736 h 4352025"/>
              <a:gd name="connsiteX202" fmla="*/ 274151 w 430785"/>
              <a:gd name="connsiteY202" fmla="*/ 3471466 h 4352025"/>
              <a:gd name="connsiteX203" fmla="*/ 222372 w 430785"/>
              <a:gd name="connsiteY203" fmla="*/ 3441600 h 4352025"/>
              <a:gd name="connsiteX204" fmla="*/ 55836 w 430785"/>
              <a:gd name="connsiteY204" fmla="*/ 3382517 h 4352025"/>
              <a:gd name="connsiteX205" fmla="*/ 103070 w 430785"/>
              <a:gd name="connsiteY205" fmla="*/ 3409786 h 4352025"/>
              <a:gd name="connsiteX206" fmla="*/ 103070 w 430785"/>
              <a:gd name="connsiteY206" fmla="*/ 3438516 h 4352025"/>
              <a:gd name="connsiteX207" fmla="*/ 55836 w 430785"/>
              <a:gd name="connsiteY207" fmla="*/ 3411247 h 4352025"/>
              <a:gd name="connsiteX208" fmla="*/ 355632 w 430785"/>
              <a:gd name="connsiteY208" fmla="*/ 3358169 h 4352025"/>
              <a:gd name="connsiteX209" fmla="*/ 430784 w 430785"/>
              <a:gd name="connsiteY209" fmla="*/ 3401507 h 4352025"/>
              <a:gd name="connsiteX210" fmla="*/ 430784 w 430785"/>
              <a:gd name="connsiteY210" fmla="*/ 3430399 h 4352025"/>
              <a:gd name="connsiteX211" fmla="*/ 355632 w 430785"/>
              <a:gd name="connsiteY211" fmla="*/ 3386899 h 4352025"/>
              <a:gd name="connsiteX212" fmla="*/ 125794 w 430785"/>
              <a:gd name="connsiteY212" fmla="*/ 3357033 h 4352025"/>
              <a:gd name="connsiteX213" fmla="*/ 202407 w 430785"/>
              <a:gd name="connsiteY213" fmla="*/ 3401345 h 4352025"/>
              <a:gd name="connsiteX214" fmla="*/ 202407 w 430785"/>
              <a:gd name="connsiteY214" fmla="*/ 3430075 h 4352025"/>
              <a:gd name="connsiteX215" fmla="*/ 125794 w 430785"/>
              <a:gd name="connsiteY215" fmla="*/ 3385925 h 4352025"/>
              <a:gd name="connsiteX216" fmla="*/ 0 w 430785"/>
              <a:gd name="connsiteY216" fmla="*/ 3350216 h 4352025"/>
              <a:gd name="connsiteX217" fmla="*/ 35709 w 430785"/>
              <a:gd name="connsiteY217" fmla="*/ 3370830 h 4352025"/>
              <a:gd name="connsiteX218" fmla="*/ 35709 w 430785"/>
              <a:gd name="connsiteY218" fmla="*/ 3399722 h 4352025"/>
              <a:gd name="connsiteX219" fmla="*/ 0 w 430785"/>
              <a:gd name="connsiteY219" fmla="*/ 3379108 h 4352025"/>
              <a:gd name="connsiteX220" fmla="*/ 193155 w 430785"/>
              <a:gd name="connsiteY220" fmla="*/ 3330089 h 4352025"/>
              <a:gd name="connsiteX221" fmla="*/ 225293 w 430785"/>
              <a:gd name="connsiteY221" fmla="*/ 3348755 h 4352025"/>
              <a:gd name="connsiteX222" fmla="*/ 225293 w 430785"/>
              <a:gd name="connsiteY222" fmla="*/ 3377485 h 4352025"/>
              <a:gd name="connsiteX223" fmla="*/ 193155 w 430785"/>
              <a:gd name="connsiteY223" fmla="*/ 3358981 h 4352025"/>
              <a:gd name="connsiteX224" fmla="*/ 379168 w 430785"/>
              <a:gd name="connsiteY224" fmla="*/ 3305904 h 4352025"/>
              <a:gd name="connsiteX225" fmla="*/ 430784 w 430785"/>
              <a:gd name="connsiteY225" fmla="*/ 3335770 h 4352025"/>
              <a:gd name="connsiteX226" fmla="*/ 430784 w 430785"/>
              <a:gd name="connsiteY226" fmla="*/ 3364662 h 4352025"/>
              <a:gd name="connsiteX227" fmla="*/ 379168 w 430785"/>
              <a:gd name="connsiteY227" fmla="*/ 3334796 h 4352025"/>
              <a:gd name="connsiteX228" fmla="*/ 0 w 430785"/>
              <a:gd name="connsiteY228" fmla="*/ 3284478 h 4352025"/>
              <a:gd name="connsiteX229" fmla="*/ 105829 w 430785"/>
              <a:gd name="connsiteY229" fmla="*/ 3345508 h 4352025"/>
              <a:gd name="connsiteX230" fmla="*/ 105829 w 430785"/>
              <a:gd name="connsiteY230" fmla="*/ 3374401 h 4352025"/>
              <a:gd name="connsiteX231" fmla="*/ 0 w 430785"/>
              <a:gd name="connsiteY231" fmla="*/ 3313208 h 4352025"/>
              <a:gd name="connsiteX232" fmla="*/ 210847 w 430785"/>
              <a:gd name="connsiteY232" fmla="*/ 3274577 h 4352025"/>
              <a:gd name="connsiteX233" fmla="*/ 258081 w 430785"/>
              <a:gd name="connsiteY233" fmla="*/ 3301846 h 4352025"/>
              <a:gd name="connsiteX234" fmla="*/ 258081 w 430785"/>
              <a:gd name="connsiteY234" fmla="*/ 3330738 h 4352025"/>
              <a:gd name="connsiteX235" fmla="*/ 210847 w 430785"/>
              <a:gd name="connsiteY235" fmla="*/ 3303469 h 4352025"/>
              <a:gd name="connsiteX236" fmla="*/ 71743 w 430785"/>
              <a:gd name="connsiteY236" fmla="*/ 3260131 h 4352025"/>
              <a:gd name="connsiteX237" fmla="*/ 173028 w 430785"/>
              <a:gd name="connsiteY237" fmla="*/ 3318564 h 4352025"/>
              <a:gd name="connsiteX238" fmla="*/ 173028 w 430785"/>
              <a:gd name="connsiteY238" fmla="*/ 3347456 h 4352025"/>
              <a:gd name="connsiteX239" fmla="*/ 71743 w 430785"/>
              <a:gd name="connsiteY239" fmla="*/ 3288861 h 4352025"/>
              <a:gd name="connsiteX240" fmla="*/ 359366 w 430785"/>
              <a:gd name="connsiteY240" fmla="*/ 3228642 h 4352025"/>
              <a:gd name="connsiteX241" fmla="*/ 430785 w 430785"/>
              <a:gd name="connsiteY241" fmla="*/ 3270032 h 4352025"/>
              <a:gd name="connsiteX242" fmla="*/ 430785 w 430785"/>
              <a:gd name="connsiteY242" fmla="*/ 3298762 h 4352025"/>
              <a:gd name="connsiteX243" fmla="*/ 359366 w 430785"/>
              <a:gd name="connsiteY243" fmla="*/ 3257534 h 4352025"/>
              <a:gd name="connsiteX244" fmla="*/ 0 w 430785"/>
              <a:gd name="connsiteY244" fmla="*/ 3218578 h 4352025"/>
              <a:gd name="connsiteX245" fmla="*/ 51779 w 430785"/>
              <a:gd name="connsiteY245" fmla="*/ 3248444 h 4352025"/>
              <a:gd name="connsiteX246" fmla="*/ 51779 w 430785"/>
              <a:gd name="connsiteY246" fmla="*/ 3277336 h 4352025"/>
              <a:gd name="connsiteX247" fmla="*/ 0 w 430785"/>
              <a:gd name="connsiteY247" fmla="*/ 3247470 h 4352025"/>
              <a:gd name="connsiteX248" fmla="*/ 248829 w 430785"/>
              <a:gd name="connsiteY248" fmla="*/ 3164852 h 4352025"/>
              <a:gd name="connsiteX249" fmla="*/ 280805 w 430785"/>
              <a:gd name="connsiteY249" fmla="*/ 3183356 h 4352025"/>
              <a:gd name="connsiteX250" fmla="*/ 280805 w 430785"/>
              <a:gd name="connsiteY250" fmla="*/ 3212248 h 4352025"/>
              <a:gd name="connsiteX251" fmla="*/ 248829 w 430785"/>
              <a:gd name="connsiteY251" fmla="*/ 3193744 h 4352025"/>
              <a:gd name="connsiteX252" fmla="*/ 0 w 430785"/>
              <a:gd name="connsiteY252" fmla="*/ 3152841 h 4352025"/>
              <a:gd name="connsiteX253" fmla="*/ 190883 w 430785"/>
              <a:gd name="connsiteY253" fmla="*/ 3263053 h 4352025"/>
              <a:gd name="connsiteX254" fmla="*/ 190883 w 430785"/>
              <a:gd name="connsiteY254" fmla="*/ 3291783 h 4352025"/>
              <a:gd name="connsiteX255" fmla="*/ 0 w 430785"/>
              <a:gd name="connsiteY255" fmla="*/ 3181733 h 4352025"/>
              <a:gd name="connsiteX256" fmla="*/ 339888 w 430785"/>
              <a:gd name="connsiteY256" fmla="*/ 3151705 h 4352025"/>
              <a:gd name="connsiteX257" fmla="*/ 430784 w 430785"/>
              <a:gd name="connsiteY257" fmla="*/ 3204133 h 4352025"/>
              <a:gd name="connsiteX258" fmla="*/ 430784 w 430785"/>
              <a:gd name="connsiteY258" fmla="*/ 3233025 h 4352025"/>
              <a:gd name="connsiteX259" fmla="*/ 339888 w 430785"/>
              <a:gd name="connsiteY259" fmla="*/ 3180435 h 4352025"/>
              <a:gd name="connsiteX260" fmla="*/ 109563 w 430785"/>
              <a:gd name="connsiteY260" fmla="*/ 3150244 h 4352025"/>
              <a:gd name="connsiteX261" fmla="*/ 141539 w 430785"/>
              <a:gd name="connsiteY261" fmla="*/ 3168748 h 4352025"/>
              <a:gd name="connsiteX262" fmla="*/ 141539 w 430785"/>
              <a:gd name="connsiteY262" fmla="*/ 3197640 h 4352025"/>
              <a:gd name="connsiteX263" fmla="*/ 109563 w 430785"/>
              <a:gd name="connsiteY263" fmla="*/ 3178974 h 4352025"/>
              <a:gd name="connsiteX264" fmla="*/ 199161 w 430785"/>
              <a:gd name="connsiteY264" fmla="*/ 3136285 h 4352025"/>
              <a:gd name="connsiteX265" fmla="*/ 231299 w 430785"/>
              <a:gd name="connsiteY265" fmla="*/ 3154789 h 4352025"/>
              <a:gd name="connsiteX266" fmla="*/ 231299 w 430785"/>
              <a:gd name="connsiteY266" fmla="*/ 3183519 h 4352025"/>
              <a:gd name="connsiteX267" fmla="*/ 199161 w 430785"/>
              <a:gd name="connsiteY267" fmla="*/ 3165015 h 4352025"/>
              <a:gd name="connsiteX268" fmla="*/ 71743 w 430785"/>
              <a:gd name="connsiteY268" fmla="*/ 3128494 h 4352025"/>
              <a:gd name="connsiteX269" fmla="*/ 89435 w 430785"/>
              <a:gd name="connsiteY269" fmla="*/ 3138720 h 4352025"/>
              <a:gd name="connsiteX270" fmla="*/ 89435 w 430785"/>
              <a:gd name="connsiteY270" fmla="*/ 3167450 h 4352025"/>
              <a:gd name="connsiteX271" fmla="*/ 71743 w 430785"/>
              <a:gd name="connsiteY271" fmla="*/ 3157224 h 4352025"/>
              <a:gd name="connsiteX272" fmla="*/ 365209 w 430785"/>
              <a:gd name="connsiteY272" fmla="*/ 3103126 h 4352025"/>
              <a:gd name="connsiteX273" fmla="*/ 430784 w 430785"/>
              <a:gd name="connsiteY273" fmla="*/ 3140945 h 4352025"/>
              <a:gd name="connsiteX274" fmla="*/ 430784 w 430785"/>
              <a:gd name="connsiteY274" fmla="*/ 3169838 h 4352025"/>
              <a:gd name="connsiteX275" fmla="*/ 365209 w 430785"/>
              <a:gd name="connsiteY275" fmla="*/ 3132018 h 4352025"/>
              <a:gd name="connsiteX276" fmla="*/ 0 w 430785"/>
              <a:gd name="connsiteY276" fmla="*/ 3087103 h 4352025"/>
              <a:gd name="connsiteX277" fmla="*/ 51779 w 430785"/>
              <a:gd name="connsiteY277" fmla="*/ 3116969 h 4352025"/>
              <a:gd name="connsiteX278" fmla="*/ 51779 w 430785"/>
              <a:gd name="connsiteY278" fmla="*/ 3145699 h 4352025"/>
              <a:gd name="connsiteX279" fmla="*/ 0 w 430785"/>
              <a:gd name="connsiteY279" fmla="*/ 3115833 h 4352025"/>
              <a:gd name="connsiteX280" fmla="*/ 218476 w 430785"/>
              <a:gd name="connsiteY280" fmla="*/ 3081585 h 4352025"/>
              <a:gd name="connsiteX281" fmla="*/ 250614 w 430785"/>
              <a:gd name="connsiteY281" fmla="*/ 3100089 h 4352025"/>
              <a:gd name="connsiteX282" fmla="*/ 250614 w 430785"/>
              <a:gd name="connsiteY282" fmla="*/ 3128981 h 4352025"/>
              <a:gd name="connsiteX283" fmla="*/ 218476 w 430785"/>
              <a:gd name="connsiteY283" fmla="*/ 3110315 h 4352025"/>
              <a:gd name="connsiteX284" fmla="*/ 91546 w 430785"/>
              <a:gd name="connsiteY284" fmla="*/ 3074118 h 4352025"/>
              <a:gd name="connsiteX285" fmla="*/ 179034 w 430785"/>
              <a:gd name="connsiteY285" fmla="*/ 3124598 h 4352025"/>
              <a:gd name="connsiteX286" fmla="*/ 179034 w 430785"/>
              <a:gd name="connsiteY286" fmla="*/ 3153490 h 4352025"/>
              <a:gd name="connsiteX287" fmla="*/ 91546 w 430785"/>
              <a:gd name="connsiteY287" fmla="*/ 3102848 h 4352025"/>
              <a:gd name="connsiteX288" fmla="*/ 151278 w 430785"/>
              <a:gd name="connsiteY288" fmla="*/ 3042791 h 4352025"/>
              <a:gd name="connsiteX289" fmla="*/ 198512 w 430785"/>
              <a:gd name="connsiteY289" fmla="*/ 3070060 h 4352025"/>
              <a:gd name="connsiteX290" fmla="*/ 198512 w 430785"/>
              <a:gd name="connsiteY290" fmla="*/ 3098790 h 4352025"/>
              <a:gd name="connsiteX291" fmla="*/ 151278 w 430785"/>
              <a:gd name="connsiteY291" fmla="*/ 3071521 h 4352025"/>
              <a:gd name="connsiteX292" fmla="*/ 361638 w 430785"/>
              <a:gd name="connsiteY292" fmla="*/ 3035278 h 4352025"/>
              <a:gd name="connsiteX293" fmla="*/ 430784 w 430785"/>
              <a:gd name="connsiteY293" fmla="*/ 3075207 h 4352025"/>
              <a:gd name="connsiteX294" fmla="*/ 430784 w 430785"/>
              <a:gd name="connsiteY294" fmla="*/ 3103937 h 4352025"/>
              <a:gd name="connsiteX295" fmla="*/ 361638 w 430785"/>
              <a:gd name="connsiteY295" fmla="*/ 3064008 h 4352025"/>
              <a:gd name="connsiteX296" fmla="*/ 0 w 430785"/>
              <a:gd name="connsiteY296" fmla="*/ 3021203 h 4352025"/>
              <a:gd name="connsiteX297" fmla="*/ 71419 w 430785"/>
              <a:gd name="connsiteY297" fmla="*/ 3062431 h 4352025"/>
              <a:gd name="connsiteX298" fmla="*/ 71419 w 430785"/>
              <a:gd name="connsiteY298" fmla="*/ 3091323 h 4352025"/>
              <a:gd name="connsiteX299" fmla="*/ 0 w 430785"/>
              <a:gd name="connsiteY299" fmla="*/ 3050095 h 4352025"/>
              <a:gd name="connsiteX300" fmla="*/ 302231 w 430785"/>
              <a:gd name="connsiteY300" fmla="*/ 3000868 h 4352025"/>
              <a:gd name="connsiteX301" fmla="*/ 334207 w 430785"/>
              <a:gd name="connsiteY301" fmla="*/ 3019372 h 4352025"/>
              <a:gd name="connsiteX302" fmla="*/ 334207 w 430785"/>
              <a:gd name="connsiteY302" fmla="*/ 3048264 h 4352025"/>
              <a:gd name="connsiteX303" fmla="*/ 302231 w 430785"/>
              <a:gd name="connsiteY303" fmla="*/ 3029760 h 4352025"/>
              <a:gd name="connsiteX304" fmla="*/ 395075 w 430785"/>
              <a:gd name="connsiteY304" fmla="*/ 2988856 h 4352025"/>
              <a:gd name="connsiteX305" fmla="*/ 430784 w 430785"/>
              <a:gd name="connsiteY305" fmla="*/ 3009470 h 4352025"/>
              <a:gd name="connsiteX306" fmla="*/ 430784 w 430785"/>
              <a:gd name="connsiteY306" fmla="*/ 3038200 h 4352025"/>
              <a:gd name="connsiteX307" fmla="*/ 395075 w 430785"/>
              <a:gd name="connsiteY307" fmla="*/ 3017586 h 4352025"/>
              <a:gd name="connsiteX308" fmla="*/ 252075 w 430785"/>
              <a:gd name="connsiteY308" fmla="*/ 2971975 h 4352025"/>
              <a:gd name="connsiteX309" fmla="*/ 284213 w 430785"/>
              <a:gd name="connsiteY309" fmla="*/ 2990479 h 4352025"/>
              <a:gd name="connsiteX310" fmla="*/ 284213 w 430785"/>
              <a:gd name="connsiteY310" fmla="*/ 3019371 h 4352025"/>
              <a:gd name="connsiteX311" fmla="*/ 252075 w 430785"/>
              <a:gd name="connsiteY311" fmla="*/ 3000867 h 4352025"/>
              <a:gd name="connsiteX312" fmla="*/ 133585 w 430785"/>
              <a:gd name="connsiteY312" fmla="*/ 2969378 h 4352025"/>
              <a:gd name="connsiteX313" fmla="*/ 196401 w 430785"/>
              <a:gd name="connsiteY313" fmla="*/ 3005574 h 4352025"/>
              <a:gd name="connsiteX314" fmla="*/ 196401 w 430785"/>
              <a:gd name="connsiteY314" fmla="*/ 3034466 h 4352025"/>
              <a:gd name="connsiteX315" fmla="*/ 133585 w 430785"/>
              <a:gd name="connsiteY315" fmla="*/ 2998270 h 4352025"/>
              <a:gd name="connsiteX316" fmla="*/ 0 w 430785"/>
              <a:gd name="connsiteY316" fmla="*/ 2955466 h 4352025"/>
              <a:gd name="connsiteX317" fmla="*/ 131151 w 430785"/>
              <a:gd name="connsiteY317" fmla="*/ 3031105 h 4352025"/>
              <a:gd name="connsiteX318" fmla="*/ 131151 w 430785"/>
              <a:gd name="connsiteY318" fmla="*/ 3059997 h 4352025"/>
              <a:gd name="connsiteX319" fmla="*/ 0 w 430785"/>
              <a:gd name="connsiteY319" fmla="*/ 2984196 h 4352025"/>
              <a:gd name="connsiteX320" fmla="*/ 85702 w 430785"/>
              <a:gd name="connsiteY320" fmla="*/ 2941785 h 4352025"/>
              <a:gd name="connsiteX321" fmla="*/ 113458 w 430785"/>
              <a:gd name="connsiteY321" fmla="*/ 2957854 h 4352025"/>
              <a:gd name="connsiteX322" fmla="*/ 113458 w 430785"/>
              <a:gd name="connsiteY322" fmla="*/ 2986584 h 4352025"/>
              <a:gd name="connsiteX323" fmla="*/ 85702 w 430785"/>
              <a:gd name="connsiteY323" fmla="*/ 2970515 h 4352025"/>
              <a:gd name="connsiteX324" fmla="*/ 365209 w 430785"/>
              <a:gd name="connsiteY324" fmla="*/ 2905751 h 4352025"/>
              <a:gd name="connsiteX325" fmla="*/ 430784 w 430785"/>
              <a:gd name="connsiteY325" fmla="*/ 2943570 h 4352025"/>
              <a:gd name="connsiteX326" fmla="*/ 430784 w 430785"/>
              <a:gd name="connsiteY326" fmla="*/ 2972463 h 4352025"/>
              <a:gd name="connsiteX327" fmla="*/ 365209 w 430785"/>
              <a:gd name="connsiteY327" fmla="*/ 2934481 h 4352025"/>
              <a:gd name="connsiteX328" fmla="*/ 129527 w 430785"/>
              <a:gd name="connsiteY328" fmla="*/ 2901206 h 4352025"/>
              <a:gd name="connsiteX329" fmla="*/ 232110 w 430785"/>
              <a:gd name="connsiteY329" fmla="*/ 2960451 h 4352025"/>
              <a:gd name="connsiteX330" fmla="*/ 232110 w 430785"/>
              <a:gd name="connsiteY330" fmla="*/ 2989343 h 4352025"/>
              <a:gd name="connsiteX331" fmla="*/ 129527 w 430785"/>
              <a:gd name="connsiteY331" fmla="*/ 2930098 h 4352025"/>
              <a:gd name="connsiteX332" fmla="*/ 0 w 430785"/>
              <a:gd name="connsiteY332" fmla="*/ 2892279 h 4352025"/>
              <a:gd name="connsiteX333" fmla="*/ 65575 w 430785"/>
              <a:gd name="connsiteY333" fmla="*/ 2930098 h 4352025"/>
              <a:gd name="connsiteX334" fmla="*/ 65575 w 430785"/>
              <a:gd name="connsiteY334" fmla="*/ 2958991 h 4352025"/>
              <a:gd name="connsiteX335" fmla="*/ 0 w 430785"/>
              <a:gd name="connsiteY335" fmla="*/ 2921009 h 4352025"/>
              <a:gd name="connsiteX336" fmla="*/ 379168 w 430785"/>
              <a:gd name="connsiteY336" fmla="*/ 2847967 h 4352025"/>
              <a:gd name="connsiteX337" fmla="*/ 430784 w 430785"/>
              <a:gd name="connsiteY337" fmla="*/ 2877833 h 4352025"/>
              <a:gd name="connsiteX338" fmla="*/ 430784 w 430785"/>
              <a:gd name="connsiteY338" fmla="*/ 2906563 h 4352025"/>
              <a:gd name="connsiteX339" fmla="*/ 379168 w 430785"/>
              <a:gd name="connsiteY339" fmla="*/ 2876697 h 4352025"/>
              <a:gd name="connsiteX340" fmla="*/ 123035 w 430785"/>
              <a:gd name="connsiteY340" fmla="*/ 2831735 h 4352025"/>
              <a:gd name="connsiteX341" fmla="*/ 199161 w 430785"/>
              <a:gd name="connsiteY341" fmla="*/ 2875722 h 4352025"/>
              <a:gd name="connsiteX342" fmla="*/ 199161 w 430785"/>
              <a:gd name="connsiteY342" fmla="*/ 2904452 h 4352025"/>
              <a:gd name="connsiteX343" fmla="*/ 123035 w 430785"/>
              <a:gd name="connsiteY343" fmla="*/ 2860465 h 4352025"/>
              <a:gd name="connsiteX344" fmla="*/ 0 w 430785"/>
              <a:gd name="connsiteY344" fmla="*/ 2826541 h 4352025"/>
              <a:gd name="connsiteX345" fmla="*/ 109563 w 430785"/>
              <a:gd name="connsiteY345" fmla="*/ 2889682 h 4352025"/>
              <a:gd name="connsiteX346" fmla="*/ 109563 w 430785"/>
              <a:gd name="connsiteY346" fmla="*/ 2918411 h 4352025"/>
              <a:gd name="connsiteX347" fmla="*/ 0 w 430785"/>
              <a:gd name="connsiteY347" fmla="*/ 2855271 h 4352025"/>
              <a:gd name="connsiteX348" fmla="*/ 222372 w 430785"/>
              <a:gd name="connsiteY348" fmla="*/ 2823295 h 4352025"/>
              <a:gd name="connsiteX349" fmla="*/ 274151 w 430785"/>
              <a:gd name="connsiteY349" fmla="*/ 2853161 h 4352025"/>
              <a:gd name="connsiteX350" fmla="*/ 274151 w 430785"/>
              <a:gd name="connsiteY350" fmla="*/ 2881891 h 4352025"/>
              <a:gd name="connsiteX351" fmla="*/ 222372 w 430785"/>
              <a:gd name="connsiteY351" fmla="*/ 2852025 h 4352025"/>
              <a:gd name="connsiteX352" fmla="*/ 55836 w 430785"/>
              <a:gd name="connsiteY352" fmla="*/ 2792942 h 4352025"/>
              <a:gd name="connsiteX353" fmla="*/ 103070 w 430785"/>
              <a:gd name="connsiteY353" fmla="*/ 2820211 h 4352025"/>
              <a:gd name="connsiteX354" fmla="*/ 103070 w 430785"/>
              <a:gd name="connsiteY354" fmla="*/ 2848941 h 4352025"/>
              <a:gd name="connsiteX355" fmla="*/ 55836 w 430785"/>
              <a:gd name="connsiteY355" fmla="*/ 2821672 h 4352025"/>
              <a:gd name="connsiteX356" fmla="*/ 355632 w 430785"/>
              <a:gd name="connsiteY356" fmla="*/ 2768595 h 4352025"/>
              <a:gd name="connsiteX357" fmla="*/ 430784 w 430785"/>
              <a:gd name="connsiteY357" fmla="*/ 2811933 h 4352025"/>
              <a:gd name="connsiteX358" fmla="*/ 430784 w 430785"/>
              <a:gd name="connsiteY358" fmla="*/ 2840825 h 4352025"/>
              <a:gd name="connsiteX359" fmla="*/ 355632 w 430785"/>
              <a:gd name="connsiteY359" fmla="*/ 2797325 h 4352025"/>
              <a:gd name="connsiteX360" fmla="*/ 125794 w 430785"/>
              <a:gd name="connsiteY360" fmla="*/ 2767458 h 4352025"/>
              <a:gd name="connsiteX361" fmla="*/ 202407 w 430785"/>
              <a:gd name="connsiteY361" fmla="*/ 2811770 h 4352025"/>
              <a:gd name="connsiteX362" fmla="*/ 202407 w 430785"/>
              <a:gd name="connsiteY362" fmla="*/ 2840500 h 4352025"/>
              <a:gd name="connsiteX363" fmla="*/ 125794 w 430785"/>
              <a:gd name="connsiteY363" fmla="*/ 2796350 h 4352025"/>
              <a:gd name="connsiteX364" fmla="*/ 0 w 430785"/>
              <a:gd name="connsiteY364" fmla="*/ 2760641 h 4352025"/>
              <a:gd name="connsiteX365" fmla="*/ 35709 w 430785"/>
              <a:gd name="connsiteY365" fmla="*/ 2781255 h 4352025"/>
              <a:gd name="connsiteX366" fmla="*/ 35709 w 430785"/>
              <a:gd name="connsiteY366" fmla="*/ 2810147 h 4352025"/>
              <a:gd name="connsiteX367" fmla="*/ 0 w 430785"/>
              <a:gd name="connsiteY367" fmla="*/ 2789533 h 4352025"/>
              <a:gd name="connsiteX368" fmla="*/ 193155 w 430785"/>
              <a:gd name="connsiteY368" fmla="*/ 2740514 h 4352025"/>
              <a:gd name="connsiteX369" fmla="*/ 225293 w 430785"/>
              <a:gd name="connsiteY369" fmla="*/ 2759018 h 4352025"/>
              <a:gd name="connsiteX370" fmla="*/ 225293 w 430785"/>
              <a:gd name="connsiteY370" fmla="*/ 2787910 h 4352025"/>
              <a:gd name="connsiteX371" fmla="*/ 193155 w 430785"/>
              <a:gd name="connsiteY371" fmla="*/ 2769406 h 4352025"/>
              <a:gd name="connsiteX372" fmla="*/ 379168 w 430785"/>
              <a:gd name="connsiteY372" fmla="*/ 2716330 h 4352025"/>
              <a:gd name="connsiteX373" fmla="*/ 430784 w 430785"/>
              <a:gd name="connsiteY373" fmla="*/ 2746195 h 4352025"/>
              <a:gd name="connsiteX374" fmla="*/ 430784 w 430785"/>
              <a:gd name="connsiteY374" fmla="*/ 2775087 h 4352025"/>
              <a:gd name="connsiteX375" fmla="*/ 379168 w 430785"/>
              <a:gd name="connsiteY375" fmla="*/ 2745221 h 4352025"/>
              <a:gd name="connsiteX376" fmla="*/ 0 w 430785"/>
              <a:gd name="connsiteY376" fmla="*/ 2694905 h 4352025"/>
              <a:gd name="connsiteX377" fmla="*/ 105829 w 430785"/>
              <a:gd name="connsiteY377" fmla="*/ 2755934 h 4352025"/>
              <a:gd name="connsiteX378" fmla="*/ 105829 w 430785"/>
              <a:gd name="connsiteY378" fmla="*/ 2784826 h 4352025"/>
              <a:gd name="connsiteX379" fmla="*/ 0 w 430785"/>
              <a:gd name="connsiteY379" fmla="*/ 2723635 h 4352025"/>
              <a:gd name="connsiteX380" fmla="*/ 210847 w 430785"/>
              <a:gd name="connsiteY380" fmla="*/ 2685004 h 4352025"/>
              <a:gd name="connsiteX381" fmla="*/ 258081 w 430785"/>
              <a:gd name="connsiteY381" fmla="*/ 2712272 h 4352025"/>
              <a:gd name="connsiteX382" fmla="*/ 258081 w 430785"/>
              <a:gd name="connsiteY382" fmla="*/ 2741163 h 4352025"/>
              <a:gd name="connsiteX383" fmla="*/ 210847 w 430785"/>
              <a:gd name="connsiteY383" fmla="*/ 2713894 h 4352025"/>
              <a:gd name="connsiteX384" fmla="*/ 71743 w 430785"/>
              <a:gd name="connsiteY384" fmla="*/ 2670558 h 4352025"/>
              <a:gd name="connsiteX385" fmla="*/ 173028 w 430785"/>
              <a:gd name="connsiteY385" fmla="*/ 2728990 h 4352025"/>
              <a:gd name="connsiteX386" fmla="*/ 173028 w 430785"/>
              <a:gd name="connsiteY386" fmla="*/ 2757719 h 4352025"/>
              <a:gd name="connsiteX387" fmla="*/ 71743 w 430785"/>
              <a:gd name="connsiteY387" fmla="*/ 2699287 h 4352025"/>
              <a:gd name="connsiteX388" fmla="*/ 359366 w 430785"/>
              <a:gd name="connsiteY388" fmla="*/ 2639069 h 4352025"/>
              <a:gd name="connsiteX389" fmla="*/ 430785 w 430785"/>
              <a:gd name="connsiteY389" fmla="*/ 2680459 h 4352025"/>
              <a:gd name="connsiteX390" fmla="*/ 430785 w 430785"/>
              <a:gd name="connsiteY390" fmla="*/ 2709188 h 4352025"/>
              <a:gd name="connsiteX391" fmla="*/ 359366 w 430785"/>
              <a:gd name="connsiteY391" fmla="*/ 2667961 h 4352025"/>
              <a:gd name="connsiteX392" fmla="*/ 0 w 430785"/>
              <a:gd name="connsiteY392" fmla="*/ 2629007 h 4352025"/>
              <a:gd name="connsiteX393" fmla="*/ 51779 w 430785"/>
              <a:gd name="connsiteY393" fmla="*/ 2658872 h 4352025"/>
              <a:gd name="connsiteX394" fmla="*/ 51779 w 430785"/>
              <a:gd name="connsiteY394" fmla="*/ 2687764 h 4352025"/>
              <a:gd name="connsiteX395" fmla="*/ 0 w 430785"/>
              <a:gd name="connsiteY395" fmla="*/ 2657898 h 4352025"/>
              <a:gd name="connsiteX396" fmla="*/ 248829 w 430785"/>
              <a:gd name="connsiteY396" fmla="*/ 2575282 h 4352025"/>
              <a:gd name="connsiteX397" fmla="*/ 280805 w 430785"/>
              <a:gd name="connsiteY397" fmla="*/ 2593785 h 4352025"/>
              <a:gd name="connsiteX398" fmla="*/ 280805 w 430785"/>
              <a:gd name="connsiteY398" fmla="*/ 2622677 h 4352025"/>
              <a:gd name="connsiteX399" fmla="*/ 248829 w 430785"/>
              <a:gd name="connsiteY399" fmla="*/ 2604011 h 4352025"/>
              <a:gd name="connsiteX400" fmla="*/ 0 w 430785"/>
              <a:gd name="connsiteY400" fmla="*/ 2563271 h 4352025"/>
              <a:gd name="connsiteX401" fmla="*/ 190883 w 430785"/>
              <a:gd name="connsiteY401" fmla="*/ 2673480 h 4352025"/>
              <a:gd name="connsiteX402" fmla="*/ 190883 w 430785"/>
              <a:gd name="connsiteY402" fmla="*/ 2702209 h 4352025"/>
              <a:gd name="connsiteX403" fmla="*/ 0 w 430785"/>
              <a:gd name="connsiteY403" fmla="*/ 2592000 h 4352025"/>
              <a:gd name="connsiteX404" fmla="*/ 339888 w 430785"/>
              <a:gd name="connsiteY404" fmla="*/ 2562134 h 4352025"/>
              <a:gd name="connsiteX405" fmla="*/ 430784 w 430785"/>
              <a:gd name="connsiteY405" fmla="*/ 2614561 h 4352025"/>
              <a:gd name="connsiteX406" fmla="*/ 430784 w 430785"/>
              <a:gd name="connsiteY406" fmla="*/ 2643452 h 4352025"/>
              <a:gd name="connsiteX407" fmla="*/ 339888 w 430785"/>
              <a:gd name="connsiteY407" fmla="*/ 2590864 h 4352025"/>
              <a:gd name="connsiteX408" fmla="*/ 109563 w 430785"/>
              <a:gd name="connsiteY408" fmla="*/ 2560674 h 4352025"/>
              <a:gd name="connsiteX409" fmla="*/ 141539 w 430785"/>
              <a:gd name="connsiteY409" fmla="*/ 2579178 h 4352025"/>
              <a:gd name="connsiteX410" fmla="*/ 141539 w 430785"/>
              <a:gd name="connsiteY410" fmla="*/ 2608069 h 4352025"/>
              <a:gd name="connsiteX411" fmla="*/ 109563 w 430785"/>
              <a:gd name="connsiteY411" fmla="*/ 2589403 h 4352025"/>
              <a:gd name="connsiteX412" fmla="*/ 199161 w 430785"/>
              <a:gd name="connsiteY412" fmla="*/ 2546715 h 4352025"/>
              <a:gd name="connsiteX413" fmla="*/ 231299 w 430785"/>
              <a:gd name="connsiteY413" fmla="*/ 2565219 h 4352025"/>
              <a:gd name="connsiteX414" fmla="*/ 231299 w 430785"/>
              <a:gd name="connsiteY414" fmla="*/ 2593948 h 4352025"/>
              <a:gd name="connsiteX415" fmla="*/ 199161 w 430785"/>
              <a:gd name="connsiteY415" fmla="*/ 2575445 h 4352025"/>
              <a:gd name="connsiteX416" fmla="*/ 71743 w 430785"/>
              <a:gd name="connsiteY416" fmla="*/ 2538924 h 4352025"/>
              <a:gd name="connsiteX417" fmla="*/ 89435 w 430785"/>
              <a:gd name="connsiteY417" fmla="*/ 2549150 h 4352025"/>
              <a:gd name="connsiteX418" fmla="*/ 89435 w 430785"/>
              <a:gd name="connsiteY418" fmla="*/ 2577879 h 4352025"/>
              <a:gd name="connsiteX419" fmla="*/ 71743 w 430785"/>
              <a:gd name="connsiteY419" fmla="*/ 2567654 h 4352025"/>
              <a:gd name="connsiteX420" fmla="*/ 365209 w 430785"/>
              <a:gd name="connsiteY420" fmla="*/ 2510521 h 4352025"/>
              <a:gd name="connsiteX421" fmla="*/ 430784 w 430785"/>
              <a:gd name="connsiteY421" fmla="*/ 2548339 h 4352025"/>
              <a:gd name="connsiteX422" fmla="*/ 430784 w 430785"/>
              <a:gd name="connsiteY422" fmla="*/ 2549851 h 4352025"/>
              <a:gd name="connsiteX423" fmla="*/ 430784 w 430785"/>
              <a:gd name="connsiteY423" fmla="*/ 2577231 h 4352025"/>
              <a:gd name="connsiteX424" fmla="*/ 430784 w 430785"/>
              <a:gd name="connsiteY424" fmla="*/ 2578744 h 4352025"/>
              <a:gd name="connsiteX425" fmla="*/ 365209 w 430785"/>
              <a:gd name="connsiteY425" fmla="*/ 2540924 h 4352025"/>
              <a:gd name="connsiteX426" fmla="*/ 365209 w 430785"/>
              <a:gd name="connsiteY426" fmla="*/ 2539411 h 4352025"/>
              <a:gd name="connsiteX427" fmla="*/ 365209 w 430785"/>
              <a:gd name="connsiteY427" fmla="*/ 2512032 h 4352025"/>
              <a:gd name="connsiteX428" fmla="*/ 0 w 430785"/>
              <a:gd name="connsiteY428" fmla="*/ 2497536 h 4352025"/>
              <a:gd name="connsiteX429" fmla="*/ 51779 w 430785"/>
              <a:gd name="connsiteY429" fmla="*/ 2527401 h 4352025"/>
              <a:gd name="connsiteX430" fmla="*/ 51779 w 430785"/>
              <a:gd name="connsiteY430" fmla="*/ 2556130 h 4352025"/>
              <a:gd name="connsiteX431" fmla="*/ 0 w 430785"/>
              <a:gd name="connsiteY431" fmla="*/ 2526265 h 4352025"/>
              <a:gd name="connsiteX432" fmla="*/ 218476 w 430785"/>
              <a:gd name="connsiteY432" fmla="*/ 2492017 h 4352025"/>
              <a:gd name="connsiteX433" fmla="*/ 250614 w 430785"/>
              <a:gd name="connsiteY433" fmla="*/ 2510521 h 4352025"/>
              <a:gd name="connsiteX434" fmla="*/ 250614 w 430785"/>
              <a:gd name="connsiteY434" fmla="*/ 2539411 h 4352025"/>
              <a:gd name="connsiteX435" fmla="*/ 218476 w 430785"/>
              <a:gd name="connsiteY435" fmla="*/ 2520746 h 4352025"/>
              <a:gd name="connsiteX436" fmla="*/ 91546 w 430785"/>
              <a:gd name="connsiteY436" fmla="*/ 2484549 h 4352025"/>
              <a:gd name="connsiteX437" fmla="*/ 179034 w 430785"/>
              <a:gd name="connsiteY437" fmla="*/ 2535029 h 4352025"/>
              <a:gd name="connsiteX438" fmla="*/ 179034 w 430785"/>
              <a:gd name="connsiteY438" fmla="*/ 2563920 h 4352025"/>
              <a:gd name="connsiteX439" fmla="*/ 91546 w 430785"/>
              <a:gd name="connsiteY439" fmla="*/ 2513279 h 4352025"/>
              <a:gd name="connsiteX440" fmla="*/ 151278 w 430785"/>
              <a:gd name="connsiteY440" fmla="*/ 2453225 h 4352025"/>
              <a:gd name="connsiteX441" fmla="*/ 198512 w 430785"/>
              <a:gd name="connsiteY441" fmla="*/ 2480494 h 4352025"/>
              <a:gd name="connsiteX442" fmla="*/ 198512 w 430785"/>
              <a:gd name="connsiteY442" fmla="*/ 2509222 h 4352025"/>
              <a:gd name="connsiteX443" fmla="*/ 151278 w 430785"/>
              <a:gd name="connsiteY443" fmla="*/ 2481954 h 4352025"/>
              <a:gd name="connsiteX444" fmla="*/ 361638 w 430785"/>
              <a:gd name="connsiteY444" fmla="*/ 2442673 h 4352025"/>
              <a:gd name="connsiteX445" fmla="*/ 430784 w 430785"/>
              <a:gd name="connsiteY445" fmla="*/ 2482603 h 4352025"/>
              <a:gd name="connsiteX446" fmla="*/ 430784 w 430785"/>
              <a:gd name="connsiteY446" fmla="*/ 2484113 h 4352025"/>
              <a:gd name="connsiteX447" fmla="*/ 430784 w 430785"/>
              <a:gd name="connsiteY447" fmla="*/ 2511495 h 4352025"/>
              <a:gd name="connsiteX448" fmla="*/ 430784 w 430785"/>
              <a:gd name="connsiteY448" fmla="*/ 2512843 h 4352025"/>
              <a:gd name="connsiteX449" fmla="*/ 361638 w 430785"/>
              <a:gd name="connsiteY449" fmla="*/ 2472914 h 4352025"/>
              <a:gd name="connsiteX450" fmla="*/ 361638 w 430785"/>
              <a:gd name="connsiteY450" fmla="*/ 2471404 h 4352025"/>
              <a:gd name="connsiteX451" fmla="*/ 361638 w 430785"/>
              <a:gd name="connsiteY451" fmla="*/ 2444184 h 4352025"/>
              <a:gd name="connsiteX452" fmla="*/ 0 w 430785"/>
              <a:gd name="connsiteY452" fmla="*/ 2431635 h 4352025"/>
              <a:gd name="connsiteX453" fmla="*/ 71419 w 430785"/>
              <a:gd name="connsiteY453" fmla="*/ 2472864 h 4352025"/>
              <a:gd name="connsiteX454" fmla="*/ 71419 w 430785"/>
              <a:gd name="connsiteY454" fmla="*/ 2501756 h 4352025"/>
              <a:gd name="connsiteX455" fmla="*/ 0 w 430785"/>
              <a:gd name="connsiteY455" fmla="*/ 2460528 h 4352025"/>
              <a:gd name="connsiteX456" fmla="*/ 302231 w 430785"/>
              <a:gd name="connsiteY456" fmla="*/ 2408259 h 4352025"/>
              <a:gd name="connsiteX457" fmla="*/ 334207 w 430785"/>
              <a:gd name="connsiteY457" fmla="*/ 2426926 h 4352025"/>
              <a:gd name="connsiteX458" fmla="*/ 334207 w 430785"/>
              <a:gd name="connsiteY458" fmla="*/ 2428279 h 4352025"/>
              <a:gd name="connsiteX459" fmla="*/ 334207 w 430785"/>
              <a:gd name="connsiteY459" fmla="*/ 2455660 h 4352025"/>
              <a:gd name="connsiteX460" fmla="*/ 334207 w 430785"/>
              <a:gd name="connsiteY460" fmla="*/ 2457171 h 4352025"/>
              <a:gd name="connsiteX461" fmla="*/ 302231 w 430785"/>
              <a:gd name="connsiteY461" fmla="*/ 2438667 h 4352025"/>
              <a:gd name="connsiteX462" fmla="*/ 302231 w 430785"/>
              <a:gd name="connsiteY462" fmla="*/ 2437153 h 4352025"/>
              <a:gd name="connsiteX463" fmla="*/ 302231 w 430785"/>
              <a:gd name="connsiteY463" fmla="*/ 2409775 h 4352025"/>
              <a:gd name="connsiteX464" fmla="*/ 395075 w 430785"/>
              <a:gd name="connsiteY464" fmla="*/ 2396248 h 4352025"/>
              <a:gd name="connsiteX465" fmla="*/ 430784 w 430785"/>
              <a:gd name="connsiteY465" fmla="*/ 2416860 h 4352025"/>
              <a:gd name="connsiteX466" fmla="*/ 430784 w 430785"/>
              <a:gd name="connsiteY466" fmla="*/ 2418376 h 4352025"/>
              <a:gd name="connsiteX467" fmla="*/ 430784 w 430785"/>
              <a:gd name="connsiteY467" fmla="*/ 2445595 h 4352025"/>
              <a:gd name="connsiteX468" fmla="*/ 430784 w 430785"/>
              <a:gd name="connsiteY468" fmla="*/ 2447106 h 4352025"/>
              <a:gd name="connsiteX469" fmla="*/ 395075 w 430785"/>
              <a:gd name="connsiteY469" fmla="*/ 2426492 h 4352025"/>
              <a:gd name="connsiteX470" fmla="*/ 395075 w 430785"/>
              <a:gd name="connsiteY470" fmla="*/ 2424979 h 4352025"/>
              <a:gd name="connsiteX471" fmla="*/ 395075 w 430785"/>
              <a:gd name="connsiteY471" fmla="*/ 2397762 h 4352025"/>
              <a:gd name="connsiteX472" fmla="*/ 252075 w 430785"/>
              <a:gd name="connsiteY472" fmla="*/ 2379368 h 4352025"/>
              <a:gd name="connsiteX473" fmla="*/ 284213 w 430785"/>
              <a:gd name="connsiteY473" fmla="*/ 2398033 h 4352025"/>
              <a:gd name="connsiteX474" fmla="*/ 284213 w 430785"/>
              <a:gd name="connsiteY474" fmla="*/ 2399385 h 4352025"/>
              <a:gd name="connsiteX475" fmla="*/ 284213 w 430785"/>
              <a:gd name="connsiteY475" fmla="*/ 2426766 h 4352025"/>
              <a:gd name="connsiteX476" fmla="*/ 284213 w 430785"/>
              <a:gd name="connsiteY476" fmla="*/ 2428278 h 4352025"/>
              <a:gd name="connsiteX477" fmla="*/ 252075 w 430785"/>
              <a:gd name="connsiteY477" fmla="*/ 2409774 h 4352025"/>
              <a:gd name="connsiteX478" fmla="*/ 252075 w 430785"/>
              <a:gd name="connsiteY478" fmla="*/ 2408259 h 4352025"/>
              <a:gd name="connsiteX479" fmla="*/ 252075 w 430785"/>
              <a:gd name="connsiteY479" fmla="*/ 2380881 h 4352025"/>
              <a:gd name="connsiteX480" fmla="*/ 133585 w 430785"/>
              <a:gd name="connsiteY480" fmla="*/ 2376770 h 4352025"/>
              <a:gd name="connsiteX481" fmla="*/ 196401 w 430785"/>
              <a:gd name="connsiteY481" fmla="*/ 2412967 h 4352025"/>
              <a:gd name="connsiteX482" fmla="*/ 196401 w 430785"/>
              <a:gd name="connsiteY482" fmla="*/ 2414480 h 4352025"/>
              <a:gd name="connsiteX483" fmla="*/ 196401 w 430785"/>
              <a:gd name="connsiteY483" fmla="*/ 2441861 h 4352025"/>
              <a:gd name="connsiteX484" fmla="*/ 196401 w 430785"/>
              <a:gd name="connsiteY484" fmla="*/ 2443372 h 4352025"/>
              <a:gd name="connsiteX485" fmla="*/ 133585 w 430785"/>
              <a:gd name="connsiteY485" fmla="*/ 2407176 h 4352025"/>
              <a:gd name="connsiteX486" fmla="*/ 133585 w 430785"/>
              <a:gd name="connsiteY486" fmla="*/ 2405663 h 4352025"/>
              <a:gd name="connsiteX487" fmla="*/ 133585 w 430785"/>
              <a:gd name="connsiteY487" fmla="*/ 2378284 h 4352025"/>
              <a:gd name="connsiteX488" fmla="*/ 0 w 430785"/>
              <a:gd name="connsiteY488" fmla="*/ 2365896 h 4352025"/>
              <a:gd name="connsiteX489" fmla="*/ 131151 w 430785"/>
              <a:gd name="connsiteY489" fmla="*/ 2441537 h 4352025"/>
              <a:gd name="connsiteX490" fmla="*/ 131151 w 430785"/>
              <a:gd name="connsiteY490" fmla="*/ 2470429 h 4352025"/>
              <a:gd name="connsiteX491" fmla="*/ 0 w 430785"/>
              <a:gd name="connsiteY491" fmla="*/ 2394624 h 4352025"/>
              <a:gd name="connsiteX492" fmla="*/ 85702 w 430785"/>
              <a:gd name="connsiteY492" fmla="*/ 2349180 h 4352025"/>
              <a:gd name="connsiteX493" fmla="*/ 113458 w 430785"/>
              <a:gd name="connsiteY493" fmla="*/ 2365247 h 4352025"/>
              <a:gd name="connsiteX494" fmla="*/ 113458 w 430785"/>
              <a:gd name="connsiteY494" fmla="*/ 2366760 h 4352025"/>
              <a:gd name="connsiteX495" fmla="*/ 113458 w 430785"/>
              <a:gd name="connsiteY495" fmla="*/ 2393975 h 4352025"/>
              <a:gd name="connsiteX496" fmla="*/ 113458 w 430785"/>
              <a:gd name="connsiteY496" fmla="*/ 2395490 h 4352025"/>
              <a:gd name="connsiteX497" fmla="*/ 85702 w 430785"/>
              <a:gd name="connsiteY497" fmla="*/ 2379421 h 4352025"/>
              <a:gd name="connsiteX498" fmla="*/ 85702 w 430785"/>
              <a:gd name="connsiteY498" fmla="*/ 2377908 h 4352025"/>
              <a:gd name="connsiteX499" fmla="*/ 85702 w 430785"/>
              <a:gd name="connsiteY499" fmla="*/ 2350691 h 4352025"/>
              <a:gd name="connsiteX500" fmla="*/ 365209 w 430785"/>
              <a:gd name="connsiteY500" fmla="*/ 2313147 h 4352025"/>
              <a:gd name="connsiteX501" fmla="*/ 430784 w 430785"/>
              <a:gd name="connsiteY501" fmla="*/ 2350965 h 4352025"/>
              <a:gd name="connsiteX502" fmla="*/ 430784 w 430785"/>
              <a:gd name="connsiteY502" fmla="*/ 2352476 h 4352025"/>
              <a:gd name="connsiteX503" fmla="*/ 430784 w 430785"/>
              <a:gd name="connsiteY503" fmla="*/ 2379855 h 4352025"/>
              <a:gd name="connsiteX504" fmla="*/ 430784 w 430785"/>
              <a:gd name="connsiteY504" fmla="*/ 2381369 h 4352025"/>
              <a:gd name="connsiteX505" fmla="*/ 365209 w 430785"/>
              <a:gd name="connsiteY505" fmla="*/ 2343388 h 4352025"/>
              <a:gd name="connsiteX506" fmla="*/ 365209 w 430785"/>
              <a:gd name="connsiteY506" fmla="*/ 2341876 h 4352025"/>
              <a:gd name="connsiteX507" fmla="*/ 365209 w 430785"/>
              <a:gd name="connsiteY507" fmla="*/ 2314657 h 4352025"/>
              <a:gd name="connsiteX508" fmla="*/ 129527 w 430785"/>
              <a:gd name="connsiteY508" fmla="*/ 2308603 h 4352025"/>
              <a:gd name="connsiteX509" fmla="*/ 232110 w 430785"/>
              <a:gd name="connsiteY509" fmla="*/ 2367845 h 4352025"/>
              <a:gd name="connsiteX510" fmla="*/ 232110 w 430785"/>
              <a:gd name="connsiteY510" fmla="*/ 2369358 h 4352025"/>
              <a:gd name="connsiteX511" fmla="*/ 232110 w 430785"/>
              <a:gd name="connsiteY511" fmla="*/ 2396735 h 4352025"/>
              <a:gd name="connsiteX512" fmla="*/ 232110 w 430785"/>
              <a:gd name="connsiteY512" fmla="*/ 2398250 h 4352025"/>
              <a:gd name="connsiteX513" fmla="*/ 129527 w 430785"/>
              <a:gd name="connsiteY513" fmla="*/ 2339005 h 4352025"/>
              <a:gd name="connsiteX514" fmla="*/ 129527 w 430785"/>
              <a:gd name="connsiteY514" fmla="*/ 2337494 h 4352025"/>
              <a:gd name="connsiteX515" fmla="*/ 129527 w 430785"/>
              <a:gd name="connsiteY515" fmla="*/ 2310113 h 4352025"/>
              <a:gd name="connsiteX516" fmla="*/ 0 w 430785"/>
              <a:gd name="connsiteY516" fmla="*/ 2299676 h 4352025"/>
              <a:gd name="connsiteX517" fmla="*/ 65575 w 430785"/>
              <a:gd name="connsiteY517" fmla="*/ 2337494 h 4352025"/>
              <a:gd name="connsiteX518" fmla="*/ 65575 w 430785"/>
              <a:gd name="connsiteY518" fmla="*/ 2339005 h 4352025"/>
              <a:gd name="connsiteX519" fmla="*/ 65575 w 430785"/>
              <a:gd name="connsiteY519" fmla="*/ 2366384 h 4352025"/>
              <a:gd name="connsiteX520" fmla="*/ 65575 w 430785"/>
              <a:gd name="connsiteY520" fmla="*/ 2367898 h 4352025"/>
              <a:gd name="connsiteX521" fmla="*/ 0 w 430785"/>
              <a:gd name="connsiteY521" fmla="*/ 2329916 h 4352025"/>
              <a:gd name="connsiteX522" fmla="*/ 0 w 430785"/>
              <a:gd name="connsiteY522" fmla="*/ 2328568 h 4352025"/>
              <a:gd name="connsiteX523" fmla="*/ 0 w 430785"/>
              <a:gd name="connsiteY523" fmla="*/ 2301187 h 4352025"/>
              <a:gd name="connsiteX524" fmla="*/ 379168 w 430785"/>
              <a:gd name="connsiteY524" fmla="*/ 2255364 h 4352025"/>
              <a:gd name="connsiteX525" fmla="*/ 430784 w 430785"/>
              <a:gd name="connsiteY525" fmla="*/ 2285232 h 4352025"/>
              <a:gd name="connsiteX526" fmla="*/ 430784 w 430785"/>
              <a:gd name="connsiteY526" fmla="*/ 2286739 h 4352025"/>
              <a:gd name="connsiteX527" fmla="*/ 430784 w 430785"/>
              <a:gd name="connsiteY527" fmla="*/ 2313959 h 4352025"/>
              <a:gd name="connsiteX528" fmla="*/ 430784 w 430785"/>
              <a:gd name="connsiteY528" fmla="*/ 2315469 h 4352025"/>
              <a:gd name="connsiteX529" fmla="*/ 379168 w 430785"/>
              <a:gd name="connsiteY529" fmla="*/ 2285604 h 4352025"/>
              <a:gd name="connsiteX530" fmla="*/ 379168 w 430785"/>
              <a:gd name="connsiteY530" fmla="*/ 2284096 h 4352025"/>
              <a:gd name="connsiteX531" fmla="*/ 379168 w 430785"/>
              <a:gd name="connsiteY531" fmla="*/ 2256874 h 4352025"/>
              <a:gd name="connsiteX532" fmla="*/ 123035 w 430785"/>
              <a:gd name="connsiteY532" fmla="*/ 2239134 h 4352025"/>
              <a:gd name="connsiteX533" fmla="*/ 199161 w 430785"/>
              <a:gd name="connsiteY533" fmla="*/ 2283122 h 4352025"/>
              <a:gd name="connsiteX534" fmla="*/ 199161 w 430785"/>
              <a:gd name="connsiteY534" fmla="*/ 2284630 h 4352025"/>
              <a:gd name="connsiteX535" fmla="*/ 199161 w 430785"/>
              <a:gd name="connsiteY535" fmla="*/ 2311849 h 4352025"/>
              <a:gd name="connsiteX536" fmla="*/ 199161 w 430785"/>
              <a:gd name="connsiteY536" fmla="*/ 2313359 h 4352025"/>
              <a:gd name="connsiteX537" fmla="*/ 123035 w 430785"/>
              <a:gd name="connsiteY537" fmla="*/ 2269373 h 4352025"/>
              <a:gd name="connsiteX538" fmla="*/ 123035 w 430785"/>
              <a:gd name="connsiteY538" fmla="*/ 2267865 h 4352025"/>
              <a:gd name="connsiteX539" fmla="*/ 123035 w 430785"/>
              <a:gd name="connsiteY539" fmla="*/ 2240642 h 4352025"/>
              <a:gd name="connsiteX540" fmla="*/ 0 w 430785"/>
              <a:gd name="connsiteY540" fmla="*/ 2233939 h 4352025"/>
              <a:gd name="connsiteX541" fmla="*/ 109563 w 430785"/>
              <a:gd name="connsiteY541" fmla="*/ 2297080 h 4352025"/>
              <a:gd name="connsiteX542" fmla="*/ 109563 w 430785"/>
              <a:gd name="connsiteY542" fmla="*/ 2298590 h 4352025"/>
              <a:gd name="connsiteX543" fmla="*/ 109563 w 430785"/>
              <a:gd name="connsiteY543" fmla="*/ 2325808 h 4352025"/>
              <a:gd name="connsiteX544" fmla="*/ 109563 w 430785"/>
              <a:gd name="connsiteY544" fmla="*/ 2327318 h 4352025"/>
              <a:gd name="connsiteX545" fmla="*/ 0 w 430785"/>
              <a:gd name="connsiteY545" fmla="*/ 2264179 h 4352025"/>
              <a:gd name="connsiteX546" fmla="*/ 0 w 430785"/>
              <a:gd name="connsiteY546" fmla="*/ 2262671 h 4352025"/>
              <a:gd name="connsiteX547" fmla="*/ 0 w 430785"/>
              <a:gd name="connsiteY547" fmla="*/ 2235449 h 4352025"/>
              <a:gd name="connsiteX548" fmla="*/ 222372 w 430785"/>
              <a:gd name="connsiteY548" fmla="*/ 2230691 h 4352025"/>
              <a:gd name="connsiteX549" fmla="*/ 274151 w 430785"/>
              <a:gd name="connsiteY549" fmla="*/ 2260562 h 4352025"/>
              <a:gd name="connsiteX550" fmla="*/ 274151 w 430785"/>
              <a:gd name="connsiteY550" fmla="*/ 2262070 h 4352025"/>
              <a:gd name="connsiteX551" fmla="*/ 274151 w 430785"/>
              <a:gd name="connsiteY551" fmla="*/ 2289290 h 4352025"/>
              <a:gd name="connsiteX552" fmla="*/ 274151 w 430785"/>
              <a:gd name="connsiteY552" fmla="*/ 2290800 h 4352025"/>
              <a:gd name="connsiteX553" fmla="*/ 222372 w 430785"/>
              <a:gd name="connsiteY553" fmla="*/ 2260933 h 4352025"/>
              <a:gd name="connsiteX554" fmla="*/ 222372 w 430785"/>
              <a:gd name="connsiteY554" fmla="*/ 2259425 h 4352025"/>
              <a:gd name="connsiteX555" fmla="*/ 222372 w 430785"/>
              <a:gd name="connsiteY555" fmla="*/ 2232203 h 4352025"/>
              <a:gd name="connsiteX556" fmla="*/ 55836 w 430785"/>
              <a:gd name="connsiteY556" fmla="*/ 2200333 h 4352025"/>
              <a:gd name="connsiteX557" fmla="*/ 103070 w 430785"/>
              <a:gd name="connsiteY557" fmla="*/ 2227605 h 4352025"/>
              <a:gd name="connsiteX558" fmla="*/ 103070 w 430785"/>
              <a:gd name="connsiteY558" fmla="*/ 2229117 h 4352025"/>
              <a:gd name="connsiteX559" fmla="*/ 103070 w 430785"/>
              <a:gd name="connsiteY559" fmla="*/ 2256340 h 4352025"/>
              <a:gd name="connsiteX560" fmla="*/ 103070 w 430785"/>
              <a:gd name="connsiteY560" fmla="*/ 2257848 h 4352025"/>
              <a:gd name="connsiteX561" fmla="*/ 55836 w 430785"/>
              <a:gd name="connsiteY561" fmla="*/ 2230580 h 4352025"/>
              <a:gd name="connsiteX562" fmla="*/ 55836 w 430785"/>
              <a:gd name="connsiteY562" fmla="*/ 2229066 h 4352025"/>
              <a:gd name="connsiteX563" fmla="*/ 55836 w 430785"/>
              <a:gd name="connsiteY563" fmla="*/ 2201849 h 4352025"/>
              <a:gd name="connsiteX564" fmla="*/ 355632 w 430785"/>
              <a:gd name="connsiteY564" fmla="*/ 2175992 h 4352025"/>
              <a:gd name="connsiteX565" fmla="*/ 430784 w 430785"/>
              <a:gd name="connsiteY565" fmla="*/ 2219322 h 4352025"/>
              <a:gd name="connsiteX566" fmla="*/ 430784 w 430785"/>
              <a:gd name="connsiteY566" fmla="*/ 2220840 h 4352025"/>
              <a:gd name="connsiteX567" fmla="*/ 430784 w 430785"/>
              <a:gd name="connsiteY567" fmla="*/ 2248221 h 4352025"/>
              <a:gd name="connsiteX568" fmla="*/ 430784 w 430785"/>
              <a:gd name="connsiteY568" fmla="*/ 2249731 h 4352025"/>
              <a:gd name="connsiteX569" fmla="*/ 355632 w 430785"/>
              <a:gd name="connsiteY569" fmla="*/ 2206231 h 4352025"/>
              <a:gd name="connsiteX570" fmla="*/ 355632 w 430785"/>
              <a:gd name="connsiteY570" fmla="*/ 2204714 h 4352025"/>
              <a:gd name="connsiteX571" fmla="*/ 355632 w 430785"/>
              <a:gd name="connsiteY571" fmla="*/ 2177501 h 4352025"/>
              <a:gd name="connsiteX572" fmla="*/ 125794 w 430785"/>
              <a:gd name="connsiteY572" fmla="*/ 2174857 h 4352025"/>
              <a:gd name="connsiteX573" fmla="*/ 202407 w 430785"/>
              <a:gd name="connsiteY573" fmla="*/ 2219161 h 4352025"/>
              <a:gd name="connsiteX574" fmla="*/ 202407 w 430785"/>
              <a:gd name="connsiteY574" fmla="*/ 2220677 h 4352025"/>
              <a:gd name="connsiteX575" fmla="*/ 202407 w 430785"/>
              <a:gd name="connsiteY575" fmla="*/ 2247898 h 4352025"/>
              <a:gd name="connsiteX576" fmla="*/ 202407 w 430785"/>
              <a:gd name="connsiteY576" fmla="*/ 2249408 h 4352025"/>
              <a:gd name="connsiteX577" fmla="*/ 125794 w 430785"/>
              <a:gd name="connsiteY577" fmla="*/ 2205256 h 4352025"/>
              <a:gd name="connsiteX578" fmla="*/ 125794 w 430785"/>
              <a:gd name="connsiteY578" fmla="*/ 2203741 h 4352025"/>
              <a:gd name="connsiteX579" fmla="*/ 125794 w 430785"/>
              <a:gd name="connsiteY579" fmla="*/ 2176365 h 4352025"/>
              <a:gd name="connsiteX580" fmla="*/ 0 w 430785"/>
              <a:gd name="connsiteY580" fmla="*/ 2168040 h 4352025"/>
              <a:gd name="connsiteX581" fmla="*/ 35709 w 430785"/>
              <a:gd name="connsiteY581" fmla="*/ 2188649 h 4352025"/>
              <a:gd name="connsiteX582" fmla="*/ 35709 w 430785"/>
              <a:gd name="connsiteY582" fmla="*/ 2190162 h 4352025"/>
              <a:gd name="connsiteX583" fmla="*/ 35709 w 430785"/>
              <a:gd name="connsiteY583" fmla="*/ 2217536 h 4352025"/>
              <a:gd name="connsiteX584" fmla="*/ 35709 w 430785"/>
              <a:gd name="connsiteY584" fmla="*/ 2219053 h 4352025"/>
              <a:gd name="connsiteX585" fmla="*/ 0 w 430785"/>
              <a:gd name="connsiteY585" fmla="*/ 2198439 h 4352025"/>
              <a:gd name="connsiteX586" fmla="*/ 0 w 430785"/>
              <a:gd name="connsiteY586" fmla="*/ 2196925 h 4352025"/>
              <a:gd name="connsiteX587" fmla="*/ 0 w 430785"/>
              <a:gd name="connsiteY587" fmla="*/ 2169553 h 4352025"/>
              <a:gd name="connsiteX588" fmla="*/ 193155 w 430785"/>
              <a:gd name="connsiteY588" fmla="*/ 2147913 h 4352025"/>
              <a:gd name="connsiteX589" fmla="*/ 225293 w 430785"/>
              <a:gd name="connsiteY589" fmla="*/ 2166579 h 4352025"/>
              <a:gd name="connsiteX590" fmla="*/ 225293 w 430785"/>
              <a:gd name="connsiteY590" fmla="*/ 2167930 h 4352025"/>
              <a:gd name="connsiteX591" fmla="*/ 225293 w 430785"/>
              <a:gd name="connsiteY591" fmla="*/ 2195303 h 4352025"/>
              <a:gd name="connsiteX592" fmla="*/ 225293 w 430785"/>
              <a:gd name="connsiteY592" fmla="*/ 2196816 h 4352025"/>
              <a:gd name="connsiteX593" fmla="*/ 193155 w 430785"/>
              <a:gd name="connsiteY593" fmla="*/ 2178313 h 4352025"/>
              <a:gd name="connsiteX594" fmla="*/ 193155 w 430785"/>
              <a:gd name="connsiteY594" fmla="*/ 2176800 h 4352025"/>
              <a:gd name="connsiteX595" fmla="*/ 193155 w 430785"/>
              <a:gd name="connsiteY595" fmla="*/ 2149426 h 4352025"/>
              <a:gd name="connsiteX596" fmla="*/ 379168 w 430785"/>
              <a:gd name="connsiteY596" fmla="*/ 2123728 h 4352025"/>
              <a:gd name="connsiteX597" fmla="*/ 430784 w 430785"/>
              <a:gd name="connsiteY597" fmla="*/ 2153594 h 4352025"/>
              <a:gd name="connsiteX598" fmla="*/ 430784 w 430785"/>
              <a:gd name="connsiteY598" fmla="*/ 2155106 h 4352025"/>
              <a:gd name="connsiteX599" fmla="*/ 430784 w 430785"/>
              <a:gd name="connsiteY599" fmla="*/ 2182481 h 4352025"/>
              <a:gd name="connsiteX600" fmla="*/ 430784 w 430785"/>
              <a:gd name="connsiteY600" fmla="*/ 2183993 h 4352025"/>
              <a:gd name="connsiteX601" fmla="*/ 379168 w 430785"/>
              <a:gd name="connsiteY601" fmla="*/ 2154132 h 4352025"/>
              <a:gd name="connsiteX602" fmla="*/ 379168 w 430785"/>
              <a:gd name="connsiteY602" fmla="*/ 2152619 h 4352025"/>
              <a:gd name="connsiteX603" fmla="*/ 379168 w 430785"/>
              <a:gd name="connsiteY603" fmla="*/ 2125240 h 4352025"/>
              <a:gd name="connsiteX604" fmla="*/ 0 w 430785"/>
              <a:gd name="connsiteY604" fmla="*/ 2102302 h 4352025"/>
              <a:gd name="connsiteX605" fmla="*/ 105829 w 430785"/>
              <a:gd name="connsiteY605" fmla="*/ 2163332 h 4352025"/>
              <a:gd name="connsiteX606" fmla="*/ 105829 w 430785"/>
              <a:gd name="connsiteY606" fmla="*/ 2164846 h 4352025"/>
              <a:gd name="connsiteX607" fmla="*/ 105829 w 430785"/>
              <a:gd name="connsiteY607" fmla="*/ 2192218 h 4352025"/>
              <a:gd name="connsiteX608" fmla="*/ 105829 w 430785"/>
              <a:gd name="connsiteY608" fmla="*/ 2193733 h 4352025"/>
              <a:gd name="connsiteX609" fmla="*/ 0 w 430785"/>
              <a:gd name="connsiteY609" fmla="*/ 2132546 h 4352025"/>
              <a:gd name="connsiteX610" fmla="*/ 0 w 430785"/>
              <a:gd name="connsiteY610" fmla="*/ 2131032 h 4352025"/>
              <a:gd name="connsiteX611" fmla="*/ 0 w 430785"/>
              <a:gd name="connsiteY611" fmla="*/ 2103816 h 4352025"/>
              <a:gd name="connsiteX612" fmla="*/ 210847 w 430785"/>
              <a:gd name="connsiteY612" fmla="*/ 2092402 h 4352025"/>
              <a:gd name="connsiteX613" fmla="*/ 258081 w 430785"/>
              <a:gd name="connsiteY613" fmla="*/ 2119670 h 4352025"/>
              <a:gd name="connsiteX614" fmla="*/ 258081 w 430785"/>
              <a:gd name="connsiteY614" fmla="*/ 2121183 h 4352025"/>
              <a:gd name="connsiteX615" fmla="*/ 258081 w 430785"/>
              <a:gd name="connsiteY615" fmla="*/ 2148562 h 4352025"/>
              <a:gd name="connsiteX616" fmla="*/ 258081 w 430785"/>
              <a:gd name="connsiteY616" fmla="*/ 2150075 h 4352025"/>
              <a:gd name="connsiteX617" fmla="*/ 210847 w 430785"/>
              <a:gd name="connsiteY617" fmla="*/ 2122806 h 4352025"/>
              <a:gd name="connsiteX618" fmla="*/ 210847 w 430785"/>
              <a:gd name="connsiteY618" fmla="*/ 2121294 h 4352025"/>
              <a:gd name="connsiteX619" fmla="*/ 210847 w 430785"/>
              <a:gd name="connsiteY619" fmla="*/ 2093914 h 4352025"/>
              <a:gd name="connsiteX620" fmla="*/ 71743 w 430785"/>
              <a:gd name="connsiteY620" fmla="*/ 2077956 h 4352025"/>
              <a:gd name="connsiteX621" fmla="*/ 173028 w 430785"/>
              <a:gd name="connsiteY621" fmla="*/ 2136388 h 4352025"/>
              <a:gd name="connsiteX622" fmla="*/ 173028 w 430785"/>
              <a:gd name="connsiteY622" fmla="*/ 2137901 h 4352025"/>
              <a:gd name="connsiteX623" fmla="*/ 173028 w 430785"/>
              <a:gd name="connsiteY623" fmla="*/ 2165280 h 4352025"/>
              <a:gd name="connsiteX624" fmla="*/ 173028 w 430785"/>
              <a:gd name="connsiteY624" fmla="*/ 2166631 h 4352025"/>
              <a:gd name="connsiteX625" fmla="*/ 71743 w 430785"/>
              <a:gd name="connsiteY625" fmla="*/ 2108198 h 4352025"/>
              <a:gd name="connsiteX626" fmla="*/ 71743 w 430785"/>
              <a:gd name="connsiteY626" fmla="*/ 2106685 h 4352025"/>
              <a:gd name="connsiteX627" fmla="*/ 71743 w 430785"/>
              <a:gd name="connsiteY627" fmla="*/ 2079468 h 4352025"/>
              <a:gd name="connsiteX628" fmla="*/ 359366 w 430785"/>
              <a:gd name="connsiteY628" fmla="*/ 2046466 h 4352025"/>
              <a:gd name="connsiteX629" fmla="*/ 430785 w 430785"/>
              <a:gd name="connsiteY629" fmla="*/ 2087856 h 4352025"/>
              <a:gd name="connsiteX630" fmla="*/ 430785 w 430785"/>
              <a:gd name="connsiteY630" fmla="*/ 2089368 h 4352025"/>
              <a:gd name="connsiteX631" fmla="*/ 430785 w 430785"/>
              <a:gd name="connsiteY631" fmla="*/ 2116586 h 4352025"/>
              <a:gd name="connsiteX632" fmla="*/ 430785 w 430785"/>
              <a:gd name="connsiteY632" fmla="*/ 2118098 h 4352025"/>
              <a:gd name="connsiteX633" fmla="*/ 359366 w 430785"/>
              <a:gd name="connsiteY633" fmla="*/ 2076870 h 4352025"/>
              <a:gd name="connsiteX634" fmla="*/ 359366 w 430785"/>
              <a:gd name="connsiteY634" fmla="*/ 2075358 h 4352025"/>
              <a:gd name="connsiteX635" fmla="*/ 359366 w 430785"/>
              <a:gd name="connsiteY635" fmla="*/ 2047978 h 4352025"/>
              <a:gd name="connsiteX636" fmla="*/ 0 w 430785"/>
              <a:gd name="connsiteY636" fmla="*/ 2036403 h 4352025"/>
              <a:gd name="connsiteX637" fmla="*/ 51779 w 430785"/>
              <a:gd name="connsiteY637" fmla="*/ 2066268 h 4352025"/>
              <a:gd name="connsiteX638" fmla="*/ 51779 w 430785"/>
              <a:gd name="connsiteY638" fmla="*/ 2067782 h 4352025"/>
              <a:gd name="connsiteX639" fmla="*/ 51779 w 430785"/>
              <a:gd name="connsiteY639" fmla="*/ 2095161 h 4352025"/>
              <a:gd name="connsiteX640" fmla="*/ 51779 w 430785"/>
              <a:gd name="connsiteY640" fmla="*/ 2096674 h 4352025"/>
              <a:gd name="connsiteX641" fmla="*/ 0 w 430785"/>
              <a:gd name="connsiteY641" fmla="*/ 2066808 h 4352025"/>
              <a:gd name="connsiteX642" fmla="*/ 0 w 430785"/>
              <a:gd name="connsiteY642" fmla="*/ 2065295 h 4352025"/>
              <a:gd name="connsiteX643" fmla="*/ 0 w 430785"/>
              <a:gd name="connsiteY643" fmla="*/ 2037916 h 4352025"/>
              <a:gd name="connsiteX644" fmla="*/ 248829 w 430785"/>
              <a:gd name="connsiteY644" fmla="*/ 1982676 h 4352025"/>
              <a:gd name="connsiteX645" fmla="*/ 280805 w 430785"/>
              <a:gd name="connsiteY645" fmla="*/ 2001181 h 4352025"/>
              <a:gd name="connsiteX646" fmla="*/ 280805 w 430785"/>
              <a:gd name="connsiteY646" fmla="*/ 2002693 h 4352025"/>
              <a:gd name="connsiteX647" fmla="*/ 280805 w 430785"/>
              <a:gd name="connsiteY647" fmla="*/ 2030074 h 4352025"/>
              <a:gd name="connsiteX648" fmla="*/ 280805 w 430785"/>
              <a:gd name="connsiteY648" fmla="*/ 2031585 h 4352025"/>
              <a:gd name="connsiteX649" fmla="*/ 248829 w 430785"/>
              <a:gd name="connsiteY649" fmla="*/ 2012920 h 4352025"/>
              <a:gd name="connsiteX650" fmla="*/ 248829 w 430785"/>
              <a:gd name="connsiteY650" fmla="*/ 2011569 h 4352025"/>
              <a:gd name="connsiteX651" fmla="*/ 248829 w 430785"/>
              <a:gd name="connsiteY651" fmla="*/ 1984189 h 4352025"/>
              <a:gd name="connsiteX652" fmla="*/ 0 w 430785"/>
              <a:gd name="connsiteY652" fmla="*/ 1970665 h 4352025"/>
              <a:gd name="connsiteX653" fmla="*/ 190883 w 430785"/>
              <a:gd name="connsiteY653" fmla="*/ 2080878 h 4352025"/>
              <a:gd name="connsiteX654" fmla="*/ 190883 w 430785"/>
              <a:gd name="connsiteY654" fmla="*/ 2082390 h 4352025"/>
              <a:gd name="connsiteX655" fmla="*/ 190883 w 430785"/>
              <a:gd name="connsiteY655" fmla="*/ 2109608 h 4352025"/>
              <a:gd name="connsiteX656" fmla="*/ 190883 w 430785"/>
              <a:gd name="connsiteY656" fmla="*/ 2111120 h 4352025"/>
              <a:gd name="connsiteX657" fmla="*/ 0 w 430785"/>
              <a:gd name="connsiteY657" fmla="*/ 2000908 h 4352025"/>
              <a:gd name="connsiteX658" fmla="*/ 0 w 430785"/>
              <a:gd name="connsiteY658" fmla="*/ 1999558 h 4352025"/>
              <a:gd name="connsiteX659" fmla="*/ 0 w 430785"/>
              <a:gd name="connsiteY659" fmla="*/ 1972178 h 4352025"/>
              <a:gd name="connsiteX660" fmla="*/ 339888 w 430785"/>
              <a:gd name="connsiteY660" fmla="*/ 1969528 h 4352025"/>
              <a:gd name="connsiteX661" fmla="*/ 430784 w 430785"/>
              <a:gd name="connsiteY661" fmla="*/ 2021957 h 4352025"/>
              <a:gd name="connsiteX662" fmla="*/ 430784 w 430785"/>
              <a:gd name="connsiteY662" fmla="*/ 2023469 h 4352025"/>
              <a:gd name="connsiteX663" fmla="*/ 430784 w 430785"/>
              <a:gd name="connsiteY663" fmla="*/ 2050848 h 4352025"/>
              <a:gd name="connsiteX664" fmla="*/ 430784 w 430785"/>
              <a:gd name="connsiteY664" fmla="*/ 2052361 h 4352025"/>
              <a:gd name="connsiteX665" fmla="*/ 339888 w 430785"/>
              <a:gd name="connsiteY665" fmla="*/ 1999771 h 4352025"/>
              <a:gd name="connsiteX666" fmla="*/ 339888 w 430785"/>
              <a:gd name="connsiteY666" fmla="*/ 1998259 h 4352025"/>
              <a:gd name="connsiteX667" fmla="*/ 339888 w 430785"/>
              <a:gd name="connsiteY667" fmla="*/ 1971041 h 4352025"/>
              <a:gd name="connsiteX668" fmla="*/ 109563 w 430785"/>
              <a:gd name="connsiteY668" fmla="*/ 1968068 h 4352025"/>
              <a:gd name="connsiteX669" fmla="*/ 141539 w 430785"/>
              <a:gd name="connsiteY669" fmla="*/ 1986573 h 4352025"/>
              <a:gd name="connsiteX670" fmla="*/ 141539 w 430785"/>
              <a:gd name="connsiteY670" fmla="*/ 1988085 h 4352025"/>
              <a:gd name="connsiteX671" fmla="*/ 141539 w 430785"/>
              <a:gd name="connsiteY671" fmla="*/ 2015465 h 4352025"/>
              <a:gd name="connsiteX672" fmla="*/ 141539 w 430785"/>
              <a:gd name="connsiteY672" fmla="*/ 2016977 h 4352025"/>
              <a:gd name="connsiteX673" fmla="*/ 109563 w 430785"/>
              <a:gd name="connsiteY673" fmla="*/ 1998311 h 4352025"/>
              <a:gd name="connsiteX674" fmla="*/ 109563 w 430785"/>
              <a:gd name="connsiteY674" fmla="*/ 1996799 h 4352025"/>
              <a:gd name="connsiteX675" fmla="*/ 109563 w 430785"/>
              <a:gd name="connsiteY675" fmla="*/ 1969581 h 4352025"/>
              <a:gd name="connsiteX676" fmla="*/ 199161 w 430785"/>
              <a:gd name="connsiteY676" fmla="*/ 1954110 h 4352025"/>
              <a:gd name="connsiteX677" fmla="*/ 231299 w 430785"/>
              <a:gd name="connsiteY677" fmla="*/ 1972614 h 4352025"/>
              <a:gd name="connsiteX678" fmla="*/ 231299 w 430785"/>
              <a:gd name="connsiteY678" fmla="*/ 1974126 h 4352025"/>
              <a:gd name="connsiteX679" fmla="*/ 231299 w 430785"/>
              <a:gd name="connsiteY679" fmla="*/ 2001344 h 4352025"/>
              <a:gd name="connsiteX680" fmla="*/ 231299 w 430785"/>
              <a:gd name="connsiteY680" fmla="*/ 2002856 h 4352025"/>
              <a:gd name="connsiteX681" fmla="*/ 199161 w 430785"/>
              <a:gd name="connsiteY681" fmla="*/ 1984352 h 4352025"/>
              <a:gd name="connsiteX682" fmla="*/ 199161 w 430785"/>
              <a:gd name="connsiteY682" fmla="*/ 1982839 h 4352025"/>
              <a:gd name="connsiteX683" fmla="*/ 199161 w 430785"/>
              <a:gd name="connsiteY683" fmla="*/ 1955622 h 4352025"/>
              <a:gd name="connsiteX684" fmla="*/ 71743 w 430785"/>
              <a:gd name="connsiteY684" fmla="*/ 1946319 h 4352025"/>
              <a:gd name="connsiteX685" fmla="*/ 89435 w 430785"/>
              <a:gd name="connsiteY685" fmla="*/ 1956544 h 4352025"/>
              <a:gd name="connsiteX686" fmla="*/ 89435 w 430785"/>
              <a:gd name="connsiteY686" fmla="*/ 1958057 h 4352025"/>
              <a:gd name="connsiteX687" fmla="*/ 89435 w 430785"/>
              <a:gd name="connsiteY687" fmla="*/ 1985275 h 4352025"/>
              <a:gd name="connsiteX688" fmla="*/ 89435 w 430785"/>
              <a:gd name="connsiteY688" fmla="*/ 1986787 h 4352025"/>
              <a:gd name="connsiteX689" fmla="*/ 71743 w 430785"/>
              <a:gd name="connsiteY689" fmla="*/ 1976561 h 4352025"/>
              <a:gd name="connsiteX690" fmla="*/ 71743 w 430785"/>
              <a:gd name="connsiteY690" fmla="*/ 1975049 h 4352025"/>
              <a:gd name="connsiteX691" fmla="*/ 71743 w 430785"/>
              <a:gd name="connsiteY691" fmla="*/ 1947831 h 4352025"/>
              <a:gd name="connsiteX692" fmla="*/ 365209 w 430785"/>
              <a:gd name="connsiteY692" fmla="*/ 1919427 h 4352025"/>
              <a:gd name="connsiteX693" fmla="*/ 430784 w 430785"/>
              <a:gd name="connsiteY693" fmla="*/ 1957246 h 4352025"/>
              <a:gd name="connsiteX694" fmla="*/ 430784 w 430785"/>
              <a:gd name="connsiteY694" fmla="*/ 1986139 h 4352025"/>
              <a:gd name="connsiteX695" fmla="*/ 365209 w 430785"/>
              <a:gd name="connsiteY695" fmla="*/ 1948319 h 4352025"/>
              <a:gd name="connsiteX696" fmla="*/ 0 w 430785"/>
              <a:gd name="connsiteY696" fmla="*/ 1904928 h 4352025"/>
              <a:gd name="connsiteX697" fmla="*/ 51779 w 430785"/>
              <a:gd name="connsiteY697" fmla="*/ 1934794 h 4352025"/>
              <a:gd name="connsiteX698" fmla="*/ 51779 w 430785"/>
              <a:gd name="connsiteY698" fmla="*/ 1936307 h 4352025"/>
              <a:gd name="connsiteX699" fmla="*/ 51779 w 430785"/>
              <a:gd name="connsiteY699" fmla="*/ 1963523 h 4352025"/>
              <a:gd name="connsiteX700" fmla="*/ 51779 w 430785"/>
              <a:gd name="connsiteY700" fmla="*/ 1965037 h 4352025"/>
              <a:gd name="connsiteX701" fmla="*/ 0 w 430785"/>
              <a:gd name="connsiteY701" fmla="*/ 1935171 h 4352025"/>
              <a:gd name="connsiteX702" fmla="*/ 0 w 430785"/>
              <a:gd name="connsiteY702" fmla="*/ 1933658 h 4352025"/>
              <a:gd name="connsiteX703" fmla="*/ 0 w 430785"/>
              <a:gd name="connsiteY703" fmla="*/ 1906441 h 4352025"/>
              <a:gd name="connsiteX704" fmla="*/ 218476 w 430785"/>
              <a:gd name="connsiteY704" fmla="*/ 1899410 h 4352025"/>
              <a:gd name="connsiteX705" fmla="*/ 250614 w 430785"/>
              <a:gd name="connsiteY705" fmla="*/ 1917914 h 4352025"/>
              <a:gd name="connsiteX706" fmla="*/ 250614 w 430785"/>
              <a:gd name="connsiteY706" fmla="*/ 1919427 h 4352025"/>
              <a:gd name="connsiteX707" fmla="*/ 250614 w 430785"/>
              <a:gd name="connsiteY707" fmla="*/ 1946806 h 4352025"/>
              <a:gd name="connsiteX708" fmla="*/ 250614 w 430785"/>
              <a:gd name="connsiteY708" fmla="*/ 1948319 h 4352025"/>
              <a:gd name="connsiteX709" fmla="*/ 218476 w 430785"/>
              <a:gd name="connsiteY709" fmla="*/ 1929652 h 4352025"/>
              <a:gd name="connsiteX710" fmla="*/ 218476 w 430785"/>
              <a:gd name="connsiteY710" fmla="*/ 1928140 h 4352025"/>
              <a:gd name="connsiteX711" fmla="*/ 218476 w 430785"/>
              <a:gd name="connsiteY711" fmla="*/ 1900923 h 4352025"/>
              <a:gd name="connsiteX712" fmla="*/ 91546 w 430785"/>
              <a:gd name="connsiteY712" fmla="*/ 1891943 h 4352025"/>
              <a:gd name="connsiteX713" fmla="*/ 179034 w 430785"/>
              <a:gd name="connsiteY713" fmla="*/ 1942423 h 4352025"/>
              <a:gd name="connsiteX714" fmla="*/ 179034 w 430785"/>
              <a:gd name="connsiteY714" fmla="*/ 1943935 h 4352025"/>
              <a:gd name="connsiteX715" fmla="*/ 179034 w 430785"/>
              <a:gd name="connsiteY715" fmla="*/ 1971315 h 4352025"/>
              <a:gd name="connsiteX716" fmla="*/ 179034 w 430785"/>
              <a:gd name="connsiteY716" fmla="*/ 1972827 h 4352025"/>
              <a:gd name="connsiteX717" fmla="*/ 91546 w 430785"/>
              <a:gd name="connsiteY717" fmla="*/ 1922185 h 4352025"/>
              <a:gd name="connsiteX718" fmla="*/ 91546 w 430785"/>
              <a:gd name="connsiteY718" fmla="*/ 1920673 h 4352025"/>
              <a:gd name="connsiteX719" fmla="*/ 91546 w 430785"/>
              <a:gd name="connsiteY719" fmla="*/ 1893455 h 4352025"/>
              <a:gd name="connsiteX720" fmla="*/ 151278 w 430785"/>
              <a:gd name="connsiteY720" fmla="*/ 1860617 h 4352025"/>
              <a:gd name="connsiteX721" fmla="*/ 198512 w 430785"/>
              <a:gd name="connsiteY721" fmla="*/ 1887885 h 4352025"/>
              <a:gd name="connsiteX722" fmla="*/ 198512 w 430785"/>
              <a:gd name="connsiteY722" fmla="*/ 1889399 h 4352025"/>
              <a:gd name="connsiteX723" fmla="*/ 198512 w 430785"/>
              <a:gd name="connsiteY723" fmla="*/ 1916615 h 4352025"/>
              <a:gd name="connsiteX724" fmla="*/ 198512 w 430785"/>
              <a:gd name="connsiteY724" fmla="*/ 1918129 h 4352025"/>
              <a:gd name="connsiteX725" fmla="*/ 151278 w 430785"/>
              <a:gd name="connsiteY725" fmla="*/ 1890860 h 4352025"/>
              <a:gd name="connsiteX726" fmla="*/ 151278 w 430785"/>
              <a:gd name="connsiteY726" fmla="*/ 1889346 h 4352025"/>
              <a:gd name="connsiteX727" fmla="*/ 151278 w 430785"/>
              <a:gd name="connsiteY727" fmla="*/ 1862130 h 4352025"/>
              <a:gd name="connsiteX728" fmla="*/ 361638 w 430785"/>
              <a:gd name="connsiteY728" fmla="*/ 1851579 h 4352025"/>
              <a:gd name="connsiteX729" fmla="*/ 430784 w 430785"/>
              <a:gd name="connsiteY729" fmla="*/ 1891509 h 4352025"/>
              <a:gd name="connsiteX730" fmla="*/ 430784 w 430785"/>
              <a:gd name="connsiteY730" fmla="*/ 1920401 h 4352025"/>
              <a:gd name="connsiteX731" fmla="*/ 361638 w 430785"/>
              <a:gd name="connsiteY731" fmla="*/ 1880309 h 4352025"/>
              <a:gd name="connsiteX732" fmla="*/ 0 w 430785"/>
              <a:gd name="connsiteY732" fmla="*/ 1839029 h 4352025"/>
              <a:gd name="connsiteX733" fmla="*/ 71419 w 430785"/>
              <a:gd name="connsiteY733" fmla="*/ 1880256 h 4352025"/>
              <a:gd name="connsiteX734" fmla="*/ 71419 w 430785"/>
              <a:gd name="connsiteY734" fmla="*/ 1881770 h 4352025"/>
              <a:gd name="connsiteX735" fmla="*/ 71419 w 430785"/>
              <a:gd name="connsiteY735" fmla="*/ 1909148 h 4352025"/>
              <a:gd name="connsiteX736" fmla="*/ 71419 w 430785"/>
              <a:gd name="connsiteY736" fmla="*/ 1910661 h 4352025"/>
              <a:gd name="connsiteX737" fmla="*/ 0 w 430785"/>
              <a:gd name="connsiteY737" fmla="*/ 1869434 h 4352025"/>
              <a:gd name="connsiteX738" fmla="*/ 0 w 430785"/>
              <a:gd name="connsiteY738" fmla="*/ 1867920 h 4352025"/>
              <a:gd name="connsiteX739" fmla="*/ 0 w 430785"/>
              <a:gd name="connsiteY739" fmla="*/ 1840542 h 4352025"/>
              <a:gd name="connsiteX740" fmla="*/ 302231 w 430785"/>
              <a:gd name="connsiteY740" fmla="*/ 1817169 h 4352025"/>
              <a:gd name="connsiteX741" fmla="*/ 334207 w 430785"/>
              <a:gd name="connsiteY741" fmla="*/ 1835835 h 4352025"/>
              <a:gd name="connsiteX742" fmla="*/ 334207 w 430785"/>
              <a:gd name="connsiteY742" fmla="*/ 1864564 h 4352025"/>
              <a:gd name="connsiteX743" fmla="*/ 302231 w 430785"/>
              <a:gd name="connsiteY743" fmla="*/ 1846060 h 4352025"/>
              <a:gd name="connsiteX744" fmla="*/ 395075 w 430785"/>
              <a:gd name="connsiteY744" fmla="*/ 1805157 h 4352025"/>
              <a:gd name="connsiteX745" fmla="*/ 430784 w 430785"/>
              <a:gd name="connsiteY745" fmla="*/ 1825771 h 4352025"/>
              <a:gd name="connsiteX746" fmla="*/ 430784 w 430785"/>
              <a:gd name="connsiteY746" fmla="*/ 1854501 h 4352025"/>
              <a:gd name="connsiteX747" fmla="*/ 395075 w 430785"/>
              <a:gd name="connsiteY747" fmla="*/ 1833887 h 4352025"/>
              <a:gd name="connsiteX748" fmla="*/ 252075 w 430785"/>
              <a:gd name="connsiteY748" fmla="*/ 1788277 h 4352025"/>
              <a:gd name="connsiteX749" fmla="*/ 284213 w 430785"/>
              <a:gd name="connsiteY749" fmla="*/ 1806943 h 4352025"/>
              <a:gd name="connsiteX750" fmla="*/ 284213 w 430785"/>
              <a:gd name="connsiteY750" fmla="*/ 1835673 h 4352025"/>
              <a:gd name="connsiteX751" fmla="*/ 252075 w 430785"/>
              <a:gd name="connsiteY751" fmla="*/ 1817169 h 4352025"/>
              <a:gd name="connsiteX752" fmla="*/ 133585 w 430785"/>
              <a:gd name="connsiteY752" fmla="*/ 1785679 h 4352025"/>
              <a:gd name="connsiteX753" fmla="*/ 196401 w 430785"/>
              <a:gd name="connsiteY753" fmla="*/ 1821875 h 4352025"/>
              <a:gd name="connsiteX754" fmla="*/ 196401 w 430785"/>
              <a:gd name="connsiteY754" fmla="*/ 1850767 h 4352025"/>
              <a:gd name="connsiteX755" fmla="*/ 133585 w 430785"/>
              <a:gd name="connsiteY755" fmla="*/ 1814571 h 4352025"/>
              <a:gd name="connsiteX756" fmla="*/ 0 w 430785"/>
              <a:gd name="connsiteY756" fmla="*/ 1773292 h 4352025"/>
              <a:gd name="connsiteX757" fmla="*/ 131151 w 430785"/>
              <a:gd name="connsiteY757" fmla="*/ 1848931 h 4352025"/>
              <a:gd name="connsiteX758" fmla="*/ 131151 w 430785"/>
              <a:gd name="connsiteY758" fmla="*/ 1850443 h 4352025"/>
              <a:gd name="connsiteX759" fmla="*/ 131151 w 430785"/>
              <a:gd name="connsiteY759" fmla="*/ 1877822 h 4352025"/>
              <a:gd name="connsiteX760" fmla="*/ 131151 w 430785"/>
              <a:gd name="connsiteY760" fmla="*/ 1879335 h 4352025"/>
              <a:gd name="connsiteX761" fmla="*/ 0 w 430785"/>
              <a:gd name="connsiteY761" fmla="*/ 1803534 h 4352025"/>
              <a:gd name="connsiteX762" fmla="*/ 0 w 430785"/>
              <a:gd name="connsiteY762" fmla="*/ 1802022 h 4352025"/>
              <a:gd name="connsiteX763" fmla="*/ 0 w 430785"/>
              <a:gd name="connsiteY763" fmla="*/ 1774804 h 4352025"/>
              <a:gd name="connsiteX764" fmla="*/ 85702 w 430785"/>
              <a:gd name="connsiteY764" fmla="*/ 1758086 h 4352025"/>
              <a:gd name="connsiteX765" fmla="*/ 113458 w 430785"/>
              <a:gd name="connsiteY765" fmla="*/ 1774155 h 4352025"/>
              <a:gd name="connsiteX766" fmla="*/ 113458 w 430785"/>
              <a:gd name="connsiteY766" fmla="*/ 1802885 h 4352025"/>
              <a:gd name="connsiteX767" fmla="*/ 85702 w 430785"/>
              <a:gd name="connsiteY767" fmla="*/ 1786816 h 4352025"/>
              <a:gd name="connsiteX768" fmla="*/ 365209 w 430785"/>
              <a:gd name="connsiteY768" fmla="*/ 1722052 h 4352025"/>
              <a:gd name="connsiteX769" fmla="*/ 430784 w 430785"/>
              <a:gd name="connsiteY769" fmla="*/ 1759871 h 4352025"/>
              <a:gd name="connsiteX770" fmla="*/ 430784 w 430785"/>
              <a:gd name="connsiteY770" fmla="*/ 1788764 h 4352025"/>
              <a:gd name="connsiteX771" fmla="*/ 365209 w 430785"/>
              <a:gd name="connsiteY771" fmla="*/ 1750782 h 4352025"/>
              <a:gd name="connsiteX772" fmla="*/ 129527 w 430785"/>
              <a:gd name="connsiteY772" fmla="*/ 1717508 h 4352025"/>
              <a:gd name="connsiteX773" fmla="*/ 232110 w 430785"/>
              <a:gd name="connsiteY773" fmla="*/ 1776753 h 4352025"/>
              <a:gd name="connsiteX774" fmla="*/ 232110 w 430785"/>
              <a:gd name="connsiteY774" fmla="*/ 1805645 h 4352025"/>
              <a:gd name="connsiteX775" fmla="*/ 129527 w 430785"/>
              <a:gd name="connsiteY775" fmla="*/ 1746400 h 4352025"/>
              <a:gd name="connsiteX776" fmla="*/ 0 w 430785"/>
              <a:gd name="connsiteY776" fmla="*/ 1708581 h 4352025"/>
              <a:gd name="connsiteX777" fmla="*/ 65575 w 430785"/>
              <a:gd name="connsiteY777" fmla="*/ 1746400 h 4352025"/>
              <a:gd name="connsiteX778" fmla="*/ 65575 w 430785"/>
              <a:gd name="connsiteY778" fmla="*/ 1775292 h 4352025"/>
              <a:gd name="connsiteX779" fmla="*/ 0 w 430785"/>
              <a:gd name="connsiteY779" fmla="*/ 1737473 h 4352025"/>
              <a:gd name="connsiteX780" fmla="*/ 379168 w 430785"/>
              <a:gd name="connsiteY780" fmla="*/ 1664268 h 4352025"/>
              <a:gd name="connsiteX781" fmla="*/ 430784 w 430785"/>
              <a:gd name="connsiteY781" fmla="*/ 1694134 h 4352025"/>
              <a:gd name="connsiteX782" fmla="*/ 430784 w 430785"/>
              <a:gd name="connsiteY782" fmla="*/ 1722864 h 4352025"/>
              <a:gd name="connsiteX783" fmla="*/ 379168 w 430785"/>
              <a:gd name="connsiteY783" fmla="*/ 1692998 h 4352025"/>
              <a:gd name="connsiteX784" fmla="*/ 123035 w 430785"/>
              <a:gd name="connsiteY784" fmla="*/ 1648036 h 4352025"/>
              <a:gd name="connsiteX785" fmla="*/ 199161 w 430785"/>
              <a:gd name="connsiteY785" fmla="*/ 1692024 h 4352025"/>
              <a:gd name="connsiteX786" fmla="*/ 199161 w 430785"/>
              <a:gd name="connsiteY786" fmla="*/ 1720754 h 4352025"/>
              <a:gd name="connsiteX787" fmla="*/ 123035 w 430785"/>
              <a:gd name="connsiteY787" fmla="*/ 1676767 h 4352025"/>
              <a:gd name="connsiteX788" fmla="*/ 0 w 430785"/>
              <a:gd name="connsiteY788" fmla="*/ 1642842 h 4352025"/>
              <a:gd name="connsiteX789" fmla="*/ 109563 w 430785"/>
              <a:gd name="connsiteY789" fmla="*/ 1705984 h 4352025"/>
              <a:gd name="connsiteX790" fmla="*/ 109563 w 430785"/>
              <a:gd name="connsiteY790" fmla="*/ 1734713 h 4352025"/>
              <a:gd name="connsiteX791" fmla="*/ 0 w 430785"/>
              <a:gd name="connsiteY791" fmla="*/ 1671573 h 4352025"/>
              <a:gd name="connsiteX792" fmla="*/ 222372 w 430785"/>
              <a:gd name="connsiteY792" fmla="*/ 1639596 h 4352025"/>
              <a:gd name="connsiteX793" fmla="*/ 274151 w 430785"/>
              <a:gd name="connsiteY793" fmla="*/ 1669463 h 4352025"/>
              <a:gd name="connsiteX794" fmla="*/ 274151 w 430785"/>
              <a:gd name="connsiteY794" fmla="*/ 1698193 h 4352025"/>
              <a:gd name="connsiteX795" fmla="*/ 222372 w 430785"/>
              <a:gd name="connsiteY795" fmla="*/ 1668327 h 4352025"/>
              <a:gd name="connsiteX796" fmla="*/ 55836 w 430785"/>
              <a:gd name="connsiteY796" fmla="*/ 1609243 h 4352025"/>
              <a:gd name="connsiteX797" fmla="*/ 103070 w 430785"/>
              <a:gd name="connsiteY797" fmla="*/ 1636512 h 4352025"/>
              <a:gd name="connsiteX798" fmla="*/ 103070 w 430785"/>
              <a:gd name="connsiteY798" fmla="*/ 1665242 h 4352025"/>
              <a:gd name="connsiteX799" fmla="*/ 55836 w 430785"/>
              <a:gd name="connsiteY799" fmla="*/ 1637973 h 4352025"/>
              <a:gd name="connsiteX800" fmla="*/ 355632 w 430785"/>
              <a:gd name="connsiteY800" fmla="*/ 1584895 h 4352025"/>
              <a:gd name="connsiteX801" fmla="*/ 430784 w 430785"/>
              <a:gd name="connsiteY801" fmla="*/ 1628233 h 4352025"/>
              <a:gd name="connsiteX802" fmla="*/ 430784 w 430785"/>
              <a:gd name="connsiteY802" fmla="*/ 1657125 h 4352025"/>
              <a:gd name="connsiteX803" fmla="*/ 355632 w 430785"/>
              <a:gd name="connsiteY803" fmla="*/ 1613625 h 4352025"/>
              <a:gd name="connsiteX804" fmla="*/ 125794 w 430785"/>
              <a:gd name="connsiteY804" fmla="*/ 1583759 h 4352025"/>
              <a:gd name="connsiteX805" fmla="*/ 202407 w 430785"/>
              <a:gd name="connsiteY805" fmla="*/ 1628071 h 4352025"/>
              <a:gd name="connsiteX806" fmla="*/ 202407 w 430785"/>
              <a:gd name="connsiteY806" fmla="*/ 1656801 h 4352025"/>
              <a:gd name="connsiteX807" fmla="*/ 125794 w 430785"/>
              <a:gd name="connsiteY807" fmla="*/ 1612651 h 4352025"/>
              <a:gd name="connsiteX808" fmla="*/ 0 w 430785"/>
              <a:gd name="connsiteY808" fmla="*/ 1576942 h 4352025"/>
              <a:gd name="connsiteX809" fmla="*/ 35709 w 430785"/>
              <a:gd name="connsiteY809" fmla="*/ 1597556 h 4352025"/>
              <a:gd name="connsiteX810" fmla="*/ 35709 w 430785"/>
              <a:gd name="connsiteY810" fmla="*/ 1626448 h 4352025"/>
              <a:gd name="connsiteX811" fmla="*/ 0 w 430785"/>
              <a:gd name="connsiteY811" fmla="*/ 1605834 h 4352025"/>
              <a:gd name="connsiteX812" fmla="*/ 193155 w 430785"/>
              <a:gd name="connsiteY812" fmla="*/ 1556815 h 4352025"/>
              <a:gd name="connsiteX813" fmla="*/ 225293 w 430785"/>
              <a:gd name="connsiteY813" fmla="*/ 1575481 h 4352025"/>
              <a:gd name="connsiteX814" fmla="*/ 225293 w 430785"/>
              <a:gd name="connsiteY814" fmla="*/ 1604211 h 4352025"/>
              <a:gd name="connsiteX815" fmla="*/ 193155 w 430785"/>
              <a:gd name="connsiteY815" fmla="*/ 1585707 h 4352025"/>
              <a:gd name="connsiteX816" fmla="*/ 379168 w 430785"/>
              <a:gd name="connsiteY816" fmla="*/ 1532630 h 4352025"/>
              <a:gd name="connsiteX817" fmla="*/ 430784 w 430785"/>
              <a:gd name="connsiteY817" fmla="*/ 1562496 h 4352025"/>
              <a:gd name="connsiteX818" fmla="*/ 430784 w 430785"/>
              <a:gd name="connsiteY818" fmla="*/ 1591388 h 4352025"/>
              <a:gd name="connsiteX819" fmla="*/ 379168 w 430785"/>
              <a:gd name="connsiteY819" fmla="*/ 1561522 h 4352025"/>
              <a:gd name="connsiteX820" fmla="*/ 0 w 430785"/>
              <a:gd name="connsiteY820" fmla="*/ 1511204 h 4352025"/>
              <a:gd name="connsiteX821" fmla="*/ 105829 w 430785"/>
              <a:gd name="connsiteY821" fmla="*/ 1572234 h 4352025"/>
              <a:gd name="connsiteX822" fmla="*/ 105829 w 430785"/>
              <a:gd name="connsiteY822" fmla="*/ 1601127 h 4352025"/>
              <a:gd name="connsiteX823" fmla="*/ 0 w 430785"/>
              <a:gd name="connsiteY823" fmla="*/ 1539934 h 4352025"/>
              <a:gd name="connsiteX824" fmla="*/ 210847 w 430785"/>
              <a:gd name="connsiteY824" fmla="*/ 1501303 h 4352025"/>
              <a:gd name="connsiteX825" fmla="*/ 258081 w 430785"/>
              <a:gd name="connsiteY825" fmla="*/ 1528572 h 4352025"/>
              <a:gd name="connsiteX826" fmla="*/ 258081 w 430785"/>
              <a:gd name="connsiteY826" fmla="*/ 1557464 h 4352025"/>
              <a:gd name="connsiteX827" fmla="*/ 210847 w 430785"/>
              <a:gd name="connsiteY827" fmla="*/ 1530195 h 4352025"/>
              <a:gd name="connsiteX828" fmla="*/ 71743 w 430785"/>
              <a:gd name="connsiteY828" fmla="*/ 1486857 h 4352025"/>
              <a:gd name="connsiteX829" fmla="*/ 173028 w 430785"/>
              <a:gd name="connsiteY829" fmla="*/ 1545290 h 4352025"/>
              <a:gd name="connsiteX830" fmla="*/ 173028 w 430785"/>
              <a:gd name="connsiteY830" fmla="*/ 1574182 h 4352025"/>
              <a:gd name="connsiteX831" fmla="*/ 71743 w 430785"/>
              <a:gd name="connsiteY831" fmla="*/ 1515587 h 4352025"/>
              <a:gd name="connsiteX832" fmla="*/ 359366 w 430785"/>
              <a:gd name="connsiteY832" fmla="*/ 1455368 h 4352025"/>
              <a:gd name="connsiteX833" fmla="*/ 430785 w 430785"/>
              <a:gd name="connsiteY833" fmla="*/ 1496758 h 4352025"/>
              <a:gd name="connsiteX834" fmla="*/ 430785 w 430785"/>
              <a:gd name="connsiteY834" fmla="*/ 1525488 h 4352025"/>
              <a:gd name="connsiteX835" fmla="*/ 359366 w 430785"/>
              <a:gd name="connsiteY835" fmla="*/ 1484260 h 4352025"/>
              <a:gd name="connsiteX836" fmla="*/ 0 w 430785"/>
              <a:gd name="connsiteY836" fmla="*/ 1445304 h 4352025"/>
              <a:gd name="connsiteX837" fmla="*/ 51779 w 430785"/>
              <a:gd name="connsiteY837" fmla="*/ 1475170 h 4352025"/>
              <a:gd name="connsiteX838" fmla="*/ 51779 w 430785"/>
              <a:gd name="connsiteY838" fmla="*/ 1504062 h 4352025"/>
              <a:gd name="connsiteX839" fmla="*/ 0 w 430785"/>
              <a:gd name="connsiteY839" fmla="*/ 1474196 h 4352025"/>
              <a:gd name="connsiteX840" fmla="*/ 248829 w 430785"/>
              <a:gd name="connsiteY840" fmla="*/ 1391579 h 4352025"/>
              <a:gd name="connsiteX841" fmla="*/ 280805 w 430785"/>
              <a:gd name="connsiteY841" fmla="*/ 1410083 h 4352025"/>
              <a:gd name="connsiteX842" fmla="*/ 280805 w 430785"/>
              <a:gd name="connsiteY842" fmla="*/ 1438975 h 4352025"/>
              <a:gd name="connsiteX843" fmla="*/ 248829 w 430785"/>
              <a:gd name="connsiteY843" fmla="*/ 1420471 h 4352025"/>
              <a:gd name="connsiteX844" fmla="*/ 0 w 430785"/>
              <a:gd name="connsiteY844" fmla="*/ 1379568 h 4352025"/>
              <a:gd name="connsiteX845" fmla="*/ 190883 w 430785"/>
              <a:gd name="connsiteY845" fmla="*/ 1489779 h 4352025"/>
              <a:gd name="connsiteX846" fmla="*/ 190883 w 430785"/>
              <a:gd name="connsiteY846" fmla="*/ 1518509 h 4352025"/>
              <a:gd name="connsiteX847" fmla="*/ 0 w 430785"/>
              <a:gd name="connsiteY847" fmla="*/ 1408459 h 4352025"/>
              <a:gd name="connsiteX848" fmla="*/ 339888 w 430785"/>
              <a:gd name="connsiteY848" fmla="*/ 1378431 h 4352025"/>
              <a:gd name="connsiteX849" fmla="*/ 430784 w 430785"/>
              <a:gd name="connsiteY849" fmla="*/ 1430859 h 4352025"/>
              <a:gd name="connsiteX850" fmla="*/ 430784 w 430785"/>
              <a:gd name="connsiteY850" fmla="*/ 1459751 h 4352025"/>
              <a:gd name="connsiteX851" fmla="*/ 339888 w 430785"/>
              <a:gd name="connsiteY851" fmla="*/ 1407161 h 4352025"/>
              <a:gd name="connsiteX852" fmla="*/ 109563 w 430785"/>
              <a:gd name="connsiteY852" fmla="*/ 1376971 h 4352025"/>
              <a:gd name="connsiteX853" fmla="*/ 141539 w 430785"/>
              <a:gd name="connsiteY853" fmla="*/ 1395475 h 4352025"/>
              <a:gd name="connsiteX854" fmla="*/ 141539 w 430785"/>
              <a:gd name="connsiteY854" fmla="*/ 1424367 h 4352025"/>
              <a:gd name="connsiteX855" fmla="*/ 109563 w 430785"/>
              <a:gd name="connsiteY855" fmla="*/ 1405701 h 4352025"/>
              <a:gd name="connsiteX856" fmla="*/ 199161 w 430785"/>
              <a:gd name="connsiteY856" fmla="*/ 1363012 h 4352025"/>
              <a:gd name="connsiteX857" fmla="*/ 231299 w 430785"/>
              <a:gd name="connsiteY857" fmla="*/ 1381516 h 4352025"/>
              <a:gd name="connsiteX858" fmla="*/ 231299 w 430785"/>
              <a:gd name="connsiteY858" fmla="*/ 1410246 h 4352025"/>
              <a:gd name="connsiteX859" fmla="*/ 199161 w 430785"/>
              <a:gd name="connsiteY859" fmla="*/ 1391742 h 4352025"/>
              <a:gd name="connsiteX860" fmla="*/ 71743 w 430785"/>
              <a:gd name="connsiteY860" fmla="*/ 1355221 h 4352025"/>
              <a:gd name="connsiteX861" fmla="*/ 89435 w 430785"/>
              <a:gd name="connsiteY861" fmla="*/ 1365447 h 4352025"/>
              <a:gd name="connsiteX862" fmla="*/ 89435 w 430785"/>
              <a:gd name="connsiteY862" fmla="*/ 1394177 h 4352025"/>
              <a:gd name="connsiteX863" fmla="*/ 71743 w 430785"/>
              <a:gd name="connsiteY863" fmla="*/ 1383951 h 4352025"/>
              <a:gd name="connsiteX864" fmla="*/ 365209 w 430785"/>
              <a:gd name="connsiteY864" fmla="*/ 1329846 h 4352025"/>
              <a:gd name="connsiteX865" fmla="*/ 430784 w 430785"/>
              <a:gd name="connsiteY865" fmla="*/ 1367665 h 4352025"/>
              <a:gd name="connsiteX866" fmla="*/ 430784 w 430785"/>
              <a:gd name="connsiteY866" fmla="*/ 1396558 h 4352025"/>
              <a:gd name="connsiteX867" fmla="*/ 365209 w 430785"/>
              <a:gd name="connsiteY867" fmla="*/ 1358738 h 4352025"/>
              <a:gd name="connsiteX868" fmla="*/ 0 w 430785"/>
              <a:gd name="connsiteY868" fmla="*/ 1313830 h 4352025"/>
              <a:gd name="connsiteX869" fmla="*/ 51779 w 430785"/>
              <a:gd name="connsiteY869" fmla="*/ 1343696 h 4352025"/>
              <a:gd name="connsiteX870" fmla="*/ 51779 w 430785"/>
              <a:gd name="connsiteY870" fmla="*/ 1372426 h 4352025"/>
              <a:gd name="connsiteX871" fmla="*/ 0 w 430785"/>
              <a:gd name="connsiteY871" fmla="*/ 1342560 h 4352025"/>
              <a:gd name="connsiteX872" fmla="*/ 218476 w 430785"/>
              <a:gd name="connsiteY872" fmla="*/ 1308312 h 4352025"/>
              <a:gd name="connsiteX873" fmla="*/ 250614 w 430785"/>
              <a:gd name="connsiteY873" fmla="*/ 1326816 h 4352025"/>
              <a:gd name="connsiteX874" fmla="*/ 250614 w 430785"/>
              <a:gd name="connsiteY874" fmla="*/ 1355708 h 4352025"/>
              <a:gd name="connsiteX875" fmla="*/ 218476 w 430785"/>
              <a:gd name="connsiteY875" fmla="*/ 1337042 h 4352025"/>
              <a:gd name="connsiteX876" fmla="*/ 91546 w 430785"/>
              <a:gd name="connsiteY876" fmla="*/ 1300845 h 4352025"/>
              <a:gd name="connsiteX877" fmla="*/ 179034 w 430785"/>
              <a:gd name="connsiteY877" fmla="*/ 1351325 h 4352025"/>
              <a:gd name="connsiteX878" fmla="*/ 179034 w 430785"/>
              <a:gd name="connsiteY878" fmla="*/ 1380217 h 4352025"/>
              <a:gd name="connsiteX879" fmla="*/ 91546 w 430785"/>
              <a:gd name="connsiteY879" fmla="*/ 1329575 h 4352025"/>
              <a:gd name="connsiteX880" fmla="*/ 151278 w 430785"/>
              <a:gd name="connsiteY880" fmla="*/ 1269518 h 4352025"/>
              <a:gd name="connsiteX881" fmla="*/ 198512 w 430785"/>
              <a:gd name="connsiteY881" fmla="*/ 1296787 h 4352025"/>
              <a:gd name="connsiteX882" fmla="*/ 198512 w 430785"/>
              <a:gd name="connsiteY882" fmla="*/ 1325517 h 4352025"/>
              <a:gd name="connsiteX883" fmla="*/ 151278 w 430785"/>
              <a:gd name="connsiteY883" fmla="*/ 1298248 h 4352025"/>
              <a:gd name="connsiteX884" fmla="*/ 361638 w 430785"/>
              <a:gd name="connsiteY884" fmla="*/ 1261998 h 4352025"/>
              <a:gd name="connsiteX885" fmla="*/ 430784 w 430785"/>
              <a:gd name="connsiteY885" fmla="*/ 1301927 h 4352025"/>
              <a:gd name="connsiteX886" fmla="*/ 430784 w 430785"/>
              <a:gd name="connsiteY886" fmla="*/ 1330657 h 4352025"/>
              <a:gd name="connsiteX887" fmla="*/ 361638 w 430785"/>
              <a:gd name="connsiteY887" fmla="*/ 1290728 h 4352025"/>
              <a:gd name="connsiteX888" fmla="*/ 0 w 430785"/>
              <a:gd name="connsiteY888" fmla="*/ 1247930 h 4352025"/>
              <a:gd name="connsiteX889" fmla="*/ 71419 w 430785"/>
              <a:gd name="connsiteY889" fmla="*/ 1289158 h 4352025"/>
              <a:gd name="connsiteX890" fmla="*/ 71419 w 430785"/>
              <a:gd name="connsiteY890" fmla="*/ 1318050 h 4352025"/>
              <a:gd name="connsiteX891" fmla="*/ 0 w 430785"/>
              <a:gd name="connsiteY891" fmla="*/ 1276822 h 4352025"/>
              <a:gd name="connsiteX892" fmla="*/ 302231 w 430785"/>
              <a:gd name="connsiteY892" fmla="*/ 1227589 h 4352025"/>
              <a:gd name="connsiteX893" fmla="*/ 334207 w 430785"/>
              <a:gd name="connsiteY893" fmla="*/ 1246093 h 4352025"/>
              <a:gd name="connsiteX894" fmla="*/ 334207 w 430785"/>
              <a:gd name="connsiteY894" fmla="*/ 1274985 h 4352025"/>
              <a:gd name="connsiteX895" fmla="*/ 302231 w 430785"/>
              <a:gd name="connsiteY895" fmla="*/ 1256481 h 4352025"/>
              <a:gd name="connsiteX896" fmla="*/ 395075 w 430785"/>
              <a:gd name="connsiteY896" fmla="*/ 1215576 h 4352025"/>
              <a:gd name="connsiteX897" fmla="*/ 430784 w 430785"/>
              <a:gd name="connsiteY897" fmla="*/ 1236190 h 4352025"/>
              <a:gd name="connsiteX898" fmla="*/ 430784 w 430785"/>
              <a:gd name="connsiteY898" fmla="*/ 1264920 h 4352025"/>
              <a:gd name="connsiteX899" fmla="*/ 395075 w 430785"/>
              <a:gd name="connsiteY899" fmla="*/ 1244306 h 4352025"/>
              <a:gd name="connsiteX900" fmla="*/ 252075 w 430785"/>
              <a:gd name="connsiteY900" fmla="*/ 1198696 h 4352025"/>
              <a:gd name="connsiteX901" fmla="*/ 284213 w 430785"/>
              <a:gd name="connsiteY901" fmla="*/ 1217200 h 4352025"/>
              <a:gd name="connsiteX902" fmla="*/ 284213 w 430785"/>
              <a:gd name="connsiteY902" fmla="*/ 1246092 h 4352025"/>
              <a:gd name="connsiteX903" fmla="*/ 252075 w 430785"/>
              <a:gd name="connsiteY903" fmla="*/ 1227588 h 4352025"/>
              <a:gd name="connsiteX904" fmla="*/ 133585 w 430785"/>
              <a:gd name="connsiteY904" fmla="*/ 1196112 h 4352025"/>
              <a:gd name="connsiteX905" fmla="*/ 196401 w 430785"/>
              <a:gd name="connsiteY905" fmla="*/ 1232308 h 4352025"/>
              <a:gd name="connsiteX906" fmla="*/ 196401 w 430785"/>
              <a:gd name="connsiteY906" fmla="*/ 1261200 h 4352025"/>
              <a:gd name="connsiteX907" fmla="*/ 133585 w 430785"/>
              <a:gd name="connsiteY907" fmla="*/ 1225004 h 4352025"/>
              <a:gd name="connsiteX908" fmla="*/ 0 w 430785"/>
              <a:gd name="connsiteY908" fmla="*/ 1182193 h 4352025"/>
              <a:gd name="connsiteX909" fmla="*/ 131151 w 430785"/>
              <a:gd name="connsiteY909" fmla="*/ 1257832 h 4352025"/>
              <a:gd name="connsiteX910" fmla="*/ 131151 w 430785"/>
              <a:gd name="connsiteY910" fmla="*/ 1286724 h 4352025"/>
              <a:gd name="connsiteX911" fmla="*/ 0 w 430785"/>
              <a:gd name="connsiteY911" fmla="*/ 1210923 h 4352025"/>
              <a:gd name="connsiteX912" fmla="*/ 85702 w 430785"/>
              <a:gd name="connsiteY912" fmla="*/ 1168505 h 4352025"/>
              <a:gd name="connsiteX913" fmla="*/ 113458 w 430785"/>
              <a:gd name="connsiteY913" fmla="*/ 1184574 h 4352025"/>
              <a:gd name="connsiteX914" fmla="*/ 113458 w 430785"/>
              <a:gd name="connsiteY914" fmla="*/ 1213304 h 4352025"/>
              <a:gd name="connsiteX915" fmla="*/ 85702 w 430785"/>
              <a:gd name="connsiteY915" fmla="*/ 1197235 h 4352025"/>
              <a:gd name="connsiteX916" fmla="*/ 365209 w 430785"/>
              <a:gd name="connsiteY916" fmla="*/ 1132472 h 4352025"/>
              <a:gd name="connsiteX917" fmla="*/ 430784 w 430785"/>
              <a:gd name="connsiteY917" fmla="*/ 1170291 h 4352025"/>
              <a:gd name="connsiteX918" fmla="*/ 430784 w 430785"/>
              <a:gd name="connsiteY918" fmla="*/ 1199184 h 4352025"/>
              <a:gd name="connsiteX919" fmla="*/ 365209 w 430785"/>
              <a:gd name="connsiteY919" fmla="*/ 1161202 h 4352025"/>
              <a:gd name="connsiteX920" fmla="*/ 129527 w 430785"/>
              <a:gd name="connsiteY920" fmla="*/ 1127928 h 4352025"/>
              <a:gd name="connsiteX921" fmla="*/ 232110 w 430785"/>
              <a:gd name="connsiteY921" fmla="*/ 1187173 h 4352025"/>
              <a:gd name="connsiteX922" fmla="*/ 232110 w 430785"/>
              <a:gd name="connsiteY922" fmla="*/ 1216065 h 4352025"/>
              <a:gd name="connsiteX923" fmla="*/ 129527 w 430785"/>
              <a:gd name="connsiteY923" fmla="*/ 1156820 h 4352025"/>
              <a:gd name="connsiteX924" fmla="*/ 0 w 430785"/>
              <a:gd name="connsiteY924" fmla="*/ 1119001 h 4352025"/>
              <a:gd name="connsiteX925" fmla="*/ 65575 w 430785"/>
              <a:gd name="connsiteY925" fmla="*/ 1156820 h 4352025"/>
              <a:gd name="connsiteX926" fmla="*/ 65575 w 430785"/>
              <a:gd name="connsiteY926" fmla="*/ 1185713 h 4352025"/>
              <a:gd name="connsiteX927" fmla="*/ 0 w 430785"/>
              <a:gd name="connsiteY927" fmla="*/ 1147731 h 4352025"/>
              <a:gd name="connsiteX928" fmla="*/ 379168 w 430785"/>
              <a:gd name="connsiteY928" fmla="*/ 1074688 h 4352025"/>
              <a:gd name="connsiteX929" fmla="*/ 430784 w 430785"/>
              <a:gd name="connsiteY929" fmla="*/ 1104554 h 4352025"/>
              <a:gd name="connsiteX930" fmla="*/ 430784 w 430785"/>
              <a:gd name="connsiteY930" fmla="*/ 1133284 h 4352025"/>
              <a:gd name="connsiteX931" fmla="*/ 379168 w 430785"/>
              <a:gd name="connsiteY931" fmla="*/ 1103418 h 4352025"/>
              <a:gd name="connsiteX932" fmla="*/ 123035 w 430785"/>
              <a:gd name="connsiteY932" fmla="*/ 1058457 h 4352025"/>
              <a:gd name="connsiteX933" fmla="*/ 199161 w 430785"/>
              <a:gd name="connsiteY933" fmla="*/ 1102444 h 4352025"/>
              <a:gd name="connsiteX934" fmla="*/ 199161 w 430785"/>
              <a:gd name="connsiteY934" fmla="*/ 1131174 h 4352025"/>
              <a:gd name="connsiteX935" fmla="*/ 123035 w 430785"/>
              <a:gd name="connsiteY935" fmla="*/ 1087187 h 4352025"/>
              <a:gd name="connsiteX936" fmla="*/ 0 w 430785"/>
              <a:gd name="connsiteY936" fmla="*/ 1053263 h 4352025"/>
              <a:gd name="connsiteX937" fmla="*/ 109563 w 430785"/>
              <a:gd name="connsiteY937" fmla="*/ 1116404 h 4352025"/>
              <a:gd name="connsiteX938" fmla="*/ 109563 w 430785"/>
              <a:gd name="connsiteY938" fmla="*/ 1145133 h 4352025"/>
              <a:gd name="connsiteX939" fmla="*/ 0 w 430785"/>
              <a:gd name="connsiteY939" fmla="*/ 1081993 h 4352025"/>
              <a:gd name="connsiteX940" fmla="*/ 222372 w 430785"/>
              <a:gd name="connsiteY940" fmla="*/ 1050017 h 4352025"/>
              <a:gd name="connsiteX941" fmla="*/ 274151 w 430785"/>
              <a:gd name="connsiteY941" fmla="*/ 1079883 h 4352025"/>
              <a:gd name="connsiteX942" fmla="*/ 274151 w 430785"/>
              <a:gd name="connsiteY942" fmla="*/ 1108613 h 4352025"/>
              <a:gd name="connsiteX943" fmla="*/ 222372 w 430785"/>
              <a:gd name="connsiteY943" fmla="*/ 1078747 h 4352025"/>
              <a:gd name="connsiteX944" fmla="*/ 55836 w 430785"/>
              <a:gd name="connsiteY944" fmla="*/ 1019664 h 4352025"/>
              <a:gd name="connsiteX945" fmla="*/ 103070 w 430785"/>
              <a:gd name="connsiteY945" fmla="*/ 1046933 h 4352025"/>
              <a:gd name="connsiteX946" fmla="*/ 103070 w 430785"/>
              <a:gd name="connsiteY946" fmla="*/ 1075663 h 4352025"/>
              <a:gd name="connsiteX947" fmla="*/ 55836 w 430785"/>
              <a:gd name="connsiteY947" fmla="*/ 1048394 h 4352025"/>
              <a:gd name="connsiteX948" fmla="*/ 355632 w 430785"/>
              <a:gd name="connsiteY948" fmla="*/ 995316 h 4352025"/>
              <a:gd name="connsiteX949" fmla="*/ 430784 w 430785"/>
              <a:gd name="connsiteY949" fmla="*/ 1038654 h 4352025"/>
              <a:gd name="connsiteX950" fmla="*/ 430784 w 430785"/>
              <a:gd name="connsiteY950" fmla="*/ 1067546 h 4352025"/>
              <a:gd name="connsiteX951" fmla="*/ 355632 w 430785"/>
              <a:gd name="connsiteY951" fmla="*/ 1024046 h 4352025"/>
              <a:gd name="connsiteX952" fmla="*/ 125794 w 430785"/>
              <a:gd name="connsiteY952" fmla="*/ 994180 h 4352025"/>
              <a:gd name="connsiteX953" fmla="*/ 202407 w 430785"/>
              <a:gd name="connsiteY953" fmla="*/ 1038492 h 4352025"/>
              <a:gd name="connsiteX954" fmla="*/ 202407 w 430785"/>
              <a:gd name="connsiteY954" fmla="*/ 1067222 h 4352025"/>
              <a:gd name="connsiteX955" fmla="*/ 125794 w 430785"/>
              <a:gd name="connsiteY955" fmla="*/ 1023072 h 4352025"/>
              <a:gd name="connsiteX956" fmla="*/ 0 w 430785"/>
              <a:gd name="connsiteY956" fmla="*/ 987363 h 4352025"/>
              <a:gd name="connsiteX957" fmla="*/ 35709 w 430785"/>
              <a:gd name="connsiteY957" fmla="*/ 1007977 h 4352025"/>
              <a:gd name="connsiteX958" fmla="*/ 35709 w 430785"/>
              <a:gd name="connsiteY958" fmla="*/ 1036869 h 4352025"/>
              <a:gd name="connsiteX959" fmla="*/ 0 w 430785"/>
              <a:gd name="connsiteY959" fmla="*/ 1016255 h 4352025"/>
              <a:gd name="connsiteX960" fmla="*/ 193155 w 430785"/>
              <a:gd name="connsiteY960" fmla="*/ 967236 h 4352025"/>
              <a:gd name="connsiteX961" fmla="*/ 225293 w 430785"/>
              <a:gd name="connsiteY961" fmla="*/ 985740 h 4352025"/>
              <a:gd name="connsiteX962" fmla="*/ 225293 w 430785"/>
              <a:gd name="connsiteY962" fmla="*/ 1014632 h 4352025"/>
              <a:gd name="connsiteX963" fmla="*/ 193155 w 430785"/>
              <a:gd name="connsiteY963" fmla="*/ 996128 h 4352025"/>
              <a:gd name="connsiteX964" fmla="*/ 379168 w 430785"/>
              <a:gd name="connsiteY964" fmla="*/ 943050 h 4352025"/>
              <a:gd name="connsiteX965" fmla="*/ 430784 w 430785"/>
              <a:gd name="connsiteY965" fmla="*/ 972917 h 4352025"/>
              <a:gd name="connsiteX966" fmla="*/ 430784 w 430785"/>
              <a:gd name="connsiteY966" fmla="*/ 1001808 h 4352025"/>
              <a:gd name="connsiteX967" fmla="*/ 379168 w 430785"/>
              <a:gd name="connsiteY967" fmla="*/ 971942 h 4352025"/>
              <a:gd name="connsiteX968" fmla="*/ 0 w 430785"/>
              <a:gd name="connsiteY968" fmla="*/ 921626 h 4352025"/>
              <a:gd name="connsiteX969" fmla="*/ 105829 w 430785"/>
              <a:gd name="connsiteY969" fmla="*/ 982656 h 4352025"/>
              <a:gd name="connsiteX970" fmla="*/ 105829 w 430785"/>
              <a:gd name="connsiteY970" fmla="*/ 1011548 h 4352025"/>
              <a:gd name="connsiteX971" fmla="*/ 0 w 430785"/>
              <a:gd name="connsiteY971" fmla="*/ 950356 h 4352025"/>
              <a:gd name="connsiteX972" fmla="*/ 210847 w 430785"/>
              <a:gd name="connsiteY972" fmla="*/ 911725 h 4352025"/>
              <a:gd name="connsiteX973" fmla="*/ 258081 w 430785"/>
              <a:gd name="connsiteY973" fmla="*/ 938994 h 4352025"/>
              <a:gd name="connsiteX974" fmla="*/ 258081 w 430785"/>
              <a:gd name="connsiteY974" fmla="*/ 967886 h 4352025"/>
              <a:gd name="connsiteX975" fmla="*/ 210847 w 430785"/>
              <a:gd name="connsiteY975" fmla="*/ 940617 h 4352025"/>
              <a:gd name="connsiteX976" fmla="*/ 71743 w 430785"/>
              <a:gd name="connsiteY976" fmla="*/ 897278 h 4352025"/>
              <a:gd name="connsiteX977" fmla="*/ 173028 w 430785"/>
              <a:gd name="connsiteY977" fmla="*/ 955712 h 4352025"/>
              <a:gd name="connsiteX978" fmla="*/ 173028 w 430785"/>
              <a:gd name="connsiteY978" fmla="*/ 984441 h 4352025"/>
              <a:gd name="connsiteX979" fmla="*/ 71743 w 430785"/>
              <a:gd name="connsiteY979" fmla="*/ 926008 h 4352025"/>
              <a:gd name="connsiteX980" fmla="*/ 359366 w 430785"/>
              <a:gd name="connsiteY980" fmla="*/ 865789 h 4352025"/>
              <a:gd name="connsiteX981" fmla="*/ 430785 w 430785"/>
              <a:gd name="connsiteY981" fmla="*/ 907179 h 4352025"/>
              <a:gd name="connsiteX982" fmla="*/ 430785 w 430785"/>
              <a:gd name="connsiteY982" fmla="*/ 935909 h 4352025"/>
              <a:gd name="connsiteX983" fmla="*/ 359366 w 430785"/>
              <a:gd name="connsiteY983" fmla="*/ 894681 h 4352025"/>
              <a:gd name="connsiteX984" fmla="*/ 0 w 430785"/>
              <a:gd name="connsiteY984" fmla="*/ 855727 h 4352025"/>
              <a:gd name="connsiteX985" fmla="*/ 51779 w 430785"/>
              <a:gd name="connsiteY985" fmla="*/ 885593 h 4352025"/>
              <a:gd name="connsiteX986" fmla="*/ 51779 w 430785"/>
              <a:gd name="connsiteY986" fmla="*/ 914485 h 4352025"/>
              <a:gd name="connsiteX987" fmla="*/ 0 w 430785"/>
              <a:gd name="connsiteY987" fmla="*/ 884619 h 4352025"/>
              <a:gd name="connsiteX988" fmla="*/ 248829 w 430785"/>
              <a:gd name="connsiteY988" fmla="*/ 802000 h 4352025"/>
              <a:gd name="connsiteX989" fmla="*/ 280805 w 430785"/>
              <a:gd name="connsiteY989" fmla="*/ 820504 h 4352025"/>
              <a:gd name="connsiteX990" fmla="*/ 280805 w 430785"/>
              <a:gd name="connsiteY990" fmla="*/ 849396 h 4352025"/>
              <a:gd name="connsiteX991" fmla="*/ 248829 w 430785"/>
              <a:gd name="connsiteY991" fmla="*/ 830730 h 4352025"/>
              <a:gd name="connsiteX992" fmla="*/ 0 w 430785"/>
              <a:gd name="connsiteY992" fmla="*/ 789989 h 4352025"/>
              <a:gd name="connsiteX993" fmla="*/ 190883 w 430785"/>
              <a:gd name="connsiteY993" fmla="*/ 900201 h 4352025"/>
              <a:gd name="connsiteX994" fmla="*/ 190883 w 430785"/>
              <a:gd name="connsiteY994" fmla="*/ 928931 h 4352025"/>
              <a:gd name="connsiteX995" fmla="*/ 0 w 430785"/>
              <a:gd name="connsiteY995" fmla="*/ 818719 h 4352025"/>
              <a:gd name="connsiteX996" fmla="*/ 339888 w 430785"/>
              <a:gd name="connsiteY996" fmla="*/ 788852 h 4352025"/>
              <a:gd name="connsiteX997" fmla="*/ 430784 w 430785"/>
              <a:gd name="connsiteY997" fmla="*/ 841280 h 4352025"/>
              <a:gd name="connsiteX998" fmla="*/ 430784 w 430785"/>
              <a:gd name="connsiteY998" fmla="*/ 870172 h 4352025"/>
              <a:gd name="connsiteX999" fmla="*/ 339888 w 430785"/>
              <a:gd name="connsiteY999" fmla="*/ 817582 h 4352025"/>
              <a:gd name="connsiteX1000" fmla="*/ 109563 w 430785"/>
              <a:gd name="connsiteY1000" fmla="*/ 787392 h 4352025"/>
              <a:gd name="connsiteX1001" fmla="*/ 141539 w 430785"/>
              <a:gd name="connsiteY1001" fmla="*/ 805896 h 4352025"/>
              <a:gd name="connsiteX1002" fmla="*/ 141539 w 430785"/>
              <a:gd name="connsiteY1002" fmla="*/ 834788 h 4352025"/>
              <a:gd name="connsiteX1003" fmla="*/ 109563 w 430785"/>
              <a:gd name="connsiteY1003" fmla="*/ 816122 h 4352025"/>
              <a:gd name="connsiteX1004" fmla="*/ 199161 w 430785"/>
              <a:gd name="connsiteY1004" fmla="*/ 773433 h 4352025"/>
              <a:gd name="connsiteX1005" fmla="*/ 231299 w 430785"/>
              <a:gd name="connsiteY1005" fmla="*/ 791937 h 4352025"/>
              <a:gd name="connsiteX1006" fmla="*/ 231299 w 430785"/>
              <a:gd name="connsiteY1006" fmla="*/ 820667 h 4352025"/>
              <a:gd name="connsiteX1007" fmla="*/ 199161 w 430785"/>
              <a:gd name="connsiteY1007" fmla="*/ 802163 h 4352025"/>
              <a:gd name="connsiteX1008" fmla="*/ 71743 w 430785"/>
              <a:gd name="connsiteY1008" fmla="*/ 765642 h 4352025"/>
              <a:gd name="connsiteX1009" fmla="*/ 89435 w 430785"/>
              <a:gd name="connsiteY1009" fmla="*/ 775868 h 4352025"/>
              <a:gd name="connsiteX1010" fmla="*/ 89435 w 430785"/>
              <a:gd name="connsiteY1010" fmla="*/ 804598 h 4352025"/>
              <a:gd name="connsiteX1011" fmla="*/ 71743 w 430785"/>
              <a:gd name="connsiteY1011" fmla="*/ 794372 h 4352025"/>
              <a:gd name="connsiteX1012" fmla="*/ 365209 w 430785"/>
              <a:gd name="connsiteY1012" fmla="*/ 737238 h 4352025"/>
              <a:gd name="connsiteX1013" fmla="*/ 430784 w 430785"/>
              <a:gd name="connsiteY1013" fmla="*/ 775057 h 4352025"/>
              <a:gd name="connsiteX1014" fmla="*/ 430784 w 430785"/>
              <a:gd name="connsiteY1014" fmla="*/ 803950 h 4352025"/>
              <a:gd name="connsiteX1015" fmla="*/ 365209 w 430785"/>
              <a:gd name="connsiteY1015" fmla="*/ 766130 h 4352025"/>
              <a:gd name="connsiteX1016" fmla="*/ 0 w 430785"/>
              <a:gd name="connsiteY1016" fmla="*/ 724252 h 4352025"/>
              <a:gd name="connsiteX1017" fmla="*/ 51779 w 430785"/>
              <a:gd name="connsiteY1017" fmla="*/ 754118 h 4352025"/>
              <a:gd name="connsiteX1018" fmla="*/ 51779 w 430785"/>
              <a:gd name="connsiteY1018" fmla="*/ 782848 h 4352025"/>
              <a:gd name="connsiteX1019" fmla="*/ 0 w 430785"/>
              <a:gd name="connsiteY1019" fmla="*/ 752982 h 4352025"/>
              <a:gd name="connsiteX1020" fmla="*/ 218476 w 430785"/>
              <a:gd name="connsiteY1020" fmla="*/ 718733 h 4352025"/>
              <a:gd name="connsiteX1021" fmla="*/ 250614 w 430785"/>
              <a:gd name="connsiteY1021" fmla="*/ 737237 h 4352025"/>
              <a:gd name="connsiteX1022" fmla="*/ 250614 w 430785"/>
              <a:gd name="connsiteY1022" fmla="*/ 766129 h 4352025"/>
              <a:gd name="connsiteX1023" fmla="*/ 218476 w 430785"/>
              <a:gd name="connsiteY1023" fmla="*/ 747463 h 4352025"/>
              <a:gd name="connsiteX1024" fmla="*/ 91546 w 430785"/>
              <a:gd name="connsiteY1024" fmla="*/ 711266 h 4352025"/>
              <a:gd name="connsiteX1025" fmla="*/ 179034 w 430785"/>
              <a:gd name="connsiteY1025" fmla="*/ 761746 h 4352025"/>
              <a:gd name="connsiteX1026" fmla="*/ 179034 w 430785"/>
              <a:gd name="connsiteY1026" fmla="*/ 790638 h 4352025"/>
              <a:gd name="connsiteX1027" fmla="*/ 91546 w 430785"/>
              <a:gd name="connsiteY1027" fmla="*/ 739996 h 4352025"/>
              <a:gd name="connsiteX1028" fmla="*/ 151278 w 430785"/>
              <a:gd name="connsiteY1028" fmla="*/ 679940 h 4352025"/>
              <a:gd name="connsiteX1029" fmla="*/ 198512 w 430785"/>
              <a:gd name="connsiteY1029" fmla="*/ 707209 h 4352025"/>
              <a:gd name="connsiteX1030" fmla="*/ 198512 w 430785"/>
              <a:gd name="connsiteY1030" fmla="*/ 735939 h 4352025"/>
              <a:gd name="connsiteX1031" fmla="*/ 151278 w 430785"/>
              <a:gd name="connsiteY1031" fmla="*/ 708670 h 4352025"/>
              <a:gd name="connsiteX1032" fmla="*/ 361638 w 430785"/>
              <a:gd name="connsiteY1032" fmla="*/ 669390 h 4352025"/>
              <a:gd name="connsiteX1033" fmla="*/ 430784 w 430785"/>
              <a:gd name="connsiteY1033" fmla="*/ 709320 h 4352025"/>
              <a:gd name="connsiteX1034" fmla="*/ 430784 w 430785"/>
              <a:gd name="connsiteY1034" fmla="*/ 738212 h 4352025"/>
              <a:gd name="connsiteX1035" fmla="*/ 361638 w 430785"/>
              <a:gd name="connsiteY1035" fmla="*/ 698120 h 4352025"/>
              <a:gd name="connsiteX1036" fmla="*/ 0 w 430785"/>
              <a:gd name="connsiteY1036" fmla="*/ 658352 h 4352025"/>
              <a:gd name="connsiteX1037" fmla="*/ 71419 w 430785"/>
              <a:gd name="connsiteY1037" fmla="*/ 699580 h 4352025"/>
              <a:gd name="connsiteX1038" fmla="*/ 71419 w 430785"/>
              <a:gd name="connsiteY1038" fmla="*/ 728472 h 4352025"/>
              <a:gd name="connsiteX1039" fmla="*/ 0 w 430785"/>
              <a:gd name="connsiteY1039" fmla="*/ 687244 h 4352025"/>
              <a:gd name="connsiteX1040" fmla="*/ 302231 w 430785"/>
              <a:gd name="connsiteY1040" fmla="*/ 634979 h 4352025"/>
              <a:gd name="connsiteX1041" fmla="*/ 334207 w 430785"/>
              <a:gd name="connsiteY1041" fmla="*/ 653645 h 4352025"/>
              <a:gd name="connsiteX1042" fmla="*/ 334207 w 430785"/>
              <a:gd name="connsiteY1042" fmla="*/ 682375 h 4352025"/>
              <a:gd name="connsiteX1043" fmla="*/ 302231 w 430785"/>
              <a:gd name="connsiteY1043" fmla="*/ 663871 h 4352025"/>
              <a:gd name="connsiteX1044" fmla="*/ 395075 w 430785"/>
              <a:gd name="connsiteY1044" fmla="*/ 622968 h 4352025"/>
              <a:gd name="connsiteX1045" fmla="*/ 430784 w 430785"/>
              <a:gd name="connsiteY1045" fmla="*/ 643582 h 4352025"/>
              <a:gd name="connsiteX1046" fmla="*/ 430784 w 430785"/>
              <a:gd name="connsiteY1046" fmla="*/ 672312 h 4352025"/>
              <a:gd name="connsiteX1047" fmla="*/ 395075 w 430785"/>
              <a:gd name="connsiteY1047" fmla="*/ 651698 h 4352025"/>
              <a:gd name="connsiteX1048" fmla="*/ 252075 w 430785"/>
              <a:gd name="connsiteY1048" fmla="*/ 606087 h 4352025"/>
              <a:gd name="connsiteX1049" fmla="*/ 284213 w 430785"/>
              <a:gd name="connsiteY1049" fmla="*/ 624753 h 4352025"/>
              <a:gd name="connsiteX1050" fmla="*/ 284213 w 430785"/>
              <a:gd name="connsiteY1050" fmla="*/ 653483 h 4352025"/>
              <a:gd name="connsiteX1051" fmla="*/ 252075 w 430785"/>
              <a:gd name="connsiteY1051" fmla="*/ 634979 h 4352025"/>
              <a:gd name="connsiteX1052" fmla="*/ 133585 w 430785"/>
              <a:gd name="connsiteY1052" fmla="*/ 603489 h 4352025"/>
              <a:gd name="connsiteX1053" fmla="*/ 196401 w 430785"/>
              <a:gd name="connsiteY1053" fmla="*/ 639685 h 4352025"/>
              <a:gd name="connsiteX1054" fmla="*/ 196401 w 430785"/>
              <a:gd name="connsiteY1054" fmla="*/ 668577 h 4352025"/>
              <a:gd name="connsiteX1055" fmla="*/ 133585 w 430785"/>
              <a:gd name="connsiteY1055" fmla="*/ 632381 h 4352025"/>
              <a:gd name="connsiteX1056" fmla="*/ 0 w 430785"/>
              <a:gd name="connsiteY1056" fmla="*/ 592614 h 4352025"/>
              <a:gd name="connsiteX1057" fmla="*/ 131151 w 430785"/>
              <a:gd name="connsiteY1057" fmla="*/ 668253 h 4352025"/>
              <a:gd name="connsiteX1058" fmla="*/ 131151 w 430785"/>
              <a:gd name="connsiteY1058" fmla="*/ 697145 h 4352025"/>
              <a:gd name="connsiteX1059" fmla="*/ 0 w 430785"/>
              <a:gd name="connsiteY1059" fmla="*/ 621344 h 4352025"/>
              <a:gd name="connsiteX1060" fmla="*/ 85702 w 430785"/>
              <a:gd name="connsiteY1060" fmla="*/ 575896 h 4352025"/>
              <a:gd name="connsiteX1061" fmla="*/ 113458 w 430785"/>
              <a:gd name="connsiteY1061" fmla="*/ 591965 h 4352025"/>
              <a:gd name="connsiteX1062" fmla="*/ 113458 w 430785"/>
              <a:gd name="connsiteY1062" fmla="*/ 620695 h 4352025"/>
              <a:gd name="connsiteX1063" fmla="*/ 85702 w 430785"/>
              <a:gd name="connsiteY1063" fmla="*/ 604626 h 4352025"/>
              <a:gd name="connsiteX1064" fmla="*/ 365209 w 430785"/>
              <a:gd name="connsiteY1064" fmla="*/ 539863 h 4352025"/>
              <a:gd name="connsiteX1065" fmla="*/ 430784 w 430785"/>
              <a:gd name="connsiteY1065" fmla="*/ 577682 h 4352025"/>
              <a:gd name="connsiteX1066" fmla="*/ 430784 w 430785"/>
              <a:gd name="connsiteY1066" fmla="*/ 606575 h 4352025"/>
              <a:gd name="connsiteX1067" fmla="*/ 365209 w 430785"/>
              <a:gd name="connsiteY1067" fmla="*/ 568593 h 4352025"/>
              <a:gd name="connsiteX1068" fmla="*/ 129527 w 430785"/>
              <a:gd name="connsiteY1068" fmla="*/ 535318 h 4352025"/>
              <a:gd name="connsiteX1069" fmla="*/ 232110 w 430785"/>
              <a:gd name="connsiteY1069" fmla="*/ 594563 h 4352025"/>
              <a:gd name="connsiteX1070" fmla="*/ 232110 w 430785"/>
              <a:gd name="connsiteY1070" fmla="*/ 623455 h 4352025"/>
              <a:gd name="connsiteX1071" fmla="*/ 129527 w 430785"/>
              <a:gd name="connsiteY1071" fmla="*/ 564210 h 4352025"/>
              <a:gd name="connsiteX1072" fmla="*/ 0 w 430785"/>
              <a:gd name="connsiteY1072" fmla="*/ 526391 h 4352025"/>
              <a:gd name="connsiteX1073" fmla="*/ 65575 w 430785"/>
              <a:gd name="connsiteY1073" fmla="*/ 564210 h 4352025"/>
              <a:gd name="connsiteX1074" fmla="*/ 65575 w 430785"/>
              <a:gd name="connsiteY1074" fmla="*/ 593102 h 4352025"/>
              <a:gd name="connsiteX1075" fmla="*/ 0 w 430785"/>
              <a:gd name="connsiteY1075" fmla="*/ 555283 h 4352025"/>
              <a:gd name="connsiteX1076" fmla="*/ 379168 w 430785"/>
              <a:gd name="connsiteY1076" fmla="*/ 482079 h 4352025"/>
              <a:gd name="connsiteX1077" fmla="*/ 430784 w 430785"/>
              <a:gd name="connsiteY1077" fmla="*/ 511945 h 4352025"/>
              <a:gd name="connsiteX1078" fmla="*/ 430784 w 430785"/>
              <a:gd name="connsiteY1078" fmla="*/ 540675 h 4352025"/>
              <a:gd name="connsiteX1079" fmla="*/ 379168 w 430785"/>
              <a:gd name="connsiteY1079" fmla="*/ 510809 h 4352025"/>
              <a:gd name="connsiteX1080" fmla="*/ 123035 w 430785"/>
              <a:gd name="connsiteY1080" fmla="*/ 465847 h 4352025"/>
              <a:gd name="connsiteX1081" fmla="*/ 199161 w 430785"/>
              <a:gd name="connsiteY1081" fmla="*/ 509834 h 4352025"/>
              <a:gd name="connsiteX1082" fmla="*/ 199161 w 430785"/>
              <a:gd name="connsiteY1082" fmla="*/ 538564 h 4352025"/>
              <a:gd name="connsiteX1083" fmla="*/ 123035 w 430785"/>
              <a:gd name="connsiteY1083" fmla="*/ 494577 h 4352025"/>
              <a:gd name="connsiteX1084" fmla="*/ 0 w 430785"/>
              <a:gd name="connsiteY1084" fmla="*/ 460653 h 4352025"/>
              <a:gd name="connsiteX1085" fmla="*/ 109563 w 430785"/>
              <a:gd name="connsiteY1085" fmla="*/ 523794 h 4352025"/>
              <a:gd name="connsiteX1086" fmla="*/ 109563 w 430785"/>
              <a:gd name="connsiteY1086" fmla="*/ 552523 h 4352025"/>
              <a:gd name="connsiteX1087" fmla="*/ 0 w 430785"/>
              <a:gd name="connsiteY1087" fmla="*/ 489383 h 4352025"/>
              <a:gd name="connsiteX1088" fmla="*/ 222372 w 430785"/>
              <a:gd name="connsiteY1088" fmla="*/ 457408 h 4352025"/>
              <a:gd name="connsiteX1089" fmla="*/ 274151 w 430785"/>
              <a:gd name="connsiteY1089" fmla="*/ 487274 h 4352025"/>
              <a:gd name="connsiteX1090" fmla="*/ 274151 w 430785"/>
              <a:gd name="connsiteY1090" fmla="*/ 516004 h 4352025"/>
              <a:gd name="connsiteX1091" fmla="*/ 222372 w 430785"/>
              <a:gd name="connsiteY1091" fmla="*/ 486138 h 4352025"/>
              <a:gd name="connsiteX1092" fmla="*/ 55836 w 430785"/>
              <a:gd name="connsiteY1092" fmla="*/ 427054 h 4352025"/>
              <a:gd name="connsiteX1093" fmla="*/ 103070 w 430785"/>
              <a:gd name="connsiteY1093" fmla="*/ 454323 h 4352025"/>
              <a:gd name="connsiteX1094" fmla="*/ 103070 w 430785"/>
              <a:gd name="connsiteY1094" fmla="*/ 483053 h 4352025"/>
              <a:gd name="connsiteX1095" fmla="*/ 55836 w 430785"/>
              <a:gd name="connsiteY1095" fmla="*/ 455784 h 4352025"/>
              <a:gd name="connsiteX1096" fmla="*/ 355632 w 430785"/>
              <a:gd name="connsiteY1096" fmla="*/ 402706 h 4352025"/>
              <a:gd name="connsiteX1097" fmla="*/ 430784 w 430785"/>
              <a:gd name="connsiteY1097" fmla="*/ 446044 h 4352025"/>
              <a:gd name="connsiteX1098" fmla="*/ 430784 w 430785"/>
              <a:gd name="connsiteY1098" fmla="*/ 474936 h 4352025"/>
              <a:gd name="connsiteX1099" fmla="*/ 355632 w 430785"/>
              <a:gd name="connsiteY1099" fmla="*/ 431436 h 4352025"/>
              <a:gd name="connsiteX1100" fmla="*/ 125794 w 430785"/>
              <a:gd name="connsiteY1100" fmla="*/ 401571 h 4352025"/>
              <a:gd name="connsiteX1101" fmla="*/ 202407 w 430785"/>
              <a:gd name="connsiteY1101" fmla="*/ 445883 h 4352025"/>
              <a:gd name="connsiteX1102" fmla="*/ 202407 w 430785"/>
              <a:gd name="connsiteY1102" fmla="*/ 474613 h 4352025"/>
              <a:gd name="connsiteX1103" fmla="*/ 125794 w 430785"/>
              <a:gd name="connsiteY1103" fmla="*/ 430463 h 4352025"/>
              <a:gd name="connsiteX1104" fmla="*/ 0 w 430785"/>
              <a:gd name="connsiteY1104" fmla="*/ 394754 h 4352025"/>
              <a:gd name="connsiteX1105" fmla="*/ 35709 w 430785"/>
              <a:gd name="connsiteY1105" fmla="*/ 415368 h 4352025"/>
              <a:gd name="connsiteX1106" fmla="*/ 35709 w 430785"/>
              <a:gd name="connsiteY1106" fmla="*/ 444260 h 4352025"/>
              <a:gd name="connsiteX1107" fmla="*/ 0 w 430785"/>
              <a:gd name="connsiteY1107" fmla="*/ 423646 h 4352025"/>
              <a:gd name="connsiteX1108" fmla="*/ 193155 w 430785"/>
              <a:gd name="connsiteY1108" fmla="*/ 374627 h 4352025"/>
              <a:gd name="connsiteX1109" fmla="*/ 225293 w 430785"/>
              <a:gd name="connsiteY1109" fmla="*/ 393293 h 4352025"/>
              <a:gd name="connsiteX1110" fmla="*/ 225293 w 430785"/>
              <a:gd name="connsiteY1110" fmla="*/ 422023 h 4352025"/>
              <a:gd name="connsiteX1111" fmla="*/ 193155 w 430785"/>
              <a:gd name="connsiteY1111" fmla="*/ 403519 h 4352025"/>
              <a:gd name="connsiteX1112" fmla="*/ 379168 w 430785"/>
              <a:gd name="connsiteY1112" fmla="*/ 350441 h 4352025"/>
              <a:gd name="connsiteX1113" fmla="*/ 430784 w 430785"/>
              <a:gd name="connsiteY1113" fmla="*/ 380307 h 4352025"/>
              <a:gd name="connsiteX1114" fmla="*/ 430784 w 430785"/>
              <a:gd name="connsiteY1114" fmla="*/ 409199 h 4352025"/>
              <a:gd name="connsiteX1115" fmla="*/ 379168 w 430785"/>
              <a:gd name="connsiteY1115" fmla="*/ 379333 h 4352025"/>
              <a:gd name="connsiteX1116" fmla="*/ 0 w 430785"/>
              <a:gd name="connsiteY1116" fmla="*/ 329016 h 4352025"/>
              <a:gd name="connsiteX1117" fmla="*/ 105829 w 430785"/>
              <a:gd name="connsiteY1117" fmla="*/ 390046 h 4352025"/>
              <a:gd name="connsiteX1118" fmla="*/ 105829 w 430785"/>
              <a:gd name="connsiteY1118" fmla="*/ 418939 h 4352025"/>
              <a:gd name="connsiteX1119" fmla="*/ 0 w 430785"/>
              <a:gd name="connsiteY1119" fmla="*/ 357746 h 4352025"/>
              <a:gd name="connsiteX1120" fmla="*/ 210847 w 430785"/>
              <a:gd name="connsiteY1120" fmla="*/ 319115 h 4352025"/>
              <a:gd name="connsiteX1121" fmla="*/ 258081 w 430785"/>
              <a:gd name="connsiteY1121" fmla="*/ 346384 h 4352025"/>
              <a:gd name="connsiteX1122" fmla="*/ 258081 w 430785"/>
              <a:gd name="connsiteY1122" fmla="*/ 375276 h 4352025"/>
              <a:gd name="connsiteX1123" fmla="*/ 210847 w 430785"/>
              <a:gd name="connsiteY1123" fmla="*/ 348007 h 4352025"/>
              <a:gd name="connsiteX1124" fmla="*/ 71743 w 430785"/>
              <a:gd name="connsiteY1124" fmla="*/ 304669 h 4352025"/>
              <a:gd name="connsiteX1125" fmla="*/ 173028 w 430785"/>
              <a:gd name="connsiteY1125" fmla="*/ 363102 h 4352025"/>
              <a:gd name="connsiteX1126" fmla="*/ 173028 w 430785"/>
              <a:gd name="connsiteY1126" fmla="*/ 391994 h 4352025"/>
              <a:gd name="connsiteX1127" fmla="*/ 71743 w 430785"/>
              <a:gd name="connsiteY1127" fmla="*/ 333399 h 4352025"/>
              <a:gd name="connsiteX1128" fmla="*/ 359366 w 430785"/>
              <a:gd name="connsiteY1128" fmla="*/ 273179 h 4352025"/>
              <a:gd name="connsiteX1129" fmla="*/ 430785 w 430785"/>
              <a:gd name="connsiteY1129" fmla="*/ 314569 h 4352025"/>
              <a:gd name="connsiteX1130" fmla="*/ 430785 w 430785"/>
              <a:gd name="connsiteY1130" fmla="*/ 343299 h 4352025"/>
              <a:gd name="connsiteX1131" fmla="*/ 359366 w 430785"/>
              <a:gd name="connsiteY1131" fmla="*/ 302071 h 4352025"/>
              <a:gd name="connsiteX1132" fmla="*/ 0 w 430785"/>
              <a:gd name="connsiteY1132" fmla="*/ 263116 h 4352025"/>
              <a:gd name="connsiteX1133" fmla="*/ 51779 w 430785"/>
              <a:gd name="connsiteY1133" fmla="*/ 292982 h 4352025"/>
              <a:gd name="connsiteX1134" fmla="*/ 51779 w 430785"/>
              <a:gd name="connsiteY1134" fmla="*/ 321874 h 4352025"/>
              <a:gd name="connsiteX1135" fmla="*/ 0 w 430785"/>
              <a:gd name="connsiteY1135" fmla="*/ 292008 h 4352025"/>
              <a:gd name="connsiteX1136" fmla="*/ 248829 w 430785"/>
              <a:gd name="connsiteY1136" fmla="*/ 209390 h 4352025"/>
              <a:gd name="connsiteX1137" fmla="*/ 280805 w 430785"/>
              <a:gd name="connsiteY1137" fmla="*/ 227894 h 4352025"/>
              <a:gd name="connsiteX1138" fmla="*/ 280805 w 430785"/>
              <a:gd name="connsiteY1138" fmla="*/ 256786 h 4352025"/>
              <a:gd name="connsiteX1139" fmla="*/ 248829 w 430785"/>
              <a:gd name="connsiteY1139" fmla="*/ 238282 h 4352025"/>
              <a:gd name="connsiteX1140" fmla="*/ 0 w 430785"/>
              <a:gd name="connsiteY1140" fmla="*/ 197379 h 4352025"/>
              <a:gd name="connsiteX1141" fmla="*/ 190883 w 430785"/>
              <a:gd name="connsiteY1141" fmla="*/ 307591 h 4352025"/>
              <a:gd name="connsiteX1142" fmla="*/ 190883 w 430785"/>
              <a:gd name="connsiteY1142" fmla="*/ 336321 h 4352025"/>
              <a:gd name="connsiteX1143" fmla="*/ 0 w 430785"/>
              <a:gd name="connsiteY1143" fmla="*/ 226271 h 4352025"/>
              <a:gd name="connsiteX1144" fmla="*/ 339888 w 430785"/>
              <a:gd name="connsiteY1144" fmla="*/ 196242 h 4352025"/>
              <a:gd name="connsiteX1145" fmla="*/ 430784 w 430785"/>
              <a:gd name="connsiteY1145" fmla="*/ 248670 h 4352025"/>
              <a:gd name="connsiteX1146" fmla="*/ 430784 w 430785"/>
              <a:gd name="connsiteY1146" fmla="*/ 277562 h 4352025"/>
              <a:gd name="connsiteX1147" fmla="*/ 339888 w 430785"/>
              <a:gd name="connsiteY1147" fmla="*/ 224972 h 4352025"/>
              <a:gd name="connsiteX1148" fmla="*/ 109563 w 430785"/>
              <a:gd name="connsiteY1148" fmla="*/ 194782 h 4352025"/>
              <a:gd name="connsiteX1149" fmla="*/ 141539 w 430785"/>
              <a:gd name="connsiteY1149" fmla="*/ 213286 h 4352025"/>
              <a:gd name="connsiteX1150" fmla="*/ 141539 w 430785"/>
              <a:gd name="connsiteY1150" fmla="*/ 242178 h 4352025"/>
              <a:gd name="connsiteX1151" fmla="*/ 109563 w 430785"/>
              <a:gd name="connsiteY1151" fmla="*/ 223512 h 4352025"/>
              <a:gd name="connsiteX1152" fmla="*/ 199161 w 430785"/>
              <a:gd name="connsiteY1152" fmla="*/ 180823 h 4352025"/>
              <a:gd name="connsiteX1153" fmla="*/ 231299 w 430785"/>
              <a:gd name="connsiteY1153" fmla="*/ 199327 h 4352025"/>
              <a:gd name="connsiteX1154" fmla="*/ 231299 w 430785"/>
              <a:gd name="connsiteY1154" fmla="*/ 228057 h 4352025"/>
              <a:gd name="connsiteX1155" fmla="*/ 199161 w 430785"/>
              <a:gd name="connsiteY1155" fmla="*/ 209553 h 4352025"/>
              <a:gd name="connsiteX1156" fmla="*/ 71743 w 430785"/>
              <a:gd name="connsiteY1156" fmla="*/ 173032 h 4352025"/>
              <a:gd name="connsiteX1157" fmla="*/ 89435 w 430785"/>
              <a:gd name="connsiteY1157" fmla="*/ 183258 h 4352025"/>
              <a:gd name="connsiteX1158" fmla="*/ 89435 w 430785"/>
              <a:gd name="connsiteY1158" fmla="*/ 211988 h 4352025"/>
              <a:gd name="connsiteX1159" fmla="*/ 71743 w 430785"/>
              <a:gd name="connsiteY1159" fmla="*/ 201762 h 4352025"/>
              <a:gd name="connsiteX1160" fmla="*/ 0 w 430785"/>
              <a:gd name="connsiteY1160" fmla="*/ 131641 h 4352025"/>
              <a:gd name="connsiteX1161" fmla="*/ 51779 w 430785"/>
              <a:gd name="connsiteY1161" fmla="*/ 161507 h 4352025"/>
              <a:gd name="connsiteX1162" fmla="*/ 51779 w 430785"/>
              <a:gd name="connsiteY1162" fmla="*/ 190237 h 4352025"/>
              <a:gd name="connsiteX1163" fmla="*/ 0 w 430785"/>
              <a:gd name="connsiteY1163" fmla="*/ 160371 h 4352025"/>
              <a:gd name="connsiteX1164" fmla="*/ 218476 w 430785"/>
              <a:gd name="connsiteY1164" fmla="*/ 126124 h 4352025"/>
              <a:gd name="connsiteX1165" fmla="*/ 250614 w 430785"/>
              <a:gd name="connsiteY1165" fmla="*/ 144628 h 4352025"/>
              <a:gd name="connsiteX1166" fmla="*/ 250614 w 430785"/>
              <a:gd name="connsiteY1166" fmla="*/ 173520 h 4352025"/>
              <a:gd name="connsiteX1167" fmla="*/ 218476 w 430785"/>
              <a:gd name="connsiteY1167" fmla="*/ 154854 h 4352025"/>
              <a:gd name="connsiteX1168" fmla="*/ 91546 w 430785"/>
              <a:gd name="connsiteY1168" fmla="*/ 118656 h 4352025"/>
              <a:gd name="connsiteX1169" fmla="*/ 179034 w 430785"/>
              <a:gd name="connsiteY1169" fmla="*/ 169136 h 4352025"/>
              <a:gd name="connsiteX1170" fmla="*/ 179034 w 430785"/>
              <a:gd name="connsiteY1170" fmla="*/ 198028 h 4352025"/>
              <a:gd name="connsiteX1171" fmla="*/ 91546 w 430785"/>
              <a:gd name="connsiteY1171" fmla="*/ 147386 h 4352025"/>
              <a:gd name="connsiteX1172" fmla="*/ 151278 w 430785"/>
              <a:gd name="connsiteY1172" fmla="*/ 87325 h 4352025"/>
              <a:gd name="connsiteX1173" fmla="*/ 198512 w 430785"/>
              <a:gd name="connsiteY1173" fmla="*/ 114599 h 4352025"/>
              <a:gd name="connsiteX1174" fmla="*/ 198512 w 430785"/>
              <a:gd name="connsiteY1174" fmla="*/ 143329 h 4352025"/>
              <a:gd name="connsiteX1175" fmla="*/ 151278 w 430785"/>
              <a:gd name="connsiteY1175" fmla="*/ 116060 h 4352025"/>
              <a:gd name="connsiteX1176" fmla="*/ 0 w 430785"/>
              <a:gd name="connsiteY1176" fmla="*/ 65737 h 4352025"/>
              <a:gd name="connsiteX1177" fmla="*/ 71419 w 430785"/>
              <a:gd name="connsiteY1177" fmla="*/ 106970 h 4352025"/>
              <a:gd name="connsiteX1178" fmla="*/ 71419 w 430785"/>
              <a:gd name="connsiteY1178" fmla="*/ 135862 h 4352025"/>
              <a:gd name="connsiteX1179" fmla="*/ 0 w 430785"/>
              <a:gd name="connsiteY1179" fmla="*/ 94633 h 4352025"/>
              <a:gd name="connsiteX1180" fmla="*/ 0 w 430785"/>
              <a:gd name="connsiteY1180" fmla="*/ 0 h 4352025"/>
              <a:gd name="connsiteX1181" fmla="*/ 131151 w 430785"/>
              <a:gd name="connsiteY1181" fmla="*/ 75639 h 4352025"/>
              <a:gd name="connsiteX1182" fmla="*/ 131151 w 430785"/>
              <a:gd name="connsiteY1182" fmla="*/ 104536 h 4352025"/>
              <a:gd name="connsiteX1183" fmla="*/ 0 w 430785"/>
              <a:gd name="connsiteY1183" fmla="*/ 28731 h 435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Lst>
            <a:rect l="l" t="t" r="r" b="b"/>
            <a:pathLst>
              <a:path w="430785" h="4352025">
                <a:moveTo>
                  <a:pt x="365209" y="4285313"/>
                </a:moveTo>
                <a:lnTo>
                  <a:pt x="430784" y="4323132"/>
                </a:lnTo>
                <a:lnTo>
                  <a:pt x="430784" y="4352025"/>
                </a:lnTo>
                <a:lnTo>
                  <a:pt x="365209" y="4314205"/>
                </a:lnTo>
                <a:close/>
                <a:moveTo>
                  <a:pt x="361638" y="4217465"/>
                </a:moveTo>
                <a:lnTo>
                  <a:pt x="430784" y="4257394"/>
                </a:lnTo>
                <a:lnTo>
                  <a:pt x="430784" y="4286124"/>
                </a:lnTo>
                <a:lnTo>
                  <a:pt x="361638" y="4246195"/>
                </a:lnTo>
                <a:close/>
                <a:moveTo>
                  <a:pt x="302231" y="4183055"/>
                </a:moveTo>
                <a:lnTo>
                  <a:pt x="334207" y="4201559"/>
                </a:lnTo>
                <a:lnTo>
                  <a:pt x="334207" y="4230451"/>
                </a:lnTo>
                <a:lnTo>
                  <a:pt x="302231" y="4211947"/>
                </a:lnTo>
                <a:close/>
                <a:moveTo>
                  <a:pt x="395075" y="4171043"/>
                </a:moveTo>
                <a:lnTo>
                  <a:pt x="430784" y="4191657"/>
                </a:lnTo>
                <a:lnTo>
                  <a:pt x="430784" y="4220387"/>
                </a:lnTo>
                <a:lnTo>
                  <a:pt x="395075" y="4199773"/>
                </a:lnTo>
                <a:close/>
                <a:moveTo>
                  <a:pt x="252075" y="4154162"/>
                </a:moveTo>
                <a:lnTo>
                  <a:pt x="284213" y="4172666"/>
                </a:lnTo>
                <a:lnTo>
                  <a:pt x="284213" y="4201558"/>
                </a:lnTo>
                <a:lnTo>
                  <a:pt x="252075" y="4183054"/>
                </a:lnTo>
                <a:close/>
                <a:moveTo>
                  <a:pt x="133585" y="4151565"/>
                </a:moveTo>
                <a:lnTo>
                  <a:pt x="196401" y="4187761"/>
                </a:lnTo>
                <a:lnTo>
                  <a:pt x="196401" y="4216653"/>
                </a:lnTo>
                <a:lnTo>
                  <a:pt x="133585" y="4180457"/>
                </a:lnTo>
                <a:close/>
                <a:moveTo>
                  <a:pt x="85702" y="4123972"/>
                </a:moveTo>
                <a:lnTo>
                  <a:pt x="113458" y="4140041"/>
                </a:lnTo>
                <a:lnTo>
                  <a:pt x="113458" y="4168771"/>
                </a:lnTo>
                <a:lnTo>
                  <a:pt x="85702" y="4152702"/>
                </a:lnTo>
                <a:close/>
                <a:moveTo>
                  <a:pt x="365209" y="4087938"/>
                </a:moveTo>
                <a:lnTo>
                  <a:pt x="430784" y="4125757"/>
                </a:lnTo>
                <a:lnTo>
                  <a:pt x="430784" y="4154650"/>
                </a:lnTo>
                <a:lnTo>
                  <a:pt x="365209" y="4116668"/>
                </a:lnTo>
                <a:close/>
                <a:moveTo>
                  <a:pt x="129527" y="4083393"/>
                </a:moveTo>
                <a:lnTo>
                  <a:pt x="232110" y="4142638"/>
                </a:lnTo>
                <a:lnTo>
                  <a:pt x="232110" y="4171530"/>
                </a:lnTo>
                <a:lnTo>
                  <a:pt x="129527" y="4112285"/>
                </a:lnTo>
                <a:close/>
                <a:moveTo>
                  <a:pt x="0" y="4074466"/>
                </a:moveTo>
                <a:lnTo>
                  <a:pt x="65575" y="4112285"/>
                </a:lnTo>
                <a:lnTo>
                  <a:pt x="65575" y="4141178"/>
                </a:lnTo>
                <a:lnTo>
                  <a:pt x="0" y="4103196"/>
                </a:lnTo>
                <a:close/>
                <a:moveTo>
                  <a:pt x="379168" y="4030154"/>
                </a:moveTo>
                <a:lnTo>
                  <a:pt x="430784" y="4060020"/>
                </a:lnTo>
                <a:lnTo>
                  <a:pt x="430784" y="4088750"/>
                </a:lnTo>
                <a:lnTo>
                  <a:pt x="379168" y="4058884"/>
                </a:lnTo>
                <a:close/>
                <a:moveTo>
                  <a:pt x="123035" y="4013922"/>
                </a:moveTo>
                <a:lnTo>
                  <a:pt x="199161" y="4057909"/>
                </a:lnTo>
                <a:lnTo>
                  <a:pt x="199161" y="4086639"/>
                </a:lnTo>
                <a:lnTo>
                  <a:pt x="123035" y="4042652"/>
                </a:lnTo>
                <a:close/>
                <a:moveTo>
                  <a:pt x="0" y="4008728"/>
                </a:moveTo>
                <a:lnTo>
                  <a:pt x="109563" y="4071869"/>
                </a:lnTo>
                <a:lnTo>
                  <a:pt x="109563" y="4100598"/>
                </a:lnTo>
                <a:lnTo>
                  <a:pt x="0" y="4037458"/>
                </a:lnTo>
                <a:close/>
                <a:moveTo>
                  <a:pt x="222372" y="4005482"/>
                </a:moveTo>
                <a:lnTo>
                  <a:pt x="274151" y="4035348"/>
                </a:lnTo>
                <a:lnTo>
                  <a:pt x="274151" y="4064078"/>
                </a:lnTo>
                <a:lnTo>
                  <a:pt x="222372" y="4034212"/>
                </a:lnTo>
                <a:close/>
                <a:moveTo>
                  <a:pt x="55836" y="3975129"/>
                </a:moveTo>
                <a:lnTo>
                  <a:pt x="103070" y="4002398"/>
                </a:lnTo>
                <a:lnTo>
                  <a:pt x="103070" y="4031128"/>
                </a:lnTo>
                <a:lnTo>
                  <a:pt x="55836" y="4003859"/>
                </a:lnTo>
                <a:close/>
                <a:moveTo>
                  <a:pt x="355632" y="3950782"/>
                </a:moveTo>
                <a:lnTo>
                  <a:pt x="430784" y="3994120"/>
                </a:lnTo>
                <a:lnTo>
                  <a:pt x="430784" y="4023012"/>
                </a:lnTo>
                <a:lnTo>
                  <a:pt x="355632" y="3979512"/>
                </a:lnTo>
                <a:close/>
                <a:moveTo>
                  <a:pt x="125794" y="3949645"/>
                </a:moveTo>
                <a:lnTo>
                  <a:pt x="202407" y="3993957"/>
                </a:lnTo>
                <a:lnTo>
                  <a:pt x="202407" y="4022687"/>
                </a:lnTo>
                <a:lnTo>
                  <a:pt x="125794" y="3978537"/>
                </a:lnTo>
                <a:close/>
                <a:moveTo>
                  <a:pt x="0" y="3942828"/>
                </a:moveTo>
                <a:lnTo>
                  <a:pt x="35709" y="3963442"/>
                </a:lnTo>
                <a:lnTo>
                  <a:pt x="35709" y="3992334"/>
                </a:lnTo>
                <a:lnTo>
                  <a:pt x="0" y="3971720"/>
                </a:lnTo>
                <a:close/>
                <a:moveTo>
                  <a:pt x="193155" y="3922701"/>
                </a:moveTo>
                <a:lnTo>
                  <a:pt x="225293" y="3941205"/>
                </a:lnTo>
                <a:lnTo>
                  <a:pt x="225293" y="3970097"/>
                </a:lnTo>
                <a:lnTo>
                  <a:pt x="193155" y="3951593"/>
                </a:lnTo>
                <a:close/>
                <a:moveTo>
                  <a:pt x="379168" y="3898516"/>
                </a:moveTo>
                <a:lnTo>
                  <a:pt x="430784" y="3928382"/>
                </a:lnTo>
                <a:lnTo>
                  <a:pt x="430784" y="3957274"/>
                </a:lnTo>
                <a:lnTo>
                  <a:pt x="379168" y="3927408"/>
                </a:lnTo>
                <a:close/>
                <a:moveTo>
                  <a:pt x="0" y="3877091"/>
                </a:moveTo>
                <a:lnTo>
                  <a:pt x="105829" y="3938121"/>
                </a:lnTo>
                <a:lnTo>
                  <a:pt x="105829" y="3967013"/>
                </a:lnTo>
                <a:lnTo>
                  <a:pt x="0" y="3905821"/>
                </a:lnTo>
                <a:close/>
                <a:moveTo>
                  <a:pt x="210847" y="3867189"/>
                </a:moveTo>
                <a:lnTo>
                  <a:pt x="258081" y="3894458"/>
                </a:lnTo>
                <a:lnTo>
                  <a:pt x="258081" y="3923350"/>
                </a:lnTo>
                <a:lnTo>
                  <a:pt x="210847" y="3896081"/>
                </a:lnTo>
                <a:close/>
                <a:moveTo>
                  <a:pt x="71743" y="3852743"/>
                </a:moveTo>
                <a:lnTo>
                  <a:pt x="173028" y="3911176"/>
                </a:lnTo>
                <a:lnTo>
                  <a:pt x="173028" y="3939906"/>
                </a:lnTo>
                <a:lnTo>
                  <a:pt x="71743" y="3881473"/>
                </a:lnTo>
                <a:close/>
                <a:moveTo>
                  <a:pt x="359366" y="3821254"/>
                </a:moveTo>
                <a:lnTo>
                  <a:pt x="430785" y="3862644"/>
                </a:lnTo>
                <a:lnTo>
                  <a:pt x="430785" y="3891374"/>
                </a:lnTo>
                <a:lnTo>
                  <a:pt x="359366" y="3850146"/>
                </a:lnTo>
                <a:close/>
                <a:moveTo>
                  <a:pt x="0" y="3811191"/>
                </a:moveTo>
                <a:lnTo>
                  <a:pt x="51779" y="3841057"/>
                </a:lnTo>
                <a:lnTo>
                  <a:pt x="51779" y="3869949"/>
                </a:lnTo>
                <a:lnTo>
                  <a:pt x="0" y="3840083"/>
                </a:lnTo>
                <a:close/>
                <a:moveTo>
                  <a:pt x="248829" y="3757464"/>
                </a:moveTo>
                <a:lnTo>
                  <a:pt x="280805" y="3775968"/>
                </a:lnTo>
                <a:lnTo>
                  <a:pt x="280805" y="3804860"/>
                </a:lnTo>
                <a:lnTo>
                  <a:pt x="248829" y="3786194"/>
                </a:lnTo>
                <a:close/>
                <a:moveTo>
                  <a:pt x="0" y="3745453"/>
                </a:moveTo>
                <a:lnTo>
                  <a:pt x="190883" y="3855665"/>
                </a:lnTo>
                <a:lnTo>
                  <a:pt x="190883" y="3884395"/>
                </a:lnTo>
                <a:lnTo>
                  <a:pt x="0" y="3774183"/>
                </a:lnTo>
                <a:close/>
                <a:moveTo>
                  <a:pt x="339888" y="3744317"/>
                </a:moveTo>
                <a:lnTo>
                  <a:pt x="430784" y="3796745"/>
                </a:lnTo>
                <a:lnTo>
                  <a:pt x="430784" y="3825637"/>
                </a:lnTo>
                <a:lnTo>
                  <a:pt x="339888" y="3773047"/>
                </a:lnTo>
                <a:close/>
                <a:moveTo>
                  <a:pt x="109563" y="3742856"/>
                </a:moveTo>
                <a:lnTo>
                  <a:pt x="141539" y="3761360"/>
                </a:lnTo>
                <a:lnTo>
                  <a:pt x="141539" y="3790252"/>
                </a:lnTo>
                <a:lnTo>
                  <a:pt x="109563" y="3771586"/>
                </a:lnTo>
                <a:close/>
                <a:moveTo>
                  <a:pt x="199161" y="3728897"/>
                </a:moveTo>
                <a:lnTo>
                  <a:pt x="231299" y="3747401"/>
                </a:lnTo>
                <a:lnTo>
                  <a:pt x="231299" y="3776131"/>
                </a:lnTo>
                <a:lnTo>
                  <a:pt x="199161" y="3757627"/>
                </a:lnTo>
                <a:close/>
                <a:moveTo>
                  <a:pt x="71743" y="3721106"/>
                </a:moveTo>
                <a:lnTo>
                  <a:pt x="89435" y="3731332"/>
                </a:lnTo>
                <a:lnTo>
                  <a:pt x="89435" y="3760062"/>
                </a:lnTo>
                <a:lnTo>
                  <a:pt x="71743" y="3749836"/>
                </a:lnTo>
                <a:close/>
                <a:moveTo>
                  <a:pt x="365209" y="3692701"/>
                </a:moveTo>
                <a:lnTo>
                  <a:pt x="430784" y="3730520"/>
                </a:lnTo>
                <a:lnTo>
                  <a:pt x="430784" y="3759413"/>
                </a:lnTo>
                <a:lnTo>
                  <a:pt x="365209" y="3721593"/>
                </a:lnTo>
                <a:close/>
                <a:moveTo>
                  <a:pt x="0" y="3679716"/>
                </a:moveTo>
                <a:lnTo>
                  <a:pt x="51779" y="3709582"/>
                </a:lnTo>
                <a:lnTo>
                  <a:pt x="51779" y="3738312"/>
                </a:lnTo>
                <a:lnTo>
                  <a:pt x="0" y="3708446"/>
                </a:lnTo>
                <a:close/>
                <a:moveTo>
                  <a:pt x="218476" y="3674197"/>
                </a:moveTo>
                <a:lnTo>
                  <a:pt x="250614" y="3692701"/>
                </a:lnTo>
                <a:lnTo>
                  <a:pt x="250614" y="3721593"/>
                </a:lnTo>
                <a:lnTo>
                  <a:pt x="218476" y="3702927"/>
                </a:lnTo>
                <a:close/>
                <a:moveTo>
                  <a:pt x="91546" y="3666730"/>
                </a:moveTo>
                <a:lnTo>
                  <a:pt x="179034" y="3717210"/>
                </a:lnTo>
                <a:lnTo>
                  <a:pt x="179034" y="3746102"/>
                </a:lnTo>
                <a:lnTo>
                  <a:pt x="91546" y="3695460"/>
                </a:lnTo>
                <a:close/>
                <a:moveTo>
                  <a:pt x="151278" y="3635404"/>
                </a:moveTo>
                <a:lnTo>
                  <a:pt x="198512" y="3662673"/>
                </a:lnTo>
                <a:lnTo>
                  <a:pt x="198512" y="3691403"/>
                </a:lnTo>
                <a:lnTo>
                  <a:pt x="151278" y="3664134"/>
                </a:lnTo>
                <a:close/>
                <a:moveTo>
                  <a:pt x="361638" y="3624853"/>
                </a:moveTo>
                <a:lnTo>
                  <a:pt x="430784" y="3664783"/>
                </a:lnTo>
                <a:lnTo>
                  <a:pt x="430784" y="3693675"/>
                </a:lnTo>
                <a:lnTo>
                  <a:pt x="361638" y="3653583"/>
                </a:lnTo>
                <a:close/>
                <a:moveTo>
                  <a:pt x="0" y="3613816"/>
                </a:moveTo>
                <a:lnTo>
                  <a:pt x="71419" y="3655044"/>
                </a:lnTo>
                <a:lnTo>
                  <a:pt x="71419" y="3683936"/>
                </a:lnTo>
                <a:lnTo>
                  <a:pt x="0" y="3642708"/>
                </a:lnTo>
                <a:close/>
                <a:moveTo>
                  <a:pt x="302231" y="3590442"/>
                </a:moveTo>
                <a:lnTo>
                  <a:pt x="334207" y="3609108"/>
                </a:lnTo>
                <a:lnTo>
                  <a:pt x="334207" y="3637838"/>
                </a:lnTo>
                <a:lnTo>
                  <a:pt x="302231" y="3619334"/>
                </a:lnTo>
                <a:close/>
                <a:moveTo>
                  <a:pt x="395075" y="3578431"/>
                </a:moveTo>
                <a:lnTo>
                  <a:pt x="430784" y="3599045"/>
                </a:lnTo>
                <a:lnTo>
                  <a:pt x="430784" y="3627775"/>
                </a:lnTo>
                <a:lnTo>
                  <a:pt x="395075" y="3607161"/>
                </a:lnTo>
                <a:close/>
                <a:moveTo>
                  <a:pt x="252075" y="3561550"/>
                </a:moveTo>
                <a:lnTo>
                  <a:pt x="284213" y="3580216"/>
                </a:lnTo>
                <a:lnTo>
                  <a:pt x="284213" y="3608946"/>
                </a:lnTo>
                <a:lnTo>
                  <a:pt x="252075" y="3590442"/>
                </a:lnTo>
                <a:close/>
                <a:moveTo>
                  <a:pt x="133585" y="3558953"/>
                </a:moveTo>
                <a:lnTo>
                  <a:pt x="196401" y="3595149"/>
                </a:lnTo>
                <a:lnTo>
                  <a:pt x="196401" y="3624041"/>
                </a:lnTo>
                <a:lnTo>
                  <a:pt x="133585" y="3587845"/>
                </a:lnTo>
                <a:close/>
                <a:moveTo>
                  <a:pt x="0" y="3548078"/>
                </a:moveTo>
                <a:lnTo>
                  <a:pt x="131151" y="3623717"/>
                </a:lnTo>
                <a:lnTo>
                  <a:pt x="131151" y="3652609"/>
                </a:lnTo>
                <a:lnTo>
                  <a:pt x="0" y="3576808"/>
                </a:lnTo>
                <a:close/>
                <a:moveTo>
                  <a:pt x="85702" y="3531360"/>
                </a:moveTo>
                <a:lnTo>
                  <a:pt x="113458" y="3547429"/>
                </a:lnTo>
                <a:lnTo>
                  <a:pt x="113458" y="3576159"/>
                </a:lnTo>
                <a:lnTo>
                  <a:pt x="85702" y="3560090"/>
                </a:lnTo>
                <a:close/>
                <a:moveTo>
                  <a:pt x="365209" y="3495326"/>
                </a:moveTo>
                <a:lnTo>
                  <a:pt x="430784" y="3533145"/>
                </a:lnTo>
                <a:lnTo>
                  <a:pt x="430784" y="3562038"/>
                </a:lnTo>
                <a:lnTo>
                  <a:pt x="365209" y="3524056"/>
                </a:lnTo>
                <a:close/>
                <a:moveTo>
                  <a:pt x="129527" y="3490781"/>
                </a:moveTo>
                <a:lnTo>
                  <a:pt x="232110" y="3550026"/>
                </a:lnTo>
                <a:lnTo>
                  <a:pt x="232110" y="3578918"/>
                </a:lnTo>
                <a:lnTo>
                  <a:pt x="129527" y="3519673"/>
                </a:lnTo>
                <a:close/>
                <a:moveTo>
                  <a:pt x="0" y="3481854"/>
                </a:moveTo>
                <a:lnTo>
                  <a:pt x="65575" y="3519673"/>
                </a:lnTo>
                <a:lnTo>
                  <a:pt x="65575" y="3548565"/>
                </a:lnTo>
                <a:lnTo>
                  <a:pt x="0" y="3510746"/>
                </a:lnTo>
                <a:close/>
                <a:moveTo>
                  <a:pt x="379168" y="3437542"/>
                </a:moveTo>
                <a:lnTo>
                  <a:pt x="430784" y="3467408"/>
                </a:lnTo>
                <a:lnTo>
                  <a:pt x="430784" y="3496138"/>
                </a:lnTo>
                <a:lnTo>
                  <a:pt x="379168" y="3466272"/>
                </a:lnTo>
                <a:close/>
                <a:moveTo>
                  <a:pt x="123035" y="3421310"/>
                </a:moveTo>
                <a:lnTo>
                  <a:pt x="199161" y="3465297"/>
                </a:lnTo>
                <a:lnTo>
                  <a:pt x="199161" y="3494027"/>
                </a:lnTo>
                <a:lnTo>
                  <a:pt x="123035" y="3450040"/>
                </a:lnTo>
                <a:close/>
                <a:moveTo>
                  <a:pt x="0" y="3416116"/>
                </a:moveTo>
                <a:lnTo>
                  <a:pt x="109563" y="3479257"/>
                </a:lnTo>
                <a:lnTo>
                  <a:pt x="109563" y="3507986"/>
                </a:lnTo>
                <a:lnTo>
                  <a:pt x="0" y="3444846"/>
                </a:lnTo>
                <a:close/>
                <a:moveTo>
                  <a:pt x="222372" y="3412870"/>
                </a:moveTo>
                <a:lnTo>
                  <a:pt x="274151" y="3442736"/>
                </a:lnTo>
                <a:lnTo>
                  <a:pt x="274151" y="3471466"/>
                </a:lnTo>
                <a:lnTo>
                  <a:pt x="222372" y="3441600"/>
                </a:lnTo>
                <a:close/>
                <a:moveTo>
                  <a:pt x="55836" y="3382517"/>
                </a:moveTo>
                <a:lnTo>
                  <a:pt x="103070" y="3409786"/>
                </a:lnTo>
                <a:lnTo>
                  <a:pt x="103070" y="3438516"/>
                </a:lnTo>
                <a:lnTo>
                  <a:pt x="55836" y="3411247"/>
                </a:lnTo>
                <a:close/>
                <a:moveTo>
                  <a:pt x="355632" y="3358169"/>
                </a:moveTo>
                <a:lnTo>
                  <a:pt x="430784" y="3401507"/>
                </a:lnTo>
                <a:lnTo>
                  <a:pt x="430784" y="3430399"/>
                </a:lnTo>
                <a:lnTo>
                  <a:pt x="355632" y="3386899"/>
                </a:lnTo>
                <a:close/>
                <a:moveTo>
                  <a:pt x="125794" y="3357033"/>
                </a:moveTo>
                <a:lnTo>
                  <a:pt x="202407" y="3401345"/>
                </a:lnTo>
                <a:lnTo>
                  <a:pt x="202407" y="3430075"/>
                </a:lnTo>
                <a:lnTo>
                  <a:pt x="125794" y="3385925"/>
                </a:lnTo>
                <a:close/>
                <a:moveTo>
                  <a:pt x="0" y="3350216"/>
                </a:moveTo>
                <a:lnTo>
                  <a:pt x="35709" y="3370830"/>
                </a:lnTo>
                <a:lnTo>
                  <a:pt x="35709" y="3399722"/>
                </a:lnTo>
                <a:lnTo>
                  <a:pt x="0" y="3379108"/>
                </a:lnTo>
                <a:close/>
                <a:moveTo>
                  <a:pt x="193155" y="3330089"/>
                </a:moveTo>
                <a:lnTo>
                  <a:pt x="225293" y="3348755"/>
                </a:lnTo>
                <a:lnTo>
                  <a:pt x="225293" y="3377485"/>
                </a:lnTo>
                <a:lnTo>
                  <a:pt x="193155" y="3358981"/>
                </a:lnTo>
                <a:close/>
                <a:moveTo>
                  <a:pt x="379168" y="3305904"/>
                </a:moveTo>
                <a:lnTo>
                  <a:pt x="430784" y="3335770"/>
                </a:lnTo>
                <a:lnTo>
                  <a:pt x="430784" y="3364662"/>
                </a:lnTo>
                <a:lnTo>
                  <a:pt x="379168" y="3334796"/>
                </a:lnTo>
                <a:close/>
                <a:moveTo>
                  <a:pt x="0" y="3284478"/>
                </a:moveTo>
                <a:lnTo>
                  <a:pt x="105829" y="3345508"/>
                </a:lnTo>
                <a:lnTo>
                  <a:pt x="105829" y="3374401"/>
                </a:lnTo>
                <a:lnTo>
                  <a:pt x="0" y="3313208"/>
                </a:lnTo>
                <a:close/>
                <a:moveTo>
                  <a:pt x="210847" y="3274577"/>
                </a:moveTo>
                <a:lnTo>
                  <a:pt x="258081" y="3301846"/>
                </a:lnTo>
                <a:lnTo>
                  <a:pt x="258081" y="3330738"/>
                </a:lnTo>
                <a:lnTo>
                  <a:pt x="210847" y="3303469"/>
                </a:lnTo>
                <a:close/>
                <a:moveTo>
                  <a:pt x="71743" y="3260131"/>
                </a:moveTo>
                <a:lnTo>
                  <a:pt x="173028" y="3318564"/>
                </a:lnTo>
                <a:lnTo>
                  <a:pt x="173028" y="3347456"/>
                </a:lnTo>
                <a:lnTo>
                  <a:pt x="71743" y="3288861"/>
                </a:lnTo>
                <a:close/>
                <a:moveTo>
                  <a:pt x="359366" y="3228642"/>
                </a:moveTo>
                <a:lnTo>
                  <a:pt x="430785" y="3270032"/>
                </a:lnTo>
                <a:lnTo>
                  <a:pt x="430785" y="3298762"/>
                </a:lnTo>
                <a:lnTo>
                  <a:pt x="359366" y="3257534"/>
                </a:lnTo>
                <a:close/>
                <a:moveTo>
                  <a:pt x="0" y="3218578"/>
                </a:moveTo>
                <a:lnTo>
                  <a:pt x="51779" y="3248444"/>
                </a:lnTo>
                <a:lnTo>
                  <a:pt x="51779" y="3277336"/>
                </a:lnTo>
                <a:lnTo>
                  <a:pt x="0" y="3247470"/>
                </a:lnTo>
                <a:close/>
                <a:moveTo>
                  <a:pt x="248829" y="3164852"/>
                </a:moveTo>
                <a:lnTo>
                  <a:pt x="280805" y="3183356"/>
                </a:lnTo>
                <a:lnTo>
                  <a:pt x="280805" y="3212248"/>
                </a:lnTo>
                <a:lnTo>
                  <a:pt x="248829" y="3193744"/>
                </a:lnTo>
                <a:close/>
                <a:moveTo>
                  <a:pt x="0" y="3152841"/>
                </a:moveTo>
                <a:lnTo>
                  <a:pt x="190883" y="3263053"/>
                </a:lnTo>
                <a:lnTo>
                  <a:pt x="190883" y="3291783"/>
                </a:lnTo>
                <a:lnTo>
                  <a:pt x="0" y="3181733"/>
                </a:lnTo>
                <a:close/>
                <a:moveTo>
                  <a:pt x="339888" y="3151705"/>
                </a:moveTo>
                <a:lnTo>
                  <a:pt x="430784" y="3204133"/>
                </a:lnTo>
                <a:lnTo>
                  <a:pt x="430784" y="3233025"/>
                </a:lnTo>
                <a:lnTo>
                  <a:pt x="339888" y="3180435"/>
                </a:lnTo>
                <a:close/>
                <a:moveTo>
                  <a:pt x="109563" y="3150244"/>
                </a:moveTo>
                <a:lnTo>
                  <a:pt x="141539" y="3168748"/>
                </a:lnTo>
                <a:lnTo>
                  <a:pt x="141539" y="3197640"/>
                </a:lnTo>
                <a:lnTo>
                  <a:pt x="109563" y="3178974"/>
                </a:lnTo>
                <a:close/>
                <a:moveTo>
                  <a:pt x="199161" y="3136285"/>
                </a:moveTo>
                <a:lnTo>
                  <a:pt x="231299" y="3154789"/>
                </a:lnTo>
                <a:lnTo>
                  <a:pt x="231299" y="3183519"/>
                </a:lnTo>
                <a:lnTo>
                  <a:pt x="199161" y="3165015"/>
                </a:lnTo>
                <a:close/>
                <a:moveTo>
                  <a:pt x="71743" y="3128494"/>
                </a:moveTo>
                <a:lnTo>
                  <a:pt x="89435" y="3138720"/>
                </a:lnTo>
                <a:lnTo>
                  <a:pt x="89435" y="3167450"/>
                </a:lnTo>
                <a:lnTo>
                  <a:pt x="71743" y="3157224"/>
                </a:lnTo>
                <a:close/>
                <a:moveTo>
                  <a:pt x="365209" y="3103126"/>
                </a:moveTo>
                <a:lnTo>
                  <a:pt x="430784" y="3140945"/>
                </a:lnTo>
                <a:lnTo>
                  <a:pt x="430784" y="3169838"/>
                </a:lnTo>
                <a:lnTo>
                  <a:pt x="365209" y="3132018"/>
                </a:lnTo>
                <a:close/>
                <a:moveTo>
                  <a:pt x="0" y="3087103"/>
                </a:moveTo>
                <a:lnTo>
                  <a:pt x="51779" y="3116969"/>
                </a:lnTo>
                <a:lnTo>
                  <a:pt x="51779" y="3145699"/>
                </a:lnTo>
                <a:lnTo>
                  <a:pt x="0" y="3115833"/>
                </a:lnTo>
                <a:close/>
                <a:moveTo>
                  <a:pt x="218476" y="3081585"/>
                </a:moveTo>
                <a:lnTo>
                  <a:pt x="250614" y="3100089"/>
                </a:lnTo>
                <a:lnTo>
                  <a:pt x="250614" y="3128981"/>
                </a:lnTo>
                <a:lnTo>
                  <a:pt x="218476" y="3110315"/>
                </a:lnTo>
                <a:close/>
                <a:moveTo>
                  <a:pt x="91546" y="3074118"/>
                </a:moveTo>
                <a:lnTo>
                  <a:pt x="179034" y="3124598"/>
                </a:lnTo>
                <a:lnTo>
                  <a:pt x="179034" y="3153490"/>
                </a:lnTo>
                <a:lnTo>
                  <a:pt x="91546" y="3102848"/>
                </a:lnTo>
                <a:close/>
                <a:moveTo>
                  <a:pt x="151278" y="3042791"/>
                </a:moveTo>
                <a:lnTo>
                  <a:pt x="198512" y="3070060"/>
                </a:lnTo>
                <a:lnTo>
                  <a:pt x="198512" y="3098790"/>
                </a:lnTo>
                <a:lnTo>
                  <a:pt x="151278" y="3071521"/>
                </a:lnTo>
                <a:close/>
                <a:moveTo>
                  <a:pt x="361638" y="3035278"/>
                </a:moveTo>
                <a:lnTo>
                  <a:pt x="430784" y="3075207"/>
                </a:lnTo>
                <a:lnTo>
                  <a:pt x="430784" y="3103937"/>
                </a:lnTo>
                <a:lnTo>
                  <a:pt x="361638" y="3064008"/>
                </a:lnTo>
                <a:close/>
                <a:moveTo>
                  <a:pt x="0" y="3021203"/>
                </a:moveTo>
                <a:lnTo>
                  <a:pt x="71419" y="3062431"/>
                </a:lnTo>
                <a:lnTo>
                  <a:pt x="71419" y="3091323"/>
                </a:lnTo>
                <a:lnTo>
                  <a:pt x="0" y="3050095"/>
                </a:lnTo>
                <a:close/>
                <a:moveTo>
                  <a:pt x="302231" y="3000868"/>
                </a:moveTo>
                <a:lnTo>
                  <a:pt x="334207" y="3019372"/>
                </a:lnTo>
                <a:lnTo>
                  <a:pt x="334207" y="3048264"/>
                </a:lnTo>
                <a:lnTo>
                  <a:pt x="302231" y="3029760"/>
                </a:lnTo>
                <a:close/>
                <a:moveTo>
                  <a:pt x="395075" y="2988856"/>
                </a:moveTo>
                <a:lnTo>
                  <a:pt x="430784" y="3009470"/>
                </a:lnTo>
                <a:lnTo>
                  <a:pt x="430784" y="3038200"/>
                </a:lnTo>
                <a:lnTo>
                  <a:pt x="395075" y="3017586"/>
                </a:lnTo>
                <a:close/>
                <a:moveTo>
                  <a:pt x="252075" y="2971975"/>
                </a:moveTo>
                <a:lnTo>
                  <a:pt x="284213" y="2990479"/>
                </a:lnTo>
                <a:lnTo>
                  <a:pt x="284213" y="3019371"/>
                </a:lnTo>
                <a:lnTo>
                  <a:pt x="252075" y="3000867"/>
                </a:lnTo>
                <a:close/>
                <a:moveTo>
                  <a:pt x="133585" y="2969378"/>
                </a:moveTo>
                <a:lnTo>
                  <a:pt x="196401" y="3005574"/>
                </a:lnTo>
                <a:lnTo>
                  <a:pt x="196401" y="3034466"/>
                </a:lnTo>
                <a:lnTo>
                  <a:pt x="133585" y="2998270"/>
                </a:lnTo>
                <a:close/>
                <a:moveTo>
                  <a:pt x="0" y="2955466"/>
                </a:moveTo>
                <a:lnTo>
                  <a:pt x="131151" y="3031105"/>
                </a:lnTo>
                <a:lnTo>
                  <a:pt x="131151" y="3059997"/>
                </a:lnTo>
                <a:lnTo>
                  <a:pt x="0" y="2984196"/>
                </a:lnTo>
                <a:close/>
                <a:moveTo>
                  <a:pt x="85702" y="2941785"/>
                </a:moveTo>
                <a:lnTo>
                  <a:pt x="113458" y="2957854"/>
                </a:lnTo>
                <a:lnTo>
                  <a:pt x="113458" y="2986584"/>
                </a:lnTo>
                <a:lnTo>
                  <a:pt x="85702" y="2970515"/>
                </a:lnTo>
                <a:close/>
                <a:moveTo>
                  <a:pt x="365209" y="2905751"/>
                </a:moveTo>
                <a:lnTo>
                  <a:pt x="430784" y="2943570"/>
                </a:lnTo>
                <a:lnTo>
                  <a:pt x="430784" y="2972463"/>
                </a:lnTo>
                <a:lnTo>
                  <a:pt x="365209" y="2934481"/>
                </a:lnTo>
                <a:close/>
                <a:moveTo>
                  <a:pt x="129527" y="2901206"/>
                </a:moveTo>
                <a:lnTo>
                  <a:pt x="232110" y="2960451"/>
                </a:lnTo>
                <a:lnTo>
                  <a:pt x="232110" y="2989343"/>
                </a:lnTo>
                <a:lnTo>
                  <a:pt x="129527" y="2930098"/>
                </a:lnTo>
                <a:close/>
                <a:moveTo>
                  <a:pt x="0" y="2892279"/>
                </a:moveTo>
                <a:lnTo>
                  <a:pt x="65575" y="2930098"/>
                </a:lnTo>
                <a:lnTo>
                  <a:pt x="65575" y="2958991"/>
                </a:lnTo>
                <a:lnTo>
                  <a:pt x="0" y="2921009"/>
                </a:lnTo>
                <a:close/>
                <a:moveTo>
                  <a:pt x="379168" y="2847967"/>
                </a:moveTo>
                <a:lnTo>
                  <a:pt x="430784" y="2877833"/>
                </a:lnTo>
                <a:lnTo>
                  <a:pt x="430784" y="2906563"/>
                </a:lnTo>
                <a:lnTo>
                  <a:pt x="379168" y="2876697"/>
                </a:lnTo>
                <a:close/>
                <a:moveTo>
                  <a:pt x="123035" y="2831735"/>
                </a:moveTo>
                <a:lnTo>
                  <a:pt x="199161" y="2875722"/>
                </a:lnTo>
                <a:lnTo>
                  <a:pt x="199161" y="2904452"/>
                </a:lnTo>
                <a:lnTo>
                  <a:pt x="123035" y="2860465"/>
                </a:lnTo>
                <a:close/>
                <a:moveTo>
                  <a:pt x="0" y="2826541"/>
                </a:moveTo>
                <a:lnTo>
                  <a:pt x="109563" y="2889682"/>
                </a:lnTo>
                <a:lnTo>
                  <a:pt x="109563" y="2918411"/>
                </a:lnTo>
                <a:lnTo>
                  <a:pt x="0" y="2855271"/>
                </a:lnTo>
                <a:close/>
                <a:moveTo>
                  <a:pt x="222372" y="2823295"/>
                </a:moveTo>
                <a:lnTo>
                  <a:pt x="274151" y="2853161"/>
                </a:lnTo>
                <a:lnTo>
                  <a:pt x="274151" y="2881891"/>
                </a:lnTo>
                <a:lnTo>
                  <a:pt x="222372" y="2852025"/>
                </a:lnTo>
                <a:close/>
                <a:moveTo>
                  <a:pt x="55836" y="2792942"/>
                </a:moveTo>
                <a:lnTo>
                  <a:pt x="103070" y="2820211"/>
                </a:lnTo>
                <a:lnTo>
                  <a:pt x="103070" y="2848941"/>
                </a:lnTo>
                <a:lnTo>
                  <a:pt x="55836" y="2821672"/>
                </a:lnTo>
                <a:close/>
                <a:moveTo>
                  <a:pt x="355632" y="2768595"/>
                </a:moveTo>
                <a:lnTo>
                  <a:pt x="430784" y="2811933"/>
                </a:lnTo>
                <a:lnTo>
                  <a:pt x="430784" y="2840825"/>
                </a:lnTo>
                <a:lnTo>
                  <a:pt x="355632" y="2797325"/>
                </a:lnTo>
                <a:close/>
                <a:moveTo>
                  <a:pt x="125794" y="2767458"/>
                </a:moveTo>
                <a:lnTo>
                  <a:pt x="202407" y="2811770"/>
                </a:lnTo>
                <a:lnTo>
                  <a:pt x="202407" y="2840500"/>
                </a:lnTo>
                <a:lnTo>
                  <a:pt x="125794" y="2796350"/>
                </a:lnTo>
                <a:close/>
                <a:moveTo>
                  <a:pt x="0" y="2760641"/>
                </a:moveTo>
                <a:lnTo>
                  <a:pt x="35709" y="2781255"/>
                </a:lnTo>
                <a:lnTo>
                  <a:pt x="35709" y="2810147"/>
                </a:lnTo>
                <a:lnTo>
                  <a:pt x="0" y="2789533"/>
                </a:lnTo>
                <a:close/>
                <a:moveTo>
                  <a:pt x="193155" y="2740514"/>
                </a:moveTo>
                <a:lnTo>
                  <a:pt x="225293" y="2759018"/>
                </a:lnTo>
                <a:lnTo>
                  <a:pt x="225293" y="2787910"/>
                </a:lnTo>
                <a:lnTo>
                  <a:pt x="193155" y="2769406"/>
                </a:lnTo>
                <a:close/>
                <a:moveTo>
                  <a:pt x="379168" y="2716330"/>
                </a:moveTo>
                <a:lnTo>
                  <a:pt x="430784" y="2746195"/>
                </a:lnTo>
                <a:lnTo>
                  <a:pt x="430784" y="2775087"/>
                </a:lnTo>
                <a:lnTo>
                  <a:pt x="379168" y="2745221"/>
                </a:lnTo>
                <a:close/>
                <a:moveTo>
                  <a:pt x="0" y="2694905"/>
                </a:moveTo>
                <a:lnTo>
                  <a:pt x="105829" y="2755934"/>
                </a:lnTo>
                <a:lnTo>
                  <a:pt x="105829" y="2784826"/>
                </a:lnTo>
                <a:lnTo>
                  <a:pt x="0" y="2723635"/>
                </a:lnTo>
                <a:close/>
                <a:moveTo>
                  <a:pt x="210847" y="2685004"/>
                </a:moveTo>
                <a:lnTo>
                  <a:pt x="258081" y="2712272"/>
                </a:lnTo>
                <a:lnTo>
                  <a:pt x="258081" y="2741163"/>
                </a:lnTo>
                <a:lnTo>
                  <a:pt x="210847" y="2713894"/>
                </a:lnTo>
                <a:close/>
                <a:moveTo>
                  <a:pt x="71743" y="2670558"/>
                </a:moveTo>
                <a:lnTo>
                  <a:pt x="173028" y="2728990"/>
                </a:lnTo>
                <a:lnTo>
                  <a:pt x="173028" y="2757719"/>
                </a:lnTo>
                <a:lnTo>
                  <a:pt x="71743" y="2699287"/>
                </a:lnTo>
                <a:close/>
                <a:moveTo>
                  <a:pt x="359366" y="2639069"/>
                </a:moveTo>
                <a:lnTo>
                  <a:pt x="430785" y="2680459"/>
                </a:lnTo>
                <a:lnTo>
                  <a:pt x="430785" y="2709188"/>
                </a:lnTo>
                <a:lnTo>
                  <a:pt x="359366" y="2667961"/>
                </a:lnTo>
                <a:close/>
                <a:moveTo>
                  <a:pt x="0" y="2629007"/>
                </a:moveTo>
                <a:lnTo>
                  <a:pt x="51779" y="2658872"/>
                </a:lnTo>
                <a:lnTo>
                  <a:pt x="51779" y="2687764"/>
                </a:lnTo>
                <a:lnTo>
                  <a:pt x="0" y="2657898"/>
                </a:lnTo>
                <a:close/>
                <a:moveTo>
                  <a:pt x="248829" y="2575282"/>
                </a:moveTo>
                <a:lnTo>
                  <a:pt x="280805" y="2593785"/>
                </a:lnTo>
                <a:lnTo>
                  <a:pt x="280805" y="2622677"/>
                </a:lnTo>
                <a:lnTo>
                  <a:pt x="248829" y="2604011"/>
                </a:lnTo>
                <a:close/>
                <a:moveTo>
                  <a:pt x="0" y="2563271"/>
                </a:moveTo>
                <a:lnTo>
                  <a:pt x="190883" y="2673480"/>
                </a:lnTo>
                <a:lnTo>
                  <a:pt x="190883" y="2702209"/>
                </a:lnTo>
                <a:lnTo>
                  <a:pt x="0" y="2592000"/>
                </a:lnTo>
                <a:close/>
                <a:moveTo>
                  <a:pt x="339888" y="2562134"/>
                </a:moveTo>
                <a:lnTo>
                  <a:pt x="430784" y="2614561"/>
                </a:lnTo>
                <a:lnTo>
                  <a:pt x="430784" y="2643452"/>
                </a:lnTo>
                <a:lnTo>
                  <a:pt x="339888" y="2590864"/>
                </a:lnTo>
                <a:close/>
                <a:moveTo>
                  <a:pt x="109563" y="2560674"/>
                </a:moveTo>
                <a:lnTo>
                  <a:pt x="141539" y="2579178"/>
                </a:lnTo>
                <a:lnTo>
                  <a:pt x="141539" y="2608069"/>
                </a:lnTo>
                <a:lnTo>
                  <a:pt x="109563" y="2589403"/>
                </a:lnTo>
                <a:close/>
                <a:moveTo>
                  <a:pt x="199161" y="2546715"/>
                </a:moveTo>
                <a:lnTo>
                  <a:pt x="231299" y="2565219"/>
                </a:lnTo>
                <a:lnTo>
                  <a:pt x="231299" y="2593948"/>
                </a:lnTo>
                <a:lnTo>
                  <a:pt x="199161" y="2575445"/>
                </a:lnTo>
                <a:close/>
                <a:moveTo>
                  <a:pt x="71743" y="2538924"/>
                </a:moveTo>
                <a:lnTo>
                  <a:pt x="89435" y="2549150"/>
                </a:lnTo>
                <a:lnTo>
                  <a:pt x="89435" y="2577879"/>
                </a:lnTo>
                <a:lnTo>
                  <a:pt x="71743" y="2567654"/>
                </a:lnTo>
                <a:close/>
                <a:moveTo>
                  <a:pt x="365209" y="2510521"/>
                </a:moveTo>
                <a:lnTo>
                  <a:pt x="430784" y="2548339"/>
                </a:lnTo>
                <a:lnTo>
                  <a:pt x="430784" y="2549851"/>
                </a:lnTo>
                <a:lnTo>
                  <a:pt x="430784" y="2577231"/>
                </a:lnTo>
                <a:lnTo>
                  <a:pt x="430784" y="2578744"/>
                </a:lnTo>
                <a:lnTo>
                  <a:pt x="365209" y="2540924"/>
                </a:lnTo>
                <a:lnTo>
                  <a:pt x="365209" y="2539411"/>
                </a:lnTo>
                <a:lnTo>
                  <a:pt x="365209" y="2512032"/>
                </a:lnTo>
                <a:close/>
                <a:moveTo>
                  <a:pt x="0" y="2497536"/>
                </a:moveTo>
                <a:lnTo>
                  <a:pt x="51779" y="2527401"/>
                </a:lnTo>
                <a:lnTo>
                  <a:pt x="51779" y="2556130"/>
                </a:lnTo>
                <a:lnTo>
                  <a:pt x="0" y="2526265"/>
                </a:lnTo>
                <a:close/>
                <a:moveTo>
                  <a:pt x="218476" y="2492017"/>
                </a:moveTo>
                <a:lnTo>
                  <a:pt x="250614" y="2510521"/>
                </a:lnTo>
                <a:lnTo>
                  <a:pt x="250614" y="2539411"/>
                </a:lnTo>
                <a:lnTo>
                  <a:pt x="218476" y="2520746"/>
                </a:lnTo>
                <a:close/>
                <a:moveTo>
                  <a:pt x="91546" y="2484549"/>
                </a:moveTo>
                <a:lnTo>
                  <a:pt x="179034" y="2535029"/>
                </a:lnTo>
                <a:lnTo>
                  <a:pt x="179034" y="2563920"/>
                </a:lnTo>
                <a:lnTo>
                  <a:pt x="91546" y="2513279"/>
                </a:lnTo>
                <a:close/>
                <a:moveTo>
                  <a:pt x="151278" y="2453225"/>
                </a:moveTo>
                <a:lnTo>
                  <a:pt x="198512" y="2480494"/>
                </a:lnTo>
                <a:lnTo>
                  <a:pt x="198512" y="2509222"/>
                </a:lnTo>
                <a:lnTo>
                  <a:pt x="151278" y="2481954"/>
                </a:lnTo>
                <a:close/>
                <a:moveTo>
                  <a:pt x="361638" y="2442673"/>
                </a:moveTo>
                <a:lnTo>
                  <a:pt x="430784" y="2482603"/>
                </a:lnTo>
                <a:lnTo>
                  <a:pt x="430784" y="2484113"/>
                </a:lnTo>
                <a:lnTo>
                  <a:pt x="430784" y="2511495"/>
                </a:lnTo>
                <a:lnTo>
                  <a:pt x="430784" y="2512843"/>
                </a:lnTo>
                <a:lnTo>
                  <a:pt x="361638" y="2472914"/>
                </a:lnTo>
                <a:lnTo>
                  <a:pt x="361638" y="2471404"/>
                </a:lnTo>
                <a:lnTo>
                  <a:pt x="361638" y="2444184"/>
                </a:lnTo>
                <a:close/>
                <a:moveTo>
                  <a:pt x="0" y="2431635"/>
                </a:moveTo>
                <a:lnTo>
                  <a:pt x="71419" y="2472864"/>
                </a:lnTo>
                <a:lnTo>
                  <a:pt x="71419" y="2501756"/>
                </a:lnTo>
                <a:lnTo>
                  <a:pt x="0" y="2460528"/>
                </a:lnTo>
                <a:close/>
                <a:moveTo>
                  <a:pt x="302231" y="2408259"/>
                </a:moveTo>
                <a:lnTo>
                  <a:pt x="334207" y="2426926"/>
                </a:lnTo>
                <a:lnTo>
                  <a:pt x="334207" y="2428279"/>
                </a:lnTo>
                <a:lnTo>
                  <a:pt x="334207" y="2455660"/>
                </a:lnTo>
                <a:lnTo>
                  <a:pt x="334207" y="2457171"/>
                </a:lnTo>
                <a:lnTo>
                  <a:pt x="302231" y="2438667"/>
                </a:lnTo>
                <a:lnTo>
                  <a:pt x="302231" y="2437153"/>
                </a:lnTo>
                <a:lnTo>
                  <a:pt x="302231" y="2409775"/>
                </a:lnTo>
                <a:close/>
                <a:moveTo>
                  <a:pt x="395075" y="2396248"/>
                </a:moveTo>
                <a:lnTo>
                  <a:pt x="430784" y="2416860"/>
                </a:lnTo>
                <a:lnTo>
                  <a:pt x="430784" y="2418376"/>
                </a:lnTo>
                <a:lnTo>
                  <a:pt x="430784" y="2445595"/>
                </a:lnTo>
                <a:lnTo>
                  <a:pt x="430784" y="2447106"/>
                </a:lnTo>
                <a:lnTo>
                  <a:pt x="395075" y="2426492"/>
                </a:lnTo>
                <a:lnTo>
                  <a:pt x="395075" y="2424979"/>
                </a:lnTo>
                <a:lnTo>
                  <a:pt x="395075" y="2397762"/>
                </a:lnTo>
                <a:close/>
                <a:moveTo>
                  <a:pt x="252075" y="2379368"/>
                </a:moveTo>
                <a:lnTo>
                  <a:pt x="284213" y="2398033"/>
                </a:lnTo>
                <a:lnTo>
                  <a:pt x="284213" y="2399385"/>
                </a:lnTo>
                <a:lnTo>
                  <a:pt x="284213" y="2426766"/>
                </a:lnTo>
                <a:lnTo>
                  <a:pt x="284213" y="2428278"/>
                </a:lnTo>
                <a:lnTo>
                  <a:pt x="252075" y="2409774"/>
                </a:lnTo>
                <a:lnTo>
                  <a:pt x="252075" y="2408259"/>
                </a:lnTo>
                <a:lnTo>
                  <a:pt x="252075" y="2380881"/>
                </a:lnTo>
                <a:close/>
                <a:moveTo>
                  <a:pt x="133585" y="2376770"/>
                </a:moveTo>
                <a:lnTo>
                  <a:pt x="196401" y="2412967"/>
                </a:lnTo>
                <a:lnTo>
                  <a:pt x="196401" y="2414480"/>
                </a:lnTo>
                <a:lnTo>
                  <a:pt x="196401" y="2441861"/>
                </a:lnTo>
                <a:lnTo>
                  <a:pt x="196401" y="2443372"/>
                </a:lnTo>
                <a:lnTo>
                  <a:pt x="133585" y="2407176"/>
                </a:lnTo>
                <a:lnTo>
                  <a:pt x="133585" y="2405663"/>
                </a:lnTo>
                <a:lnTo>
                  <a:pt x="133585" y="2378284"/>
                </a:lnTo>
                <a:close/>
                <a:moveTo>
                  <a:pt x="0" y="2365896"/>
                </a:moveTo>
                <a:lnTo>
                  <a:pt x="131151" y="2441537"/>
                </a:lnTo>
                <a:lnTo>
                  <a:pt x="131151" y="2470429"/>
                </a:lnTo>
                <a:lnTo>
                  <a:pt x="0" y="2394624"/>
                </a:lnTo>
                <a:close/>
                <a:moveTo>
                  <a:pt x="85702" y="2349180"/>
                </a:moveTo>
                <a:lnTo>
                  <a:pt x="113458" y="2365247"/>
                </a:lnTo>
                <a:lnTo>
                  <a:pt x="113458" y="2366760"/>
                </a:lnTo>
                <a:lnTo>
                  <a:pt x="113458" y="2393975"/>
                </a:lnTo>
                <a:lnTo>
                  <a:pt x="113458" y="2395490"/>
                </a:lnTo>
                <a:lnTo>
                  <a:pt x="85702" y="2379421"/>
                </a:lnTo>
                <a:lnTo>
                  <a:pt x="85702" y="2377908"/>
                </a:lnTo>
                <a:lnTo>
                  <a:pt x="85702" y="2350691"/>
                </a:lnTo>
                <a:close/>
                <a:moveTo>
                  <a:pt x="365209" y="2313147"/>
                </a:moveTo>
                <a:lnTo>
                  <a:pt x="430784" y="2350965"/>
                </a:lnTo>
                <a:lnTo>
                  <a:pt x="430784" y="2352476"/>
                </a:lnTo>
                <a:lnTo>
                  <a:pt x="430784" y="2379855"/>
                </a:lnTo>
                <a:lnTo>
                  <a:pt x="430784" y="2381369"/>
                </a:lnTo>
                <a:lnTo>
                  <a:pt x="365209" y="2343388"/>
                </a:lnTo>
                <a:lnTo>
                  <a:pt x="365209" y="2341876"/>
                </a:lnTo>
                <a:lnTo>
                  <a:pt x="365209" y="2314657"/>
                </a:lnTo>
                <a:close/>
                <a:moveTo>
                  <a:pt x="129527" y="2308603"/>
                </a:moveTo>
                <a:lnTo>
                  <a:pt x="232110" y="2367845"/>
                </a:lnTo>
                <a:lnTo>
                  <a:pt x="232110" y="2369358"/>
                </a:lnTo>
                <a:lnTo>
                  <a:pt x="232110" y="2396735"/>
                </a:lnTo>
                <a:lnTo>
                  <a:pt x="232110" y="2398250"/>
                </a:lnTo>
                <a:lnTo>
                  <a:pt x="129527" y="2339005"/>
                </a:lnTo>
                <a:lnTo>
                  <a:pt x="129527" y="2337494"/>
                </a:lnTo>
                <a:lnTo>
                  <a:pt x="129527" y="2310113"/>
                </a:lnTo>
                <a:close/>
                <a:moveTo>
                  <a:pt x="0" y="2299676"/>
                </a:moveTo>
                <a:lnTo>
                  <a:pt x="65575" y="2337494"/>
                </a:lnTo>
                <a:lnTo>
                  <a:pt x="65575" y="2339005"/>
                </a:lnTo>
                <a:lnTo>
                  <a:pt x="65575" y="2366384"/>
                </a:lnTo>
                <a:lnTo>
                  <a:pt x="65575" y="2367898"/>
                </a:lnTo>
                <a:lnTo>
                  <a:pt x="0" y="2329916"/>
                </a:lnTo>
                <a:lnTo>
                  <a:pt x="0" y="2328568"/>
                </a:lnTo>
                <a:lnTo>
                  <a:pt x="0" y="2301187"/>
                </a:lnTo>
                <a:close/>
                <a:moveTo>
                  <a:pt x="379168" y="2255364"/>
                </a:moveTo>
                <a:lnTo>
                  <a:pt x="430784" y="2285232"/>
                </a:lnTo>
                <a:lnTo>
                  <a:pt x="430784" y="2286739"/>
                </a:lnTo>
                <a:lnTo>
                  <a:pt x="430784" y="2313959"/>
                </a:lnTo>
                <a:lnTo>
                  <a:pt x="430784" y="2315469"/>
                </a:lnTo>
                <a:lnTo>
                  <a:pt x="379168" y="2285604"/>
                </a:lnTo>
                <a:lnTo>
                  <a:pt x="379168" y="2284096"/>
                </a:lnTo>
                <a:lnTo>
                  <a:pt x="379168" y="2256874"/>
                </a:lnTo>
                <a:close/>
                <a:moveTo>
                  <a:pt x="123035" y="2239134"/>
                </a:moveTo>
                <a:lnTo>
                  <a:pt x="199161" y="2283122"/>
                </a:lnTo>
                <a:lnTo>
                  <a:pt x="199161" y="2284630"/>
                </a:lnTo>
                <a:lnTo>
                  <a:pt x="199161" y="2311849"/>
                </a:lnTo>
                <a:lnTo>
                  <a:pt x="199161" y="2313359"/>
                </a:lnTo>
                <a:lnTo>
                  <a:pt x="123035" y="2269373"/>
                </a:lnTo>
                <a:lnTo>
                  <a:pt x="123035" y="2267865"/>
                </a:lnTo>
                <a:lnTo>
                  <a:pt x="123035" y="2240642"/>
                </a:lnTo>
                <a:close/>
                <a:moveTo>
                  <a:pt x="0" y="2233939"/>
                </a:moveTo>
                <a:lnTo>
                  <a:pt x="109563" y="2297080"/>
                </a:lnTo>
                <a:lnTo>
                  <a:pt x="109563" y="2298590"/>
                </a:lnTo>
                <a:lnTo>
                  <a:pt x="109563" y="2325808"/>
                </a:lnTo>
                <a:lnTo>
                  <a:pt x="109563" y="2327318"/>
                </a:lnTo>
                <a:lnTo>
                  <a:pt x="0" y="2264179"/>
                </a:lnTo>
                <a:lnTo>
                  <a:pt x="0" y="2262671"/>
                </a:lnTo>
                <a:lnTo>
                  <a:pt x="0" y="2235449"/>
                </a:lnTo>
                <a:close/>
                <a:moveTo>
                  <a:pt x="222372" y="2230691"/>
                </a:moveTo>
                <a:lnTo>
                  <a:pt x="274151" y="2260562"/>
                </a:lnTo>
                <a:lnTo>
                  <a:pt x="274151" y="2262070"/>
                </a:lnTo>
                <a:lnTo>
                  <a:pt x="274151" y="2289290"/>
                </a:lnTo>
                <a:lnTo>
                  <a:pt x="274151" y="2290800"/>
                </a:lnTo>
                <a:lnTo>
                  <a:pt x="222372" y="2260933"/>
                </a:lnTo>
                <a:lnTo>
                  <a:pt x="222372" y="2259425"/>
                </a:lnTo>
                <a:lnTo>
                  <a:pt x="222372" y="2232203"/>
                </a:lnTo>
                <a:close/>
                <a:moveTo>
                  <a:pt x="55836" y="2200333"/>
                </a:moveTo>
                <a:lnTo>
                  <a:pt x="103070" y="2227605"/>
                </a:lnTo>
                <a:lnTo>
                  <a:pt x="103070" y="2229117"/>
                </a:lnTo>
                <a:lnTo>
                  <a:pt x="103070" y="2256340"/>
                </a:lnTo>
                <a:lnTo>
                  <a:pt x="103070" y="2257848"/>
                </a:lnTo>
                <a:lnTo>
                  <a:pt x="55836" y="2230580"/>
                </a:lnTo>
                <a:lnTo>
                  <a:pt x="55836" y="2229066"/>
                </a:lnTo>
                <a:lnTo>
                  <a:pt x="55836" y="2201849"/>
                </a:lnTo>
                <a:close/>
                <a:moveTo>
                  <a:pt x="355632" y="2175992"/>
                </a:moveTo>
                <a:lnTo>
                  <a:pt x="430784" y="2219322"/>
                </a:lnTo>
                <a:lnTo>
                  <a:pt x="430784" y="2220840"/>
                </a:lnTo>
                <a:lnTo>
                  <a:pt x="430784" y="2248221"/>
                </a:lnTo>
                <a:lnTo>
                  <a:pt x="430784" y="2249731"/>
                </a:lnTo>
                <a:lnTo>
                  <a:pt x="355632" y="2206231"/>
                </a:lnTo>
                <a:lnTo>
                  <a:pt x="355632" y="2204714"/>
                </a:lnTo>
                <a:lnTo>
                  <a:pt x="355632" y="2177501"/>
                </a:lnTo>
                <a:close/>
                <a:moveTo>
                  <a:pt x="125794" y="2174857"/>
                </a:moveTo>
                <a:lnTo>
                  <a:pt x="202407" y="2219161"/>
                </a:lnTo>
                <a:lnTo>
                  <a:pt x="202407" y="2220677"/>
                </a:lnTo>
                <a:lnTo>
                  <a:pt x="202407" y="2247898"/>
                </a:lnTo>
                <a:lnTo>
                  <a:pt x="202407" y="2249408"/>
                </a:lnTo>
                <a:lnTo>
                  <a:pt x="125794" y="2205256"/>
                </a:lnTo>
                <a:lnTo>
                  <a:pt x="125794" y="2203741"/>
                </a:lnTo>
                <a:lnTo>
                  <a:pt x="125794" y="2176365"/>
                </a:lnTo>
                <a:close/>
                <a:moveTo>
                  <a:pt x="0" y="2168040"/>
                </a:moveTo>
                <a:lnTo>
                  <a:pt x="35709" y="2188649"/>
                </a:lnTo>
                <a:lnTo>
                  <a:pt x="35709" y="2190162"/>
                </a:lnTo>
                <a:lnTo>
                  <a:pt x="35709" y="2217536"/>
                </a:lnTo>
                <a:lnTo>
                  <a:pt x="35709" y="2219053"/>
                </a:lnTo>
                <a:lnTo>
                  <a:pt x="0" y="2198439"/>
                </a:lnTo>
                <a:lnTo>
                  <a:pt x="0" y="2196925"/>
                </a:lnTo>
                <a:lnTo>
                  <a:pt x="0" y="2169553"/>
                </a:lnTo>
                <a:close/>
                <a:moveTo>
                  <a:pt x="193155" y="2147913"/>
                </a:moveTo>
                <a:lnTo>
                  <a:pt x="225293" y="2166579"/>
                </a:lnTo>
                <a:lnTo>
                  <a:pt x="225293" y="2167930"/>
                </a:lnTo>
                <a:lnTo>
                  <a:pt x="225293" y="2195303"/>
                </a:lnTo>
                <a:lnTo>
                  <a:pt x="225293" y="2196816"/>
                </a:lnTo>
                <a:lnTo>
                  <a:pt x="193155" y="2178313"/>
                </a:lnTo>
                <a:lnTo>
                  <a:pt x="193155" y="2176800"/>
                </a:lnTo>
                <a:lnTo>
                  <a:pt x="193155" y="2149426"/>
                </a:lnTo>
                <a:close/>
                <a:moveTo>
                  <a:pt x="379168" y="2123728"/>
                </a:moveTo>
                <a:lnTo>
                  <a:pt x="430784" y="2153594"/>
                </a:lnTo>
                <a:lnTo>
                  <a:pt x="430784" y="2155106"/>
                </a:lnTo>
                <a:lnTo>
                  <a:pt x="430784" y="2182481"/>
                </a:lnTo>
                <a:lnTo>
                  <a:pt x="430784" y="2183993"/>
                </a:lnTo>
                <a:lnTo>
                  <a:pt x="379168" y="2154132"/>
                </a:lnTo>
                <a:lnTo>
                  <a:pt x="379168" y="2152619"/>
                </a:lnTo>
                <a:lnTo>
                  <a:pt x="379168" y="2125240"/>
                </a:lnTo>
                <a:close/>
                <a:moveTo>
                  <a:pt x="0" y="2102302"/>
                </a:moveTo>
                <a:lnTo>
                  <a:pt x="105829" y="2163332"/>
                </a:lnTo>
                <a:lnTo>
                  <a:pt x="105829" y="2164846"/>
                </a:lnTo>
                <a:lnTo>
                  <a:pt x="105829" y="2192218"/>
                </a:lnTo>
                <a:lnTo>
                  <a:pt x="105829" y="2193733"/>
                </a:lnTo>
                <a:lnTo>
                  <a:pt x="0" y="2132546"/>
                </a:lnTo>
                <a:lnTo>
                  <a:pt x="0" y="2131032"/>
                </a:lnTo>
                <a:lnTo>
                  <a:pt x="0" y="2103816"/>
                </a:lnTo>
                <a:close/>
                <a:moveTo>
                  <a:pt x="210847" y="2092402"/>
                </a:moveTo>
                <a:lnTo>
                  <a:pt x="258081" y="2119670"/>
                </a:lnTo>
                <a:lnTo>
                  <a:pt x="258081" y="2121183"/>
                </a:lnTo>
                <a:lnTo>
                  <a:pt x="258081" y="2148562"/>
                </a:lnTo>
                <a:lnTo>
                  <a:pt x="258081" y="2150075"/>
                </a:lnTo>
                <a:lnTo>
                  <a:pt x="210847" y="2122806"/>
                </a:lnTo>
                <a:lnTo>
                  <a:pt x="210847" y="2121294"/>
                </a:lnTo>
                <a:lnTo>
                  <a:pt x="210847" y="2093914"/>
                </a:lnTo>
                <a:close/>
                <a:moveTo>
                  <a:pt x="71743" y="2077956"/>
                </a:moveTo>
                <a:lnTo>
                  <a:pt x="173028" y="2136388"/>
                </a:lnTo>
                <a:lnTo>
                  <a:pt x="173028" y="2137901"/>
                </a:lnTo>
                <a:lnTo>
                  <a:pt x="173028" y="2165280"/>
                </a:lnTo>
                <a:lnTo>
                  <a:pt x="173028" y="2166631"/>
                </a:lnTo>
                <a:lnTo>
                  <a:pt x="71743" y="2108198"/>
                </a:lnTo>
                <a:lnTo>
                  <a:pt x="71743" y="2106685"/>
                </a:lnTo>
                <a:lnTo>
                  <a:pt x="71743" y="2079468"/>
                </a:lnTo>
                <a:close/>
                <a:moveTo>
                  <a:pt x="359366" y="2046466"/>
                </a:moveTo>
                <a:lnTo>
                  <a:pt x="430785" y="2087856"/>
                </a:lnTo>
                <a:lnTo>
                  <a:pt x="430785" y="2089368"/>
                </a:lnTo>
                <a:lnTo>
                  <a:pt x="430785" y="2116586"/>
                </a:lnTo>
                <a:lnTo>
                  <a:pt x="430785" y="2118098"/>
                </a:lnTo>
                <a:lnTo>
                  <a:pt x="359366" y="2076870"/>
                </a:lnTo>
                <a:lnTo>
                  <a:pt x="359366" y="2075358"/>
                </a:lnTo>
                <a:lnTo>
                  <a:pt x="359366" y="2047978"/>
                </a:lnTo>
                <a:close/>
                <a:moveTo>
                  <a:pt x="0" y="2036403"/>
                </a:moveTo>
                <a:lnTo>
                  <a:pt x="51779" y="2066268"/>
                </a:lnTo>
                <a:lnTo>
                  <a:pt x="51779" y="2067782"/>
                </a:lnTo>
                <a:lnTo>
                  <a:pt x="51779" y="2095161"/>
                </a:lnTo>
                <a:lnTo>
                  <a:pt x="51779" y="2096674"/>
                </a:lnTo>
                <a:lnTo>
                  <a:pt x="0" y="2066808"/>
                </a:lnTo>
                <a:lnTo>
                  <a:pt x="0" y="2065295"/>
                </a:lnTo>
                <a:lnTo>
                  <a:pt x="0" y="2037916"/>
                </a:lnTo>
                <a:close/>
                <a:moveTo>
                  <a:pt x="248829" y="1982676"/>
                </a:moveTo>
                <a:lnTo>
                  <a:pt x="280805" y="2001181"/>
                </a:lnTo>
                <a:lnTo>
                  <a:pt x="280805" y="2002693"/>
                </a:lnTo>
                <a:lnTo>
                  <a:pt x="280805" y="2030074"/>
                </a:lnTo>
                <a:lnTo>
                  <a:pt x="280805" y="2031585"/>
                </a:lnTo>
                <a:lnTo>
                  <a:pt x="248829" y="2012920"/>
                </a:lnTo>
                <a:lnTo>
                  <a:pt x="248829" y="2011569"/>
                </a:lnTo>
                <a:lnTo>
                  <a:pt x="248829" y="1984189"/>
                </a:lnTo>
                <a:close/>
                <a:moveTo>
                  <a:pt x="0" y="1970665"/>
                </a:moveTo>
                <a:lnTo>
                  <a:pt x="190883" y="2080878"/>
                </a:lnTo>
                <a:lnTo>
                  <a:pt x="190883" y="2082390"/>
                </a:lnTo>
                <a:lnTo>
                  <a:pt x="190883" y="2109608"/>
                </a:lnTo>
                <a:lnTo>
                  <a:pt x="190883" y="2111120"/>
                </a:lnTo>
                <a:lnTo>
                  <a:pt x="0" y="2000908"/>
                </a:lnTo>
                <a:lnTo>
                  <a:pt x="0" y="1999558"/>
                </a:lnTo>
                <a:lnTo>
                  <a:pt x="0" y="1972178"/>
                </a:lnTo>
                <a:close/>
                <a:moveTo>
                  <a:pt x="339888" y="1969528"/>
                </a:moveTo>
                <a:lnTo>
                  <a:pt x="430784" y="2021957"/>
                </a:lnTo>
                <a:lnTo>
                  <a:pt x="430784" y="2023469"/>
                </a:lnTo>
                <a:lnTo>
                  <a:pt x="430784" y="2050848"/>
                </a:lnTo>
                <a:lnTo>
                  <a:pt x="430784" y="2052361"/>
                </a:lnTo>
                <a:lnTo>
                  <a:pt x="339888" y="1999771"/>
                </a:lnTo>
                <a:lnTo>
                  <a:pt x="339888" y="1998259"/>
                </a:lnTo>
                <a:lnTo>
                  <a:pt x="339888" y="1971041"/>
                </a:lnTo>
                <a:close/>
                <a:moveTo>
                  <a:pt x="109563" y="1968068"/>
                </a:moveTo>
                <a:lnTo>
                  <a:pt x="141539" y="1986573"/>
                </a:lnTo>
                <a:lnTo>
                  <a:pt x="141539" y="1988085"/>
                </a:lnTo>
                <a:lnTo>
                  <a:pt x="141539" y="2015465"/>
                </a:lnTo>
                <a:lnTo>
                  <a:pt x="141539" y="2016977"/>
                </a:lnTo>
                <a:lnTo>
                  <a:pt x="109563" y="1998311"/>
                </a:lnTo>
                <a:lnTo>
                  <a:pt x="109563" y="1996799"/>
                </a:lnTo>
                <a:lnTo>
                  <a:pt x="109563" y="1969581"/>
                </a:lnTo>
                <a:close/>
                <a:moveTo>
                  <a:pt x="199161" y="1954110"/>
                </a:moveTo>
                <a:lnTo>
                  <a:pt x="231299" y="1972614"/>
                </a:lnTo>
                <a:lnTo>
                  <a:pt x="231299" y="1974126"/>
                </a:lnTo>
                <a:lnTo>
                  <a:pt x="231299" y="2001344"/>
                </a:lnTo>
                <a:lnTo>
                  <a:pt x="231299" y="2002856"/>
                </a:lnTo>
                <a:lnTo>
                  <a:pt x="199161" y="1984352"/>
                </a:lnTo>
                <a:lnTo>
                  <a:pt x="199161" y="1982839"/>
                </a:lnTo>
                <a:lnTo>
                  <a:pt x="199161" y="1955622"/>
                </a:lnTo>
                <a:close/>
                <a:moveTo>
                  <a:pt x="71743" y="1946319"/>
                </a:moveTo>
                <a:lnTo>
                  <a:pt x="89435" y="1956544"/>
                </a:lnTo>
                <a:lnTo>
                  <a:pt x="89435" y="1958057"/>
                </a:lnTo>
                <a:lnTo>
                  <a:pt x="89435" y="1985275"/>
                </a:lnTo>
                <a:lnTo>
                  <a:pt x="89435" y="1986787"/>
                </a:lnTo>
                <a:lnTo>
                  <a:pt x="71743" y="1976561"/>
                </a:lnTo>
                <a:lnTo>
                  <a:pt x="71743" y="1975049"/>
                </a:lnTo>
                <a:lnTo>
                  <a:pt x="71743" y="1947831"/>
                </a:lnTo>
                <a:close/>
                <a:moveTo>
                  <a:pt x="365209" y="1919427"/>
                </a:moveTo>
                <a:lnTo>
                  <a:pt x="430784" y="1957246"/>
                </a:lnTo>
                <a:lnTo>
                  <a:pt x="430784" y="1986139"/>
                </a:lnTo>
                <a:lnTo>
                  <a:pt x="365209" y="1948319"/>
                </a:lnTo>
                <a:close/>
                <a:moveTo>
                  <a:pt x="0" y="1904928"/>
                </a:moveTo>
                <a:lnTo>
                  <a:pt x="51779" y="1934794"/>
                </a:lnTo>
                <a:lnTo>
                  <a:pt x="51779" y="1936307"/>
                </a:lnTo>
                <a:lnTo>
                  <a:pt x="51779" y="1963523"/>
                </a:lnTo>
                <a:lnTo>
                  <a:pt x="51779" y="1965037"/>
                </a:lnTo>
                <a:lnTo>
                  <a:pt x="0" y="1935171"/>
                </a:lnTo>
                <a:lnTo>
                  <a:pt x="0" y="1933658"/>
                </a:lnTo>
                <a:lnTo>
                  <a:pt x="0" y="1906441"/>
                </a:lnTo>
                <a:close/>
                <a:moveTo>
                  <a:pt x="218476" y="1899410"/>
                </a:moveTo>
                <a:lnTo>
                  <a:pt x="250614" y="1917914"/>
                </a:lnTo>
                <a:lnTo>
                  <a:pt x="250614" y="1919427"/>
                </a:lnTo>
                <a:lnTo>
                  <a:pt x="250614" y="1946806"/>
                </a:lnTo>
                <a:lnTo>
                  <a:pt x="250614" y="1948319"/>
                </a:lnTo>
                <a:lnTo>
                  <a:pt x="218476" y="1929652"/>
                </a:lnTo>
                <a:lnTo>
                  <a:pt x="218476" y="1928140"/>
                </a:lnTo>
                <a:lnTo>
                  <a:pt x="218476" y="1900923"/>
                </a:lnTo>
                <a:close/>
                <a:moveTo>
                  <a:pt x="91546" y="1891943"/>
                </a:moveTo>
                <a:lnTo>
                  <a:pt x="179034" y="1942423"/>
                </a:lnTo>
                <a:lnTo>
                  <a:pt x="179034" y="1943935"/>
                </a:lnTo>
                <a:lnTo>
                  <a:pt x="179034" y="1971315"/>
                </a:lnTo>
                <a:lnTo>
                  <a:pt x="179034" y="1972827"/>
                </a:lnTo>
                <a:lnTo>
                  <a:pt x="91546" y="1922185"/>
                </a:lnTo>
                <a:lnTo>
                  <a:pt x="91546" y="1920673"/>
                </a:lnTo>
                <a:lnTo>
                  <a:pt x="91546" y="1893455"/>
                </a:lnTo>
                <a:close/>
                <a:moveTo>
                  <a:pt x="151278" y="1860617"/>
                </a:moveTo>
                <a:lnTo>
                  <a:pt x="198512" y="1887885"/>
                </a:lnTo>
                <a:lnTo>
                  <a:pt x="198512" y="1889399"/>
                </a:lnTo>
                <a:lnTo>
                  <a:pt x="198512" y="1916615"/>
                </a:lnTo>
                <a:lnTo>
                  <a:pt x="198512" y="1918129"/>
                </a:lnTo>
                <a:lnTo>
                  <a:pt x="151278" y="1890860"/>
                </a:lnTo>
                <a:lnTo>
                  <a:pt x="151278" y="1889346"/>
                </a:lnTo>
                <a:lnTo>
                  <a:pt x="151278" y="1862130"/>
                </a:lnTo>
                <a:close/>
                <a:moveTo>
                  <a:pt x="361638" y="1851579"/>
                </a:moveTo>
                <a:lnTo>
                  <a:pt x="430784" y="1891509"/>
                </a:lnTo>
                <a:lnTo>
                  <a:pt x="430784" y="1920401"/>
                </a:lnTo>
                <a:lnTo>
                  <a:pt x="361638" y="1880309"/>
                </a:lnTo>
                <a:close/>
                <a:moveTo>
                  <a:pt x="0" y="1839029"/>
                </a:moveTo>
                <a:lnTo>
                  <a:pt x="71419" y="1880256"/>
                </a:lnTo>
                <a:lnTo>
                  <a:pt x="71419" y="1881770"/>
                </a:lnTo>
                <a:lnTo>
                  <a:pt x="71419" y="1909148"/>
                </a:lnTo>
                <a:lnTo>
                  <a:pt x="71419" y="1910661"/>
                </a:lnTo>
                <a:lnTo>
                  <a:pt x="0" y="1869434"/>
                </a:lnTo>
                <a:lnTo>
                  <a:pt x="0" y="1867920"/>
                </a:lnTo>
                <a:lnTo>
                  <a:pt x="0" y="1840542"/>
                </a:lnTo>
                <a:close/>
                <a:moveTo>
                  <a:pt x="302231" y="1817169"/>
                </a:moveTo>
                <a:lnTo>
                  <a:pt x="334207" y="1835835"/>
                </a:lnTo>
                <a:lnTo>
                  <a:pt x="334207" y="1864564"/>
                </a:lnTo>
                <a:lnTo>
                  <a:pt x="302231" y="1846060"/>
                </a:lnTo>
                <a:close/>
                <a:moveTo>
                  <a:pt x="395075" y="1805157"/>
                </a:moveTo>
                <a:lnTo>
                  <a:pt x="430784" y="1825771"/>
                </a:lnTo>
                <a:lnTo>
                  <a:pt x="430784" y="1854501"/>
                </a:lnTo>
                <a:lnTo>
                  <a:pt x="395075" y="1833887"/>
                </a:lnTo>
                <a:close/>
                <a:moveTo>
                  <a:pt x="252075" y="1788277"/>
                </a:moveTo>
                <a:lnTo>
                  <a:pt x="284213" y="1806943"/>
                </a:lnTo>
                <a:lnTo>
                  <a:pt x="284213" y="1835673"/>
                </a:lnTo>
                <a:lnTo>
                  <a:pt x="252075" y="1817169"/>
                </a:lnTo>
                <a:close/>
                <a:moveTo>
                  <a:pt x="133585" y="1785679"/>
                </a:moveTo>
                <a:lnTo>
                  <a:pt x="196401" y="1821875"/>
                </a:lnTo>
                <a:lnTo>
                  <a:pt x="196401" y="1850767"/>
                </a:lnTo>
                <a:lnTo>
                  <a:pt x="133585" y="1814571"/>
                </a:lnTo>
                <a:close/>
                <a:moveTo>
                  <a:pt x="0" y="1773292"/>
                </a:moveTo>
                <a:lnTo>
                  <a:pt x="131151" y="1848931"/>
                </a:lnTo>
                <a:lnTo>
                  <a:pt x="131151" y="1850443"/>
                </a:lnTo>
                <a:lnTo>
                  <a:pt x="131151" y="1877822"/>
                </a:lnTo>
                <a:lnTo>
                  <a:pt x="131151" y="1879335"/>
                </a:lnTo>
                <a:lnTo>
                  <a:pt x="0" y="1803534"/>
                </a:lnTo>
                <a:lnTo>
                  <a:pt x="0" y="1802022"/>
                </a:lnTo>
                <a:lnTo>
                  <a:pt x="0" y="1774804"/>
                </a:lnTo>
                <a:close/>
                <a:moveTo>
                  <a:pt x="85702" y="1758086"/>
                </a:moveTo>
                <a:lnTo>
                  <a:pt x="113458" y="1774155"/>
                </a:lnTo>
                <a:lnTo>
                  <a:pt x="113458" y="1802885"/>
                </a:lnTo>
                <a:lnTo>
                  <a:pt x="85702" y="1786816"/>
                </a:lnTo>
                <a:close/>
                <a:moveTo>
                  <a:pt x="365209" y="1722052"/>
                </a:moveTo>
                <a:lnTo>
                  <a:pt x="430784" y="1759871"/>
                </a:lnTo>
                <a:lnTo>
                  <a:pt x="430784" y="1788764"/>
                </a:lnTo>
                <a:lnTo>
                  <a:pt x="365209" y="1750782"/>
                </a:lnTo>
                <a:close/>
                <a:moveTo>
                  <a:pt x="129527" y="1717508"/>
                </a:moveTo>
                <a:lnTo>
                  <a:pt x="232110" y="1776753"/>
                </a:lnTo>
                <a:lnTo>
                  <a:pt x="232110" y="1805645"/>
                </a:lnTo>
                <a:lnTo>
                  <a:pt x="129527" y="1746400"/>
                </a:lnTo>
                <a:close/>
                <a:moveTo>
                  <a:pt x="0" y="1708581"/>
                </a:moveTo>
                <a:lnTo>
                  <a:pt x="65575" y="1746400"/>
                </a:lnTo>
                <a:lnTo>
                  <a:pt x="65575" y="1775292"/>
                </a:lnTo>
                <a:lnTo>
                  <a:pt x="0" y="1737473"/>
                </a:lnTo>
                <a:close/>
                <a:moveTo>
                  <a:pt x="379168" y="1664268"/>
                </a:moveTo>
                <a:lnTo>
                  <a:pt x="430784" y="1694134"/>
                </a:lnTo>
                <a:lnTo>
                  <a:pt x="430784" y="1722864"/>
                </a:lnTo>
                <a:lnTo>
                  <a:pt x="379168" y="1692998"/>
                </a:lnTo>
                <a:close/>
                <a:moveTo>
                  <a:pt x="123035" y="1648036"/>
                </a:moveTo>
                <a:lnTo>
                  <a:pt x="199161" y="1692024"/>
                </a:lnTo>
                <a:lnTo>
                  <a:pt x="199161" y="1720754"/>
                </a:lnTo>
                <a:lnTo>
                  <a:pt x="123035" y="1676767"/>
                </a:lnTo>
                <a:close/>
                <a:moveTo>
                  <a:pt x="0" y="1642842"/>
                </a:moveTo>
                <a:lnTo>
                  <a:pt x="109563" y="1705984"/>
                </a:lnTo>
                <a:lnTo>
                  <a:pt x="109563" y="1734713"/>
                </a:lnTo>
                <a:lnTo>
                  <a:pt x="0" y="1671573"/>
                </a:lnTo>
                <a:close/>
                <a:moveTo>
                  <a:pt x="222372" y="1639596"/>
                </a:moveTo>
                <a:lnTo>
                  <a:pt x="274151" y="1669463"/>
                </a:lnTo>
                <a:lnTo>
                  <a:pt x="274151" y="1698193"/>
                </a:lnTo>
                <a:lnTo>
                  <a:pt x="222372" y="1668327"/>
                </a:lnTo>
                <a:close/>
                <a:moveTo>
                  <a:pt x="55836" y="1609243"/>
                </a:moveTo>
                <a:lnTo>
                  <a:pt x="103070" y="1636512"/>
                </a:lnTo>
                <a:lnTo>
                  <a:pt x="103070" y="1665242"/>
                </a:lnTo>
                <a:lnTo>
                  <a:pt x="55836" y="1637973"/>
                </a:lnTo>
                <a:close/>
                <a:moveTo>
                  <a:pt x="355632" y="1584895"/>
                </a:moveTo>
                <a:lnTo>
                  <a:pt x="430784" y="1628233"/>
                </a:lnTo>
                <a:lnTo>
                  <a:pt x="430784" y="1657125"/>
                </a:lnTo>
                <a:lnTo>
                  <a:pt x="355632" y="1613625"/>
                </a:lnTo>
                <a:close/>
                <a:moveTo>
                  <a:pt x="125794" y="1583759"/>
                </a:moveTo>
                <a:lnTo>
                  <a:pt x="202407" y="1628071"/>
                </a:lnTo>
                <a:lnTo>
                  <a:pt x="202407" y="1656801"/>
                </a:lnTo>
                <a:lnTo>
                  <a:pt x="125794" y="1612651"/>
                </a:lnTo>
                <a:close/>
                <a:moveTo>
                  <a:pt x="0" y="1576942"/>
                </a:moveTo>
                <a:lnTo>
                  <a:pt x="35709" y="1597556"/>
                </a:lnTo>
                <a:lnTo>
                  <a:pt x="35709" y="1626448"/>
                </a:lnTo>
                <a:lnTo>
                  <a:pt x="0" y="1605834"/>
                </a:lnTo>
                <a:close/>
                <a:moveTo>
                  <a:pt x="193155" y="1556815"/>
                </a:moveTo>
                <a:lnTo>
                  <a:pt x="225293" y="1575481"/>
                </a:lnTo>
                <a:lnTo>
                  <a:pt x="225293" y="1604211"/>
                </a:lnTo>
                <a:lnTo>
                  <a:pt x="193155" y="1585707"/>
                </a:lnTo>
                <a:close/>
                <a:moveTo>
                  <a:pt x="379168" y="1532630"/>
                </a:moveTo>
                <a:lnTo>
                  <a:pt x="430784" y="1562496"/>
                </a:lnTo>
                <a:lnTo>
                  <a:pt x="430784" y="1591388"/>
                </a:lnTo>
                <a:lnTo>
                  <a:pt x="379168" y="1561522"/>
                </a:lnTo>
                <a:close/>
                <a:moveTo>
                  <a:pt x="0" y="1511204"/>
                </a:moveTo>
                <a:lnTo>
                  <a:pt x="105829" y="1572234"/>
                </a:lnTo>
                <a:lnTo>
                  <a:pt x="105829" y="1601127"/>
                </a:lnTo>
                <a:lnTo>
                  <a:pt x="0" y="1539934"/>
                </a:lnTo>
                <a:close/>
                <a:moveTo>
                  <a:pt x="210847" y="1501303"/>
                </a:moveTo>
                <a:lnTo>
                  <a:pt x="258081" y="1528572"/>
                </a:lnTo>
                <a:lnTo>
                  <a:pt x="258081" y="1557464"/>
                </a:lnTo>
                <a:lnTo>
                  <a:pt x="210847" y="1530195"/>
                </a:lnTo>
                <a:close/>
                <a:moveTo>
                  <a:pt x="71743" y="1486857"/>
                </a:moveTo>
                <a:lnTo>
                  <a:pt x="173028" y="1545290"/>
                </a:lnTo>
                <a:lnTo>
                  <a:pt x="173028" y="1574182"/>
                </a:lnTo>
                <a:lnTo>
                  <a:pt x="71743" y="1515587"/>
                </a:lnTo>
                <a:close/>
                <a:moveTo>
                  <a:pt x="359366" y="1455368"/>
                </a:moveTo>
                <a:lnTo>
                  <a:pt x="430785" y="1496758"/>
                </a:lnTo>
                <a:lnTo>
                  <a:pt x="430785" y="1525488"/>
                </a:lnTo>
                <a:lnTo>
                  <a:pt x="359366" y="1484260"/>
                </a:lnTo>
                <a:close/>
                <a:moveTo>
                  <a:pt x="0" y="1445304"/>
                </a:moveTo>
                <a:lnTo>
                  <a:pt x="51779" y="1475170"/>
                </a:lnTo>
                <a:lnTo>
                  <a:pt x="51779" y="1504062"/>
                </a:lnTo>
                <a:lnTo>
                  <a:pt x="0" y="1474196"/>
                </a:lnTo>
                <a:close/>
                <a:moveTo>
                  <a:pt x="248829" y="1391579"/>
                </a:moveTo>
                <a:lnTo>
                  <a:pt x="280805" y="1410083"/>
                </a:lnTo>
                <a:lnTo>
                  <a:pt x="280805" y="1438975"/>
                </a:lnTo>
                <a:lnTo>
                  <a:pt x="248829" y="1420471"/>
                </a:lnTo>
                <a:close/>
                <a:moveTo>
                  <a:pt x="0" y="1379568"/>
                </a:moveTo>
                <a:lnTo>
                  <a:pt x="190883" y="1489779"/>
                </a:lnTo>
                <a:lnTo>
                  <a:pt x="190883" y="1518509"/>
                </a:lnTo>
                <a:lnTo>
                  <a:pt x="0" y="1408459"/>
                </a:lnTo>
                <a:close/>
                <a:moveTo>
                  <a:pt x="339888" y="1378431"/>
                </a:moveTo>
                <a:lnTo>
                  <a:pt x="430784" y="1430859"/>
                </a:lnTo>
                <a:lnTo>
                  <a:pt x="430784" y="1459751"/>
                </a:lnTo>
                <a:lnTo>
                  <a:pt x="339888" y="1407161"/>
                </a:lnTo>
                <a:close/>
                <a:moveTo>
                  <a:pt x="109563" y="1376971"/>
                </a:moveTo>
                <a:lnTo>
                  <a:pt x="141539" y="1395475"/>
                </a:lnTo>
                <a:lnTo>
                  <a:pt x="141539" y="1424367"/>
                </a:lnTo>
                <a:lnTo>
                  <a:pt x="109563" y="1405701"/>
                </a:lnTo>
                <a:close/>
                <a:moveTo>
                  <a:pt x="199161" y="1363012"/>
                </a:moveTo>
                <a:lnTo>
                  <a:pt x="231299" y="1381516"/>
                </a:lnTo>
                <a:lnTo>
                  <a:pt x="231299" y="1410246"/>
                </a:lnTo>
                <a:lnTo>
                  <a:pt x="199161" y="1391742"/>
                </a:lnTo>
                <a:close/>
                <a:moveTo>
                  <a:pt x="71743" y="1355221"/>
                </a:moveTo>
                <a:lnTo>
                  <a:pt x="89435" y="1365447"/>
                </a:lnTo>
                <a:lnTo>
                  <a:pt x="89435" y="1394177"/>
                </a:lnTo>
                <a:lnTo>
                  <a:pt x="71743" y="1383951"/>
                </a:lnTo>
                <a:close/>
                <a:moveTo>
                  <a:pt x="365209" y="1329846"/>
                </a:moveTo>
                <a:lnTo>
                  <a:pt x="430784" y="1367665"/>
                </a:lnTo>
                <a:lnTo>
                  <a:pt x="430784" y="1396558"/>
                </a:lnTo>
                <a:lnTo>
                  <a:pt x="365209" y="1358738"/>
                </a:lnTo>
                <a:close/>
                <a:moveTo>
                  <a:pt x="0" y="1313830"/>
                </a:moveTo>
                <a:lnTo>
                  <a:pt x="51779" y="1343696"/>
                </a:lnTo>
                <a:lnTo>
                  <a:pt x="51779" y="1372426"/>
                </a:lnTo>
                <a:lnTo>
                  <a:pt x="0" y="1342560"/>
                </a:lnTo>
                <a:close/>
                <a:moveTo>
                  <a:pt x="218476" y="1308312"/>
                </a:moveTo>
                <a:lnTo>
                  <a:pt x="250614" y="1326816"/>
                </a:lnTo>
                <a:lnTo>
                  <a:pt x="250614" y="1355708"/>
                </a:lnTo>
                <a:lnTo>
                  <a:pt x="218476" y="1337042"/>
                </a:lnTo>
                <a:close/>
                <a:moveTo>
                  <a:pt x="91546" y="1300845"/>
                </a:moveTo>
                <a:lnTo>
                  <a:pt x="179034" y="1351325"/>
                </a:lnTo>
                <a:lnTo>
                  <a:pt x="179034" y="1380217"/>
                </a:lnTo>
                <a:lnTo>
                  <a:pt x="91546" y="1329575"/>
                </a:lnTo>
                <a:close/>
                <a:moveTo>
                  <a:pt x="151278" y="1269518"/>
                </a:moveTo>
                <a:lnTo>
                  <a:pt x="198512" y="1296787"/>
                </a:lnTo>
                <a:lnTo>
                  <a:pt x="198512" y="1325517"/>
                </a:lnTo>
                <a:lnTo>
                  <a:pt x="151278" y="1298248"/>
                </a:lnTo>
                <a:close/>
                <a:moveTo>
                  <a:pt x="361638" y="1261998"/>
                </a:moveTo>
                <a:lnTo>
                  <a:pt x="430784" y="1301927"/>
                </a:lnTo>
                <a:lnTo>
                  <a:pt x="430784" y="1330657"/>
                </a:lnTo>
                <a:lnTo>
                  <a:pt x="361638" y="1290728"/>
                </a:lnTo>
                <a:close/>
                <a:moveTo>
                  <a:pt x="0" y="1247930"/>
                </a:moveTo>
                <a:lnTo>
                  <a:pt x="71419" y="1289158"/>
                </a:lnTo>
                <a:lnTo>
                  <a:pt x="71419" y="1318050"/>
                </a:lnTo>
                <a:lnTo>
                  <a:pt x="0" y="1276822"/>
                </a:lnTo>
                <a:close/>
                <a:moveTo>
                  <a:pt x="302231" y="1227589"/>
                </a:moveTo>
                <a:lnTo>
                  <a:pt x="334207" y="1246093"/>
                </a:lnTo>
                <a:lnTo>
                  <a:pt x="334207" y="1274985"/>
                </a:lnTo>
                <a:lnTo>
                  <a:pt x="302231" y="1256481"/>
                </a:lnTo>
                <a:close/>
                <a:moveTo>
                  <a:pt x="395075" y="1215576"/>
                </a:moveTo>
                <a:lnTo>
                  <a:pt x="430784" y="1236190"/>
                </a:lnTo>
                <a:lnTo>
                  <a:pt x="430784" y="1264920"/>
                </a:lnTo>
                <a:lnTo>
                  <a:pt x="395075" y="1244306"/>
                </a:lnTo>
                <a:close/>
                <a:moveTo>
                  <a:pt x="252075" y="1198696"/>
                </a:moveTo>
                <a:lnTo>
                  <a:pt x="284213" y="1217200"/>
                </a:lnTo>
                <a:lnTo>
                  <a:pt x="284213" y="1246092"/>
                </a:lnTo>
                <a:lnTo>
                  <a:pt x="252075" y="1227588"/>
                </a:lnTo>
                <a:close/>
                <a:moveTo>
                  <a:pt x="133585" y="1196112"/>
                </a:moveTo>
                <a:lnTo>
                  <a:pt x="196401" y="1232308"/>
                </a:lnTo>
                <a:lnTo>
                  <a:pt x="196401" y="1261200"/>
                </a:lnTo>
                <a:lnTo>
                  <a:pt x="133585" y="1225004"/>
                </a:lnTo>
                <a:close/>
                <a:moveTo>
                  <a:pt x="0" y="1182193"/>
                </a:moveTo>
                <a:lnTo>
                  <a:pt x="131151" y="1257832"/>
                </a:lnTo>
                <a:lnTo>
                  <a:pt x="131151" y="1286724"/>
                </a:lnTo>
                <a:lnTo>
                  <a:pt x="0" y="1210923"/>
                </a:lnTo>
                <a:close/>
                <a:moveTo>
                  <a:pt x="85702" y="1168505"/>
                </a:moveTo>
                <a:lnTo>
                  <a:pt x="113458" y="1184574"/>
                </a:lnTo>
                <a:lnTo>
                  <a:pt x="113458" y="1213304"/>
                </a:lnTo>
                <a:lnTo>
                  <a:pt x="85702" y="1197235"/>
                </a:lnTo>
                <a:close/>
                <a:moveTo>
                  <a:pt x="365209" y="1132472"/>
                </a:moveTo>
                <a:lnTo>
                  <a:pt x="430784" y="1170291"/>
                </a:lnTo>
                <a:lnTo>
                  <a:pt x="430784" y="1199184"/>
                </a:lnTo>
                <a:lnTo>
                  <a:pt x="365209" y="1161202"/>
                </a:lnTo>
                <a:close/>
                <a:moveTo>
                  <a:pt x="129527" y="1127928"/>
                </a:moveTo>
                <a:lnTo>
                  <a:pt x="232110" y="1187173"/>
                </a:lnTo>
                <a:lnTo>
                  <a:pt x="232110" y="1216065"/>
                </a:lnTo>
                <a:lnTo>
                  <a:pt x="129527" y="1156820"/>
                </a:lnTo>
                <a:close/>
                <a:moveTo>
                  <a:pt x="0" y="1119001"/>
                </a:moveTo>
                <a:lnTo>
                  <a:pt x="65575" y="1156820"/>
                </a:lnTo>
                <a:lnTo>
                  <a:pt x="65575" y="1185713"/>
                </a:lnTo>
                <a:lnTo>
                  <a:pt x="0" y="1147731"/>
                </a:lnTo>
                <a:close/>
                <a:moveTo>
                  <a:pt x="379168" y="1074688"/>
                </a:moveTo>
                <a:lnTo>
                  <a:pt x="430784" y="1104554"/>
                </a:lnTo>
                <a:lnTo>
                  <a:pt x="430784" y="1133284"/>
                </a:lnTo>
                <a:lnTo>
                  <a:pt x="379168" y="1103418"/>
                </a:lnTo>
                <a:close/>
                <a:moveTo>
                  <a:pt x="123035" y="1058457"/>
                </a:moveTo>
                <a:lnTo>
                  <a:pt x="199161" y="1102444"/>
                </a:lnTo>
                <a:lnTo>
                  <a:pt x="199161" y="1131174"/>
                </a:lnTo>
                <a:lnTo>
                  <a:pt x="123035" y="1087187"/>
                </a:lnTo>
                <a:close/>
                <a:moveTo>
                  <a:pt x="0" y="1053263"/>
                </a:moveTo>
                <a:lnTo>
                  <a:pt x="109563" y="1116404"/>
                </a:lnTo>
                <a:lnTo>
                  <a:pt x="109563" y="1145133"/>
                </a:lnTo>
                <a:lnTo>
                  <a:pt x="0" y="1081993"/>
                </a:lnTo>
                <a:close/>
                <a:moveTo>
                  <a:pt x="222372" y="1050017"/>
                </a:moveTo>
                <a:lnTo>
                  <a:pt x="274151" y="1079883"/>
                </a:lnTo>
                <a:lnTo>
                  <a:pt x="274151" y="1108613"/>
                </a:lnTo>
                <a:lnTo>
                  <a:pt x="222372" y="1078747"/>
                </a:lnTo>
                <a:close/>
                <a:moveTo>
                  <a:pt x="55836" y="1019664"/>
                </a:moveTo>
                <a:lnTo>
                  <a:pt x="103070" y="1046933"/>
                </a:lnTo>
                <a:lnTo>
                  <a:pt x="103070" y="1075663"/>
                </a:lnTo>
                <a:lnTo>
                  <a:pt x="55836" y="1048394"/>
                </a:lnTo>
                <a:close/>
                <a:moveTo>
                  <a:pt x="355632" y="995316"/>
                </a:moveTo>
                <a:lnTo>
                  <a:pt x="430784" y="1038654"/>
                </a:lnTo>
                <a:lnTo>
                  <a:pt x="430784" y="1067546"/>
                </a:lnTo>
                <a:lnTo>
                  <a:pt x="355632" y="1024046"/>
                </a:lnTo>
                <a:close/>
                <a:moveTo>
                  <a:pt x="125794" y="994180"/>
                </a:moveTo>
                <a:lnTo>
                  <a:pt x="202407" y="1038492"/>
                </a:lnTo>
                <a:lnTo>
                  <a:pt x="202407" y="1067222"/>
                </a:lnTo>
                <a:lnTo>
                  <a:pt x="125794" y="1023072"/>
                </a:lnTo>
                <a:close/>
                <a:moveTo>
                  <a:pt x="0" y="987363"/>
                </a:moveTo>
                <a:lnTo>
                  <a:pt x="35709" y="1007977"/>
                </a:lnTo>
                <a:lnTo>
                  <a:pt x="35709" y="1036869"/>
                </a:lnTo>
                <a:lnTo>
                  <a:pt x="0" y="1016255"/>
                </a:lnTo>
                <a:close/>
                <a:moveTo>
                  <a:pt x="193155" y="967236"/>
                </a:moveTo>
                <a:lnTo>
                  <a:pt x="225293" y="985740"/>
                </a:lnTo>
                <a:lnTo>
                  <a:pt x="225293" y="1014632"/>
                </a:lnTo>
                <a:lnTo>
                  <a:pt x="193155" y="996128"/>
                </a:lnTo>
                <a:close/>
                <a:moveTo>
                  <a:pt x="379168" y="943050"/>
                </a:moveTo>
                <a:lnTo>
                  <a:pt x="430784" y="972917"/>
                </a:lnTo>
                <a:lnTo>
                  <a:pt x="430784" y="1001808"/>
                </a:lnTo>
                <a:lnTo>
                  <a:pt x="379168" y="971942"/>
                </a:lnTo>
                <a:close/>
                <a:moveTo>
                  <a:pt x="0" y="921626"/>
                </a:moveTo>
                <a:lnTo>
                  <a:pt x="105829" y="982656"/>
                </a:lnTo>
                <a:lnTo>
                  <a:pt x="105829" y="1011548"/>
                </a:lnTo>
                <a:lnTo>
                  <a:pt x="0" y="950356"/>
                </a:lnTo>
                <a:close/>
                <a:moveTo>
                  <a:pt x="210847" y="911725"/>
                </a:moveTo>
                <a:lnTo>
                  <a:pt x="258081" y="938994"/>
                </a:lnTo>
                <a:lnTo>
                  <a:pt x="258081" y="967886"/>
                </a:lnTo>
                <a:lnTo>
                  <a:pt x="210847" y="940617"/>
                </a:lnTo>
                <a:close/>
                <a:moveTo>
                  <a:pt x="71743" y="897278"/>
                </a:moveTo>
                <a:lnTo>
                  <a:pt x="173028" y="955712"/>
                </a:lnTo>
                <a:lnTo>
                  <a:pt x="173028" y="984441"/>
                </a:lnTo>
                <a:lnTo>
                  <a:pt x="71743" y="926008"/>
                </a:lnTo>
                <a:close/>
                <a:moveTo>
                  <a:pt x="359366" y="865789"/>
                </a:moveTo>
                <a:lnTo>
                  <a:pt x="430785" y="907179"/>
                </a:lnTo>
                <a:lnTo>
                  <a:pt x="430785" y="935909"/>
                </a:lnTo>
                <a:lnTo>
                  <a:pt x="359366" y="894681"/>
                </a:lnTo>
                <a:close/>
                <a:moveTo>
                  <a:pt x="0" y="855727"/>
                </a:moveTo>
                <a:lnTo>
                  <a:pt x="51779" y="885593"/>
                </a:lnTo>
                <a:lnTo>
                  <a:pt x="51779" y="914485"/>
                </a:lnTo>
                <a:lnTo>
                  <a:pt x="0" y="884619"/>
                </a:lnTo>
                <a:close/>
                <a:moveTo>
                  <a:pt x="248829" y="802000"/>
                </a:moveTo>
                <a:lnTo>
                  <a:pt x="280805" y="820504"/>
                </a:lnTo>
                <a:lnTo>
                  <a:pt x="280805" y="849396"/>
                </a:lnTo>
                <a:lnTo>
                  <a:pt x="248829" y="830730"/>
                </a:lnTo>
                <a:close/>
                <a:moveTo>
                  <a:pt x="0" y="789989"/>
                </a:moveTo>
                <a:lnTo>
                  <a:pt x="190883" y="900201"/>
                </a:lnTo>
                <a:lnTo>
                  <a:pt x="190883" y="928931"/>
                </a:lnTo>
                <a:lnTo>
                  <a:pt x="0" y="818719"/>
                </a:lnTo>
                <a:close/>
                <a:moveTo>
                  <a:pt x="339888" y="788852"/>
                </a:moveTo>
                <a:lnTo>
                  <a:pt x="430784" y="841280"/>
                </a:lnTo>
                <a:lnTo>
                  <a:pt x="430784" y="870172"/>
                </a:lnTo>
                <a:lnTo>
                  <a:pt x="339888" y="817582"/>
                </a:lnTo>
                <a:close/>
                <a:moveTo>
                  <a:pt x="109563" y="787392"/>
                </a:moveTo>
                <a:lnTo>
                  <a:pt x="141539" y="805896"/>
                </a:lnTo>
                <a:lnTo>
                  <a:pt x="141539" y="834788"/>
                </a:lnTo>
                <a:lnTo>
                  <a:pt x="109563" y="816122"/>
                </a:lnTo>
                <a:close/>
                <a:moveTo>
                  <a:pt x="199161" y="773433"/>
                </a:moveTo>
                <a:lnTo>
                  <a:pt x="231299" y="791937"/>
                </a:lnTo>
                <a:lnTo>
                  <a:pt x="231299" y="820667"/>
                </a:lnTo>
                <a:lnTo>
                  <a:pt x="199161" y="802163"/>
                </a:lnTo>
                <a:close/>
                <a:moveTo>
                  <a:pt x="71743" y="765642"/>
                </a:moveTo>
                <a:lnTo>
                  <a:pt x="89435" y="775868"/>
                </a:lnTo>
                <a:lnTo>
                  <a:pt x="89435" y="804598"/>
                </a:lnTo>
                <a:lnTo>
                  <a:pt x="71743" y="794372"/>
                </a:lnTo>
                <a:close/>
                <a:moveTo>
                  <a:pt x="365209" y="737238"/>
                </a:moveTo>
                <a:lnTo>
                  <a:pt x="430784" y="775057"/>
                </a:lnTo>
                <a:lnTo>
                  <a:pt x="430784" y="803950"/>
                </a:lnTo>
                <a:lnTo>
                  <a:pt x="365209" y="766130"/>
                </a:lnTo>
                <a:close/>
                <a:moveTo>
                  <a:pt x="0" y="724252"/>
                </a:moveTo>
                <a:lnTo>
                  <a:pt x="51779" y="754118"/>
                </a:lnTo>
                <a:lnTo>
                  <a:pt x="51779" y="782848"/>
                </a:lnTo>
                <a:lnTo>
                  <a:pt x="0" y="752982"/>
                </a:lnTo>
                <a:close/>
                <a:moveTo>
                  <a:pt x="218476" y="718733"/>
                </a:moveTo>
                <a:lnTo>
                  <a:pt x="250614" y="737237"/>
                </a:lnTo>
                <a:lnTo>
                  <a:pt x="250614" y="766129"/>
                </a:lnTo>
                <a:lnTo>
                  <a:pt x="218476" y="747463"/>
                </a:lnTo>
                <a:close/>
                <a:moveTo>
                  <a:pt x="91546" y="711266"/>
                </a:moveTo>
                <a:lnTo>
                  <a:pt x="179034" y="761746"/>
                </a:lnTo>
                <a:lnTo>
                  <a:pt x="179034" y="790638"/>
                </a:lnTo>
                <a:lnTo>
                  <a:pt x="91546" y="739996"/>
                </a:lnTo>
                <a:close/>
                <a:moveTo>
                  <a:pt x="151278" y="679940"/>
                </a:moveTo>
                <a:lnTo>
                  <a:pt x="198512" y="707209"/>
                </a:lnTo>
                <a:lnTo>
                  <a:pt x="198512" y="735939"/>
                </a:lnTo>
                <a:lnTo>
                  <a:pt x="151278" y="708670"/>
                </a:lnTo>
                <a:close/>
                <a:moveTo>
                  <a:pt x="361638" y="669390"/>
                </a:moveTo>
                <a:lnTo>
                  <a:pt x="430784" y="709320"/>
                </a:lnTo>
                <a:lnTo>
                  <a:pt x="430784" y="738212"/>
                </a:lnTo>
                <a:lnTo>
                  <a:pt x="361638" y="698120"/>
                </a:lnTo>
                <a:close/>
                <a:moveTo>
                  <a:pt x="0" y="658352"/>
                </a:moveTo>
                <a:lnTo>
                  <a:pt x="71419" y="699580"/>
                </a:lnTo>
                <a:lnTo>
                  <a:pt x="71419" y="728472"/>
                </a:lnTo>
                <a:lnTo>
                  <a:pt x="0" y="687244"/>
                </a:lnTo>
                <a:close/>
                <a:moveTo>
                  <a:pt x="302231" y="634979"/>
                </a:moveTo>
                <a:lnTo>
                  <a:pt x="334207" y="653645"/>
                </a:lnTo>
                <a:lnTo>
                  <a:pt x="334207" y="682375"/>
                </a:lnTo>
                <a:lnTo>
                  <a:pt x="302231" y="663871"/>
                </a:lnTo>
                <a:close/>
                <a:moveTo>
                  <a:pt x="395075" y="622968"/>
                </a:moveTo>
                <a:lnTo>
                  <a:pt x="430784" y="643582"/>
                </a:lnTo>
                <a:lnTo>
                  <a:pt x="430784" y="672312"/>
                </a:lnTo>
                <a:lnTo>
                  <a:pt x="395075" y="651698"/>
                </a:lnTo>
                <a:close/>
                <a:moveTo>
                  <a:pt x="252075" y="606087"/>
                </a:moveTo>
                <a:lnTo>
                  <a:pt x="284213" y="624753"/>
                </a:lnTo>
                <a:lnTo>
                  <a:pt x="284213" y="653483"/>
                </a:lnTo>
                <a:lnTo>
                  <a:pt x="252075" y="634979"/>
                </a:lnTo>
                <a:close/>
                <a:moveTo>
                  <a:pt x="133585" y="603489"/>
                </a:moveTo>
                <a:lnTo>
                  <a:pt x="196401" y="639685"/>
                </a:lnTo>
                <a:lnTo>
                  <a:pt x="196401" y="668577"/>
                </a:lnTo>
                <a:lnTo>
                  <a:pt x="133585" y="632381"/>
                </a:lnTo>
                <a:close/>
                <a:moveTo>
                  <a:pt x="0" y="592614"/>
                </a:moveTo>
                <a:lnTo>
                  <a:pt x="131151" y="668253"/>
                </a:lnTo>
                <a:lnTo>
                  <a:pt x="131151" y="697145"/>
                </a:lnTo>
                <a:lnTo>
                  <a:pt x="0" y="621344"/>
                </a:lnTo>
                <a:close/>
                <a:moveTo>
                  <a:pt x="85702" y="575896"/>
                </a:moveTo>
                <a:lnTo>
                  <a:pt x="113458" y="591965"/>
                </a:lnTo>
                <a:lnTo>
                  <a:pt x="113458" y="620695"/>
                </a:lnTo>
                <a:lnTo>
                  <a:pt x="85702" y="604626"/>
                </a:lnTo>
                <a:close/>
                <a:moveTo>
                  <a:pt x="365209" y="539863"/>
                </a:moveTo>
                <a:lnTo>
                  <a:pt x="430784" y="577682"/>
                </a:lnTo>
                <a:lnTo>
                  <a:pt x="430784" y="606575"/>
                </a:lnTo>
                <a:lnTo>
                  <a:pt x="365209" y="568593"/>
                </a:lnTo>
                <a:close/>
                <a:moveTo>
                  <a:pt x="129527" y="535318"/>
                </a:moveTo>
                <a:lnTo>
                  <a:pt x="232110" y="594563"/>
                </a:lnTo>
                <a:lnTo>
                  <a:pt x="232110" y="623455"/>
                </a:lnTo>
                <a:lnTo>
                  <a:pt x="129527" y="564210"/>
                </a:lnTo>
                <a:close/>
                <a:moveTo>
                  <a:pt x="0" y="526391"/>
                </a:moveTo>
                <a:lnTo>
                  <a:pt x="65575" y="564210"/>
                </a:lnTo>
                <a:lnTo>
                  <a:pt x="65575" y="593102"/>
                </a:lnTo>
                <a:lnTo>
                  <a:pt x="0" y="555283"/>
                </a:lnTo>
                <a:close/>
                <a:moveTo>
                  <a:pt x="379168" y="482079"/>
                </a:moveTo>
                <a:lnTo>
                  <a:pt x="430784" y="511945"/>
                </a:lnTo>
                <a:lnTo>
                  <a:pt x="430784" y="540675"/>
                </a:lnTo>
                <a:lnTo>
                  <a:pt x="379168" y="510809"/>
                </a:lnTo>
                <a:close/>
                <a:moveTo>
                  <a:pt x="123035" y="465847"/>
                </a:moveTo>
                <a:lnTo>
                  <a:pt x="199161" y="509834"/>
                </a:lnTo>
                <a:lnTo>
                  <a:pt x="199161" y="538564"/>
                </a:lnTo>
                <a:lnTo>
                  <a:pt x="123035" y="494577"/>
                </a:lnTo>
                <a:close/>
                <a:moveTo>
                  <a:pt x="0" y="460653"/>
                </a:moveTo>
                <a:lnTo>
                  <a:pt x="109563" y="523794"/>
                </a:lnTo>
                <a:lnTo>
                  <a:pt x="109563" y="552523"/>
                </a:lnTo>
                <a:lnTo>
                  <a:pt x="0" y="489383"/>
                </a:lnTo>
                <a:close/>
                <a:moveTo>
                  <a:pt x="222372" y="457408"/>
                </a:moveTo>
                <a:lnTo>
                  <a:pt x="274151" y="487274"/>
                </a:lnTo>
                <a:lnTo>
                  <a:pt x="274151" y="516004"/>
                </a:lnTo>
                <a:lnTo>
                  <a:pt x="222372" y="486138"/>
                </a:lnTo>
                <a:close/>
                <a:moveTo>
                  <a:pt x="55836" y="427054"/>
                </a:moveTo>
                <a:lnTo>
                  <a:pt x="103070" y="454323"/>
                </a:lnTo>
                <a:lnTo>
                  <a:pt x="103070" y="483053"/>
                </a:lnTo>
                <a:lnTo>
                  <a:pt x="55836" y="455784"/>
                </a:lnTo>
                <a:close/>
                <a:moveTo>
                  <a:pt x="355632" y="402706"/>
                </a:moveTo>
                <a:lnTo>
                  <a:pt x="430784" y="446044"/>
                </a:lnTo>
                <a:lnTo>
                  <a:pt x="430784" y="474936"/>
                </a:lnTo>
                <a:lnTo>
                  <a:pt x="355632" y="431436"/>
                </a:lnTo>
                <a:close/>
                <a:moveTo>
                  <a:pt x="125794" y="401571"/>
                </a:moveTo>
                <a:lnTo>
                  <a:pt x="202407" y="445883"/>
                </a:lnTo>
                <a:lnTo>
                  <a:pt x="202407" y="474613"/>
                </a:lnTo>
                <a:lnTo>
                  <a:pt x="125794" y="430463"/>
                </a:lnTo>
                <a:close/>
                <a:moveTo>
                  <a:pt x="0" y="394754"/>
                </a:moveTo>
                <a:lnTo>
                  <a:pt x="35709" y="415368"/>
                </a:lnTo>
                <a:lnTo>
                  <a:pt x="35709" y="444260"/>
                </a:lnTo>
                <a:lnTo>
                  <a:pt x="0" y="423646"/>
                </a:lnTo>
                <a:close/>
                <a:moveTo>
                  <a:pt x="193155" y="374627"/>
                </a:moveTo>
                <a:lnTo>
                  <a:pt x="225293" y="393293"/>
                </a:lnTo>
                <a:lnTo>
                  <a:pt x="225293" y="422023"/>
                </a:lnTo>
                <a:lnTo>
                  <a:pt x="193155" y="403519"/>
                </a:lnTo>
                <a:close/>
                <a:moveTo>
                  <a:pt x="379168" y="350441"/>
                </a:moveTo>
                <a:lnTo>
                  <a:pt x="430784" y="380307"/>
                </a:lnTo>
                <a:lnTo>
                  <a:pt x="430784" y="409199"/>
                </a:lnTo>
                <a:lnTo>
                  <a:pt x="379168" y="379333"/>
                </a:lnTo>
                <a:close/>
                <a:moveTo>
                  <a:pt x="0" y="329016"/>
                </a:moveTo>
                <a:lnTo>
                  <a:pt x="105829" y="390046"/>
                </a:lnTo>
                <a:lnTo>
                  <a:pt x="105829" y="418939"/>
                </a:lnTo>
                <a:lnTo>
                  <a:pt x="0" y="357746"/>
                </a:lnTo>
                <a:close/>
                <a:moveTo>
                  <a:pt x="210847" y="319115"/>
                </a:moveTo>
                <a:lnTo>
                  <a:pt x="258081" y="346384"/>
                </a:lnTo>
                <a:lnTo>
                  <a:pt x="258081" y="375276"/>
                </a:lnTo>
                <a:lnTo>
                  <a:pt x="210847" y="348007"/>
                </a:lnTo>
                <a:close/>
                <a:moveTo>
                  <a:pt x="71743" y="304669"/>
                </a:moveTo>
                <a:lnTo>
                  <a:pt x="173028" y="363102"/>
                </a:lnTo>
                <a:lnTo>
                  <a:pt x="173028" y="391994"/>
                </a:lnTo>
                <a:lnTo>
                  <a:pt x="71743" y="333399"/>
                </a:lnTo>
                <a:close/>
                <a:moveTo>
                  <a:pt x="359366" y="273179"/>
                </a:moveTo>
                <a:lnTo>
                  <a:pt x="430785" y="314569"/>
                </a:lnTo>
                <a:lnTo>
                  <a:pt x="430785" y="343299"/>
                </a:lnTo>
                <a:lnTo>
                  <a:pt x="359366" y="302071"/>
                </a:lnTo>
                <a:close/>
                <a:moveTo>
                  <a:pt x="0" y="263116"/>
                </a:moveTo>
                <a:lnTo>
                  <a:pt x="51779" y="292982"/>
                </a:lnTo>
                <a:lnTo>
                  <a:pt x="51779" y="321874"/>
                </a:lnTo>
                <a:lnTo>
                  <a:pt x="0" y="292008"/>
                </a:lnTo>
                <a:close/>
                <a:moveTo>
                  <a:pt x="248829" y="209390"/>
                </a:moveTo>
                <a:lnTo>
                  <a:pt x="280805" y="227894"/>
                </a:lnTo>
                <a:lnTo>
                  <a:pt x="280805" y="256786"/>
                </a:lnTo>
                <a:lnTo>
                  <a:pt x="248829" y="238282"/>
                </a:lnTo>
                <a:close/>
                <a:moveTo>
                  <a:pt x="0" y="197379"/>
                </a:moveTo>
                <a:lnTo>
                  <a:pt x="190883" y="307591"/>
                </a:lnTo>
                <a:lnTo>
                  <a:pt x="190883" y="336321"/>
                </a:lnTo>
                <a:lnTo>
                  <a:pt x="0" y="226271"/>
                </a:lnTo>
                <a:close/>
                <a:moveTo>
                  <a:pt x="339888" y="196242"/>
                </a:moveTo>
                <a:lnTo>
                  <a:pt x="430784" y="248670"/>
                </a:lnTo>
                <a:lnTo>
                  <a:pt x="430784" y="277562"/>
                </a:lnTo>
                <a:lnTo>
                  <a:pt x="339888" y="224972"/>
                </a:lnTo>
                <a:close/>
                <a:moveTo>
                  <a:pt x="109563" y="194782"/>
                </a:moveTo>
                <a:lnTo>
                  <a:pt x="141539" y="213286"/>
                </a:lnTo>
                <a:lnTo>
                  <a:pt x="141539" y="242178"/>
                </a:lnTo>
                <a:lnTo>
                  <a:pt x="109563" y="223512"/>
                </a:lnTo>
                <a:close/>
                <a:moveTo>
                  <a:pt x="199161" y="180823"/>
                </a:moveTo>
                <a:lnTo>
                  <a:pt x="231299" y="199327"/>
                </a:lnTo>
                <a:lnTo>
                  <a:pt x="231299" y="228057"/>
                </a:lnTo>
                <a:lnTo>
                  <a:pt x="199161" y="209553"/>
                </a:lnTo>
                <a:close/>
                <a:moveTo>
                  <a:pt x="71743" y="173032"/>
                </a:moveTo>
                <a:lnTo>
                  <a:pt x="89435" y="183258"/>
                </a:lnTo>
                <a:lnTo>
                  <a:pt x="89435" y="211988"/>
                </a:lnTo>
                <a:lnTo>
                  <a:pt x="71743" y="201762"/>
                </a:lnTo>
                <a:close/>
                <a:moveTo>
                  <a:pt x="0" y="131641"/>
                </a:moveTo>
                <a:lnTo>
                  <a:pt x="51779" y="161507"/>
                </a:lnTo>
                <a:lnTo>
                  <a:pt x="51779" y="190237"/>
                </a:lnTo>
                <a:lnTo>
                  <a:pt x="0" y="160371"/>
                </a:lnTo>
                <a:close/>
                <a:moveTo>
                  <a:pt x="218476" y="126124"/>
                </a:moveTo>
                <a:lnTo>
                  <a:pt x="250614" y="144628"/>
                </a:lnTo>
                <a:lnTo>
                  <a:pt x="250614" y="173520"/>
                </a:lnTo>
                <a:lnTo>
                  <a:pt x="218476" y="154854"/>
                </a:lnTo>
                <a:close/>
                <a:moveTo>
                  <a:pt x="91546" y="118656"/>
                </a:moveTo>
                <a:lnTo>
                  <a:pt x="179034" y="169136"/>
                </a:lnTo>
                <a:lnTo>
                  <a:pt x="179034" y="198028"/>
                </a:lnTo>
                <a:lnTo>
                  <a:pt x="91546" y="147386"/>
                </a:lnTo>
                <a:close/>
                <a:moveTo>
                  <a:pt x="151278" y="87325"/>
                </a:moveTo>
                <a:lnTo>
                  <a:pt x="198512" y="114599"/>
                </a:lnTo>
                <a:lnTo>
                  <a:pt x="198512" y="143329"/>
                </a:lnTo>
                <a:lnTo>
                  <a:pt x="151278" y="116060"/>
                </a:lnTo>
                <a:close/>
                <a:moveTo>
                  <a:pt x="0" y="65737"/>
                </a:moveTo>
                <a:lnTo>
                  <a:pt x="71419" y="106970"/>
                </a:lnTo>
                <a:lnTo>
                  <a:pt x="71419" y="135862"/>
                </a:lnTo>
                <a:lnTo>
                  <a:pt x="0" y="94633"/>
                </a:lnTo>
                <a:close/>
                <a:moveTo>
                  <a:pt x="0" y="0"/>
                </a:moveTo>
                <a:lnTo>
                  <a:pt x="131151" y="75639"/>
                </a:lnTo>
                <a:lnTo>
                  <a:pt x="131151" y="104536"/>
                </a:lnTo>
                <a:lnTo>
                  <a:pt x="0" y="28731"/>
                </a:lnTo>
                <a:close/>
              </a:path>
            </a:pathLst>
          </a:custGeom>
          <a:gradFill>
            <a:gsLst>
              <a:gs pos="0">
                <a:srgbClr val="FF5C39"/>
              </a:gs>
              <a:gs pos="99000">
                <a:schemeClr val="bg2">
                  <a:lumMod val="40000"/>
                  <a:lumOff val="60000"/>
                </a:schemeClr>
              </a:gs>
            </a:gsLst>
            <a:lin ang="18900000" scaled="1"/>
          </a:gradFill>
          <a:ln w="0" cap="flat">
            <a:noFill/>
            <a:prstDash val="solid"/>
            <a:miter/>
          </a:ln>
        </p:spPr>
        <p:txBody>
          <a:bodyPr rtlCol="0" anchor="ctr"/>
          <a:lstStyle/>
          <a:p>
            <a:pPr marL="0" marR="0" lvl="0" indent="0" algn="l" defTabSz="822960" rtl="0" eaLnBrk="1" fontAlgn="auto" latinLnBrk="0" hangingPunct="1">
              <a:lnSpc>
                <a:spcPct val="100000"/>
              </a:lnSpc>
              <a:spcBef>
                <a:spcPts val="0"/>
              </a:spcBef>
              <a:spcAft>
                <a:spcPts val="0"/>
              </a:spcAft>
              <a:buClrTx/>
              <a:buSzTx/>
              <a:buFontTx/>
              <a:buNone/>
              <a:tabLst/>
              <a:defRPr/>
            </a:pPr>
            <a:endParaRPr kumimoji="0" lang="en-US" sz="1620" b="0" i="0" u="none" strike="noStrike" kern="1200" cap="none" spc="0" normalizeH="0" baseline="0" noProof="0">
              <a:ln>
                <a:noFill/>
              </a:ln>
              <a:solidFill>
                <a:srgbClr val="FFFFFF"/>
              </a:solidFill>
              <a:effectLst/>
              <a:uLnTx/>
              <a:uFillTx/>
              <a:latin typeface="Segoe UI Regular" panose="020F0502020204030204"/>
              <a:ea typeface="+mn-ea"/>
              <a:cs typeface="+mn-cs"/>
            </a:endParaRPr>
          </a:p>
        </p:txBody>
      </p:sp>
      <p:grpSp>
        <p:nvGrpSpPr>
          <p:cNvPr id="168" name="Group 167">
            <a:extLst>
              <a:ext uri="{FF2B5EF4-FFF2-40B4-BE49-F238E27FC236}">
                <a16:creationId xmlns:a16="http://schemas.microsoft.com/office/drawing/2014/main" id="{83AF49BE-7E44-8E9E-964E-59D09428A5F8}"/>
              </a:ext>
              <a:ext uri="{C183D7F6-B498-43B3-948B-1728B52AA6E4}">
                <adec:decorative xmlns:adec="http://schemas.microsoft.com/office/drawing/2017/decorative" val="1"/>
              </a:ext>
            </a:extLst>
          </p:cNvPr>
          <p:cNvGrpSpPr/>
          <p:nvPr/>
        </p:nvGrpSpPr>
        <p:grpSpPr>
          <a:xfrm>
            <a:off x="2857042" y="1564466"/>
            <a:ext cx="844488" cy="844488"/>
            <a:chOff x="2857042" y="1564466"/>
            <a:chExt cx="844488" cy="844488"/>
          </a:xfrm>
        </p:grpSpPr>
        <p:sp useBgFill="1">
          <p:nvSpPr>
            <p:cNvPr id="25" name="Oval 24">
              <a:extLst>
                <a:ext uri="{FF2B5EF4-FFF2-40B4-BE49-F238E27FC236}">
                  <a16:creationId xmlns:a16="http://schemas.microsoft.com/office/drawing/2014/main" id="{05C2F835-A592-FDB7-1703-F9A6D1BD6579}"/>
                </a:ext>
              </a:extLst>
            </p:cNvPr>
            <p:cNvSpPr/>
            <p:nvPr/>
          </p:nvSpPr>
          <p:spPr>
            <a:xfrm>
              <a:off x="2857042" y="1564466"/>
              <a:ext cx="844488" cy="844488"/>
            </a:xfrm>
            <a:prstGeom prst="ellipse">
              <a:avLst/>
            </a:prstGeom>
            <a:solidFill>
              <a:schemeClr val="bg1"/>
            </a:solidFill>
            <a:ln w="12700" cap="rnd">
              <a:gradFill flip="none" rotWithShape="1">
                <a:gsLst>
                  <a:gs pos="0">
                    <a:srgbClr val="097CCC"/>
                  </a:gs>
                  <a:gs pos="100000">
                    <a:srgbClr val="1183BE"/>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err="1">
                <a:ln>
                  <a:noFill/>
                </a:ln>
                <a:gradFill>
                  <a:gsLst>
                    <a:gs pos="41958">
                      <a:srgbClr val="FFFFFF"/>
                    </a:gs>
                    <a:gs pos="63000">
                      <a:srgbClr val="FFFFFF"/>
                    </a:gs>
                  </a:gsLst>
                  <a:lin ang="0" scaled="0"/>
                </a:gradFill>
                <a:effectLst/>
                <a:uLnTx/>
                <a:uFillTx/>
                <a:latin typeface="Segoe UI Semibold"/>
                <a:ea typeface="+mn-ea"/>
                <a:cs typeface="+mn-cs"/>
              </a:endParaRPr>
            </a:p>
          </p:txBody>
        </p:sp>
        <p:pic>
          <p:nvPicPr>
            <p:cNvPr id="26" name="Graphic 25">
              <a:extLst>
                <a:ext uri="{FF2B5EF4-FFF2-40B4-BE49-F238E27FC236}">
                  <a16:creationId xmlns:a16="http://schemas.microsoft.com/office/drawing/2014/main" id="{D540E537-C4F3-9D56-A25D-3CDDB9A8D322}"/>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27185" t="31524" r="44201" b="9081"/>
            <a:stretch/>
          </p:blipFill>
          <p:spPr>
            <a:xfrm>
              <a:off x="3158660" y="1727621"/>
              <a:ext cx="241253" cy="518180"/>
            </a:xfrm>
            <a:prstGeom prst="rect">
              <a:avLst/>
            </a:prstGeom>
          </p:spPr>
        </p:pic>
      </p:grpSp>
      <p:grpSp>
        <p:nvGrpSpPr>
          <p:cNvPr id="169" name="Group 168">
            <a:extLst>
              <a:ext uri="{FF2B5EF4-FFF2-40B4-BE49-F238E27FC236}">
                <a16:creationId xmlns:a16="http://schemas.microsoft.com/office/drawing/2014/main" id="{DF05A6E1-1AF2-EF1B-8551-5640FEEA4B3F}"/>
              </a:ext>
              <a:ext uri="{C183D7F6-B498-43B3-948B-1728B52AA6E4}">
                <adec:decorative xmlns:adec="http://schemas.microsoft.com/office/drawing/2017/decorative" val="1"/>
              </a:ext>
            </a:extLst>
          </p:cNvPr>
          <p:cNvGrpSpPr/>
          <p:nvPr/>
        </p:nvGrpSpPr>
        <p:grpSpPr>
          <a:xfrm>
            <a:off x="3566327" y="620832"/>
            <a:ext cx="844488" cy="844488"/>
            <a:chOff x="3566327" y="620832"/>
            <a:chExt cx="844488" cy="844488"/>
          </a:xfrm>
        </p:grpSpPr>
        <p:sp useBgFill="1">
          <p:nvSpPr>
            <p:cNvPr id="27" name="Oval 26">
              <a:extLst>
                <a:ext uri="{FF2B5EF4-FFF2-40B4-BE49-F238E27FC236}">
                  <a16:creationId xmlns:a16="http://schemas.microsoft.com/office/drawing/2014/main" id="{8CDF3345-5429-D0B8-A0E3-C9C1630B6AFE}"/>
                </a:ext>
              </a:extLst>
            </p:cNvPr>
            <p:cNvSpPr/>
            <p:nvPr/>
          </p:nvSpPr>
          <p:spPr>
            <a:xfrm>
              <a:off x="3566327" y="620832"/>
              <a:ext cx="844488" cy="844488"/>
            </a:xfrm>
            <a:prstGeom prst="ellipse">
              <a:avLst/>
            </a:prstGeom>
            <a:solidFill>
              <a:schemeClr val="bg1"/>
            </a:solidFill>
            <a:ln w="12700" cap="rnd">
              <a:gradFill flip="none" rotWithShape="1">
                <a:gsLst>
                  <a:gs pos="0">
                    <a:srgbClr val="1571D2"/>
                  </a:gs>
                  <a:gs pos="100000">
                    <a:srgbClr val="097CCC"/>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err="1">
                <a:ln>
                  <a:noFill/>
                </a:ln>
                <a:gradFill>
                  <a:gsLst>
                    <a:gs pos="41958">
                      <a:srgbClr val="FFFFFF"/>
                    </a:gs>
                    <a:gs pos="63000">
                      <a:srgbClr val="FFFFFF"/>
                    </a:gs>
                  </a:gsLst>
                  <a:lin ang="0" scaled="0"/>
                </a:gradFill>
                <a:effectLst/>
                <a:uLnTx/>
                <a:uFillTx/>
                <a:latin typeface="Segoe UI Semibold"/>
                <a:ea typeface="+mn-ea"/>
                <a:cs typeface="+mn-cs"/>
              </a:endParaRPr>
            </a:p>
          </p:txBody>
        </p:sp>
        <p:pic>
          <p:nvPicPr>
            <p:cNvPr id="28" name="Graphic 27">
              <a:extLst>
                <a:ext uri="{FF2B5EF4-FFF2-40B4-BE49-F238E27FC236}">
                  <a16:creationId xmlns:a16="http://schemas.microsoft.com/office/drawing/2014/main" id="{BE46C1E0-0DF6-6E4D-DB40-D93D5E44228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3746867" y="857305"/>
              <a:ext cx="483408" cy="371544"/>
            </a:xfrm>
            <a:prstGeom prst="rect">
              <a:avLst/>
            </a:prstGeom>
          </p:spPr>
        </p:pic>
      </p:grpSp>
      <p:grpSp>
        <p:nvGrpSpPr>
          <p:cNvPr id="170" name="Group 169">
            <a:extLst>
              <a:ext uri="{FF2B5EF4-FFF2-40B4-BE49-F238E27FC236}">
                <a16:creationId xmlns:a16="http://schemas.microsoft.com/office/drawing/2014/main" id="{50CD0E84-D79A-1399-002B-7F0F1D6ACC03}"/>
              </a:ext>
              <a:ext uri="{C183D7F6-B498-43B3-948B-1728B52AA6E4}">
                <adec:decorative xmlns:adec="http://schemas.microsoft.com/office/drawing/2017/decorative" val="1"/>
              </a:ext>
            </a:extLst>
          </p:cNvPr>
          <p:cNvGrpSpPr/>
          <p:nvPr/>
        </p:nvGrpSpPr>
        <p:grpSpPr>
          <a:xfrm>
            <a:off x="4275612" y="1564466"/>
            <a:ext cx="844488" cy="844488"/>
            <a:chOff x="4275612" y="1564466"/>
            <a:chExt cx="844488" cy="844488"/>
          </a:xfrm>
        </p:grpSpPr>
        <p:sp useBgFill="1">
          <p:nvSpPr>
            <p:cNvPr id="29" name="Oval 28">
              <a:extLst>
                <a:ext uri="{FF2B5EF4-FFF2-40B4-BE49-F238E27FC236}">
                  <a16:creationId xmlns:a16="http://schemas.microsoft.com/office/drawing/2014/main" id="{ED3A19AF-308D-F2EA-8A8F-8F1512463187}"/>
                </a:ext>
              </a:extLst>
            </p:cNvPr>
            <p:cNvSpPr/>
            <p:nvPr/>
          </p:nvSpPr>
          <p:spPr>
            <a:xfrm>
              <a:off x="4275612" y="1564466"/>
              <a:ext cx="844488" cy="844488"/>
            </a:xfrm>
            <a:prstGeom prst="ellipse">
              <a:avLst/>
            </a:prstGeom>
            <a:solidFill>
              <a:schemeClr val="bg1"/>
            </a:solidFill>
            <a:ln w="12700" cap="rnd">
              <a:gradFill flip="none" rotWithShape="1">
                <a:gsLst>
                  <a:gs pos="0">
                    <a:srgbClr val="3467D0"/>
                  </a:gs>
                  <a:gs pos="100000">
                    <a:srgbClr val="1571D2"/>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err="1">
                <a:ln>
                  <a:noFill/>
                </a:ln>
                <a:gradFill>
                  <a:gsLst>
                    <a:gs pos="41958">
                      <a:srgbClr val="FFFFFF"/>
                    </a:gs>
                    <a:gs pos="63000">
                      <a:srgbClr val="FFFFFF"/>
                    </a:gs>
                  </a:gsLst>
                  <a:lin ang="0" scaled="0"/>
                </a:gradFill>
                <a:effectLst/>
                <a:uLnTx/>
                <a:uFillTx/>
                <a:latin typeface="Segoe UI Semibold"/>
                <a:ea typeface="+mn-ea"/>
                <a:cs typeface="+mn-cs"/>
              </a:endParaRPr>
            </a:p>
          </p:txBody>
        </p:sp>
        <p:pic>
          <p:nvPicPr>
            <p:cNvPr id="30" name="Graphic 29">
              <a:extLst>
                <a:ext uri="{FF2B5EF4-FFF2-40B4-BE49-F238E27FC236}">
                  <a16:creationId xmlns:a16="http://schemas.microsoft.com/office/drawing/2014/main" id="{B5A4588D-414A-4340-A38A-9FAE27FF7CD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62328" y="1742170"/>
              <a:ext cx="271057" cy="489081"/>
            </a:xfrm>
            <a:prstGeom prst="rect">
              <a:avLst/>
            </a:prstGeom>
          </p:spPr>
        </p:pic>
      </p:grpSp>
      <p:grpSp>
        <p:nvGrpSpPr>
          <p:cNvPr id="171" name="Group 170">
            <a:extLst>
              <a:ext uri="{FF2B5EF4-FFF2-40B4-BE49-F238E27FC236}">
                <a16:creationId xmlns:a16="http://schemas.microsoft.com/office/drawing/2014/main" id="{5B57D976-8AD7-2BA9-7E29-7E933BA73437}"/>
              </a:ext>
              <a:ext uri="{C183D7F6-B498-43B3-948B-1728B52AA6E4}">
                <adec:decorative xmlns:adec="http://schemas.microsoft.com/office/drawing/2017/decorative" val="1"/>
              </a:ext>
            </a:extLst>
          </p:cNvPr>
          <p:cNvGrpSpPr/>
          <p:nvPr/>
        </p:nvGrpSpPr>
        <p:grpSpPr>
          <a:xfrm>
            <a:off x="4984897" y="620832"/>
            <a:ext cx="844488" cy="844488"/>
            <a:chOff x="4984897" y="620832"/>
            <a:chExt cx="844488" cy="844488"/>
          </a:xfrm>
        </p:grpSpPr>
        <p:sp useBgFill="1">
          <p:nvSpPr>
            <p:cNvPr id="31" name="Oval 30">
              <a:extLst>
                <a:ext uri="{FF2B5EF4-FFF2-40B4-BE49-F238E27FC236}">
                  <a16:creationId xmlns:a16="http://schemas.microsoft.com/office/drawing/2014/main" id="{ABC68643-DD66-CECB-D29F-9CFFD9DA0D99}"/>
                </a:ext>
              </a:extLst>
            </p:cNvPr>
            <p:cNvSpPr/>
            <p:nvPr/>
          </p:nvSpPr>
          <p:spPr>
            <a:xfrm>
              <a:off x="4984897" y="620832"/>
              <a:ext cx="844488" cy="844488"/>
            </a:xfrm>
            <a:prstGeom prst="ellipse">
              <a:avLst/>
            </a:prstGeom>
            <a:solidFill>
              <a:schemeClr val="bg1"/>
            </a:solidFill>
            <a:ln w="12700" cap="rnd">
              <a:gradFill flip="none" rotWithShape="1">
                <a:gsLst>
                  <a:gs pos="0">
                    <a:srgbClr val="6357CC"/>
                  </a:gs>
                  <a:gs pos="100000">
                    <a:srgbClr val="3467D0"/>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err="1">
                <a:ln>
                  <a:noFill/>
                </a:ln>
                <a:gradFill>
                  <a:gsLst>
                    <a:gs pos="41958">
                      <a:srgbClr val="FFFFFF"/>
                    </a:gs>
                    <a:gs pos="63000">
                      <a:srgbClr val="FFFFFF"/>
                    </a:gs>
                  </a:gsLst>
                  <a:lin ang="0" scaled="0"/>
                </a:gradFill>
                <a:effectLst/>
                <a:uLnTx/>
                <a:uFillTx/>
                <a:latin typeface="Segoe UI Semibold"/>
                <a:ea typeface="+mn-ea"/>
                <a:cs typeface="+mn-cs"/>
              </a:endParaRPr>
            </a:p>
          </p:txBody>
        </p:sp>
        <p:pic>
          <p:nvPicPr>
            <p:cNvPr id="32" name="Graphic 31">
              <a:extLst>
                <a:ext uri="{FF2B5EF4-FFF2-40B4-BE49-F238E27FC236}">
                  <a16:creationId xmlns:a16="http://schemas.microsoft.com/office/drawing/2014/main" id="{AE0A0878-53DD-BA8A-04D9-60DBE4C6708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259007" y="804772"/>
              <a:ext cx="296269" cy="476609"/>
            </a:xfrm>
            <a:prstGeom prst="rect">
              <a:avLst/>
            </a:prstGeom>
          </p:spPr>
        </p:pic>
      </p:grpSp>
      <p:grpSp>
        <p:nvGrpSpPr>
          <p:cNvPr id="173" name="Group 172">
            <a:extLst>
              <a:ext uri="{FF2B5EF4-FFF2-40B4-BE49-F238E27FC236}">
                <a16:creationId xmlns:a16="http://schemas.microsoft.com/office/drawing/2014/main" id="{5A23ACF5-939D-F091-4464-43C74F8115FA}"/>
              </a:ext>
              <a:ext uri="{C183D7F6-B498-43B3-948B-1728B52AA6E4}">
                <adec:decorative xmlns:adec="http://schemas.microsoft.com/office/drawing/2017/decorative" val="1"/>
              </a:ext>
            </a:extLst>
          </p:cNvPr>
          <p:cNvGrpSpPr/>
          <p:nvPr/>
        </p:nvGrpSpPr>
        <p:grpSpPr>
          <a:xfrm>
            <a:off x="5694182" y="1564466"/>
            <a:ext cx="844488" cy="844488"/>
            <a:chOff x="5694182" y="1564466"/>
            <a:chExt cx="844488" cy="844488"/>
          </a:xfrm>
        </p:grpSpPr>
        <p:sp useBgFill="1">
          <p:nvSpPr>
            <p:cNvPr id="33" name="Oval 32">
              <a:extLst>
                <a:ext uri="{FF2B5EF4-FFF2-40B4-BE49-F238E27FC236}">
                  <a16:creationId xmlns:a16="http://schemas.microsoft.com/office/drawing/2014/main" id="{EC621ACA-7A29-CB10-B532-CAF601D0A402}"/>
                </a:ext>
              </a:extLst>
            </p:cNvPr>
            <p:cNvSpPr/>
            <p:nvPr/>
          </p:nvSpPr>
          <p:spPr>
            <a:xfrm>
              <a:off x="5694182" y="1564466"/>
              <a:ext cx="844488" cy="844488"/>
            </a:xfrm>
            <a:prstGeom prst="ellipse">
              <a:avLst/>
            </a:prstGeom>
            <a:solidFill>
              <a:schemeClr val="bg1"/>
            </a:solidFill>
            <a:ln w="12700" cap="rnd">
              <a:gradFill flip="none" rotWithShape="1">
                <a:gsLst>
                  <a:gs pos="0">
                    <a:srgbClr val="7E50CA"/>
                  </a:gs>
                  <a:gs pos="100000">
                    <a:srgbClr val="6357CC"/>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err="1">
                <a:ln>
                  <a:noFill/>
                </a:ln>
                <a:gradFill>
                  <a:gsLst>
                    <a:gs pos="41958">
                      <a:srgbClr val="FFFFFF"/>
                    </a:gs>
                    <a:gs pos="63000">
                      <a:srgbClr val="FFFFFF"/>
                    </a:gs>
                  </a:gsLst>
                  <a:lin ang="0" scaled="0"/>
                </a:gradFill>
                <a:effectLst/>
                <a:uLnTx/>
                <a:uFillTx/>
                <a:latin typeface="Segoe UI Semibold"/>
                <a:ea typeface="+mn-ea"/>
                <a:cs typeface="+mn-cs"/>
              </a:endParaRPr>
            </a:p>
          </p:txBody>
        </p:sp>
        <p:pic>
          <p:nvPicPr>
            <p:cNvPr id="34" name="Graphic 33">
              <a:extLst>
                <a:ext uri="{FF2B5EF4-FFF2-40B4-BE49-F238E27FC236}">
                  <a16:creationId xmlns:a16="http://schemas.microsoft.com/office/drawing/2014/main" id="{F3B1ECDE-0180-CF82-D4BC-29C8D366BD9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873438" y="1764214"/>
              <a:ext cx="485977" cy="444991"/>
            </a:xfrm>
            <a:prstGeom prst="rect">
              <a:avLst/>
            </a:prstGeom>
          </p:spPr>
        </p:pic>
      </p:grpSp>
      <p:grpSp>
        <p:nvGrpSpPr>
          <p:cNvPr id="172" name="Group 171">
            <a:extLst>
              <a:ext uri="{FF2B5EF4-FFF2-40B4-BE49-F238E27FC236}">
                <a16:creationId xmlns:a16="http://schemas.microsoft.com/office/drawing/2014/main" id="{BF5EEE04-0E8E-A338-1D04-B6C589694C91}"/>
              </a:ext>
              <a:ext uri="{C183D7F6-B498-43B3-948B-1728B52AA6E4}">
                <adec:decorative xmlns:adec="http://schemas.microsoft.com/office/drawing/2017/decorative" val="1"/>
              </a:ext>
            </a:extLst>
          </p:cNvPr>
          <p:cNvGrpSpPr/>
          <p:nvPr/>
        </p:nvGrpSpPr>
        <p:grpSpPr>
          <a:xfrm>
            <a:off x="6403467" y="620832"/>
            <a:ext cx="844488" cy="844488"/>
            <a:chOff x="6403467" y="620832"/>
            <a:chExt cx="844488" cy="844488"/>
          </a:xfrm>
        </p:grpSpPr>
        <p:sp useBgFill="1">
          <p:nvSpPr>
            <p:cNvPr id="35" name="Oval 34">
              <a:extLst>
                <a:ext uri="{FF2B5EF4-FFF2-40B4-BE49-F238E27FC236}">
                  <a16:creationId xmlns:a16="http://schemas.microsoft.com/office/drawing/2014/main" id="{2F2B840F-6875-934A-F4FB-320AAB8A4005}"/>
                </a:ext>
              </a:extLst>
            </p:cNvPr>
            <p:cNvSpPr/>
            <p:nvPr/>
          </p:nvSpPr>
          <p:spPr>
            <a:xfrm>
              <a:off x="6403467" y="620832"/>
              <a:ext cx="844488" cy="844488"/>
            </a:xfrm>
            <a:prstGeom prst="ellipse">
              <a:avLst/>
            </a:prstGeom>
            <a:solidFill>
              <a:schemeClr val="bg1"/>
            </a:solidFill>
            <a:ln w="12700" cap="rnd">
              <a:gradFill flip="none" rotWithShape="1">
                <a:gsLst>
                  <a:gs pos="0">
                    <a:srgbClr val="A842C7"/>
                  </a:gs>
                  <a:gs pos="100000">
                    <a:srgbClr val="7E50CA"/>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err="1">
                <a:ln>
                  <a:noFill/>
                </a:ln>
                <a:gradFill>
                  <a:gsLst>
                    <a:gs pos="41958">
                      <a:srgbClr val="FFFFFF"/>
                    </a:gs>
                    <a:gs pos="63000">
                      <a:srgbClr val="FFFFFF"/>
                    </a:gs>
                  </a:gsLst>
                  <a:lin ang="0" scaled="0"/>
                </a:gradFill>
                <a:effectLst/>
                <a:uLnTx/>
                <a:uFillTx/>
                <a:latin typeface="Segoe UI Semibold"/>
                <a:ea typeface="+mn-ea"/>
                <a:cs typeface="+mn-cs"/>
              </a:endParaRPr>
            </a:p>
          </p:txBody>
        </p:sp>
        <p:pic>
          <p:nvPicPr>
            <p:cNvPr id="36" name="Graphic 35">
              <a:extLst>
                <a:ext uri="{FF2B5EF4-FFF2-40B4-BE49-F238E27FC236}">
                  <a16:creationId xmlns:a16="http://schemas.microsoft.com/office/drawing/2014/main" id="{5A0C6BD0-3470-CFE5-706D-FE65D7D857D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680661" y="785209"/>
              <a:ext cx="290101" cy="515734"/>
            </a:xfrm>
            <a:prstGeom prst="rect">
              <a:avLst/>
            </a:prstGeom>
          </p:spPr>
        </p:pic>
      </p:grpSp>
      <p:grpSp>
        <p:nvGrpSpPr>
          <p:cNvPr id="174" name="Group 173">
            <a:extLst>
              <a:ext uri="{FF2B5EF4-FFF2-40B4-BE49-F238E27FC236}">
                <a16:creationId xmlns:a16="http://schemas.microsoft.com/office/drawing/2014/main" id="{CB9A0D1A-A875-E2F9-3E2F-5511758838E4}"/>
              </a:ext>
              <a:ext uri="{C183D7F6-B498-43B3-948B-1728B52AA6E4}">
                <adec:decorative xmlns:adec="http://schemas.microsoft.com/office/drawing/2017/decorative" val="1"/>
              </a:ext>
            </a:extLst>
          </p:cNvPr>
          <p:cNvGrpSpPr/>
          <p:nvPr/>
        </p:nvGrpSpPr>
        <p:grpSpPr>
          <a:xfrm>
            <a:off x="7112752" y="1564466"/>
            <a:ext cx="844488" cy="844488"/>
            <a:chOff x="7112752" y="1564466"/>
            <a:chExt cx="844488" cy="844488"/>
          </a:xfrm>
        </p:grpSpPr>
        <p:sp useBgFill="1">
          <p:nvSpPr>
            <p:cNvPr id="37" name="Oval 36">
              <a:extLst>
                <a:ext uri="{FF2B5EF4-FFF2-40B4-BE49-F238E27FC236}">
                  <a16:creationId xmlns:a16="http://schemas.microsoft.com/office/drawing/2014/main" id="{CC916249-3597-5006-065D-7521E2CD9C36}"/>
                </a:ext>
              </a:extLst>
            </p:cNvPr>
            <p:cNvSpPr/>
            <p:nvPr/>
          </p:nvSpPr>
          <p:spPr>
            <a:xfrm>
              <a:off x="7112752" y="1564466"/>
              <a:ext cx="844488" cy="844488"/>
            </a:xfrm>
            <a:prstGeom prst="ellipse">
              <a:avLst/>
            </a:prstGeom>
            <a:solidFill>
              <a:schemeClr val="bg1"/>
            </a:solidFill>
            <a:ln w="12700" cap="rnd">
              <a:gradFill flip="none" rotWithShape="1">
                <a:gsLst>
                  <a:gs pos="0">
                    <a:srgbClr val="C33DBD"/>
                  </a:gs>
                  <a:gs pos="100000">
                    <a:srgbClr val="A842C7"/>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err="1">
                <a:ln>
                  <a:noFill/>
                </a:ln>
                <a:gradFill>
                  <a:gsLst>
                    <a:gs pos="41958">
                      <a:srgbClr val="FFFFFF"/>
                    </a:gs>
                    <a:gs pos="63000">
                      <a:srgbClr val="FFFFFF"/>
                    </a:gs>
                  </a:gsLst>
                  <a:lin ang="0" scaled="0"/>
                </a:gradFill>
                <a:effectLst/>
                <a:uLnTx/>
                <a:uFillTx/>
                <a:latin typeface="Segoe UI Semibold"/>
                <a:ea typeface="+mn-ea"/>
                <a:cs typeface="+mn-cs"/>
              </a:endParaRPr>
            </a:p>
          </p:txBody>
        </p:sp>
        <p:pic>
          <p:nvPicPr>
            <p:cNvPr id="38" name="Graphic 37">
              <a:extLst>
                <a:ext uri="{FF2B5EF4-FFF2-40B4-BE49-F238E27FC236}">
                  <a16:creationId xmlns:a16="http://schemas.microsoft.com/office/drawing/2014/main" id="{1A7AEEE3-5E55-EA3B-511E-2EB2EA35157F}"/>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360768" y="1733288"/>
              <a:ext cx="348457" cy="506845"/>
            </a:xfrm>
            <a:prstGeom prst="rect">
              <a:avLst/>
            </a:prstGeom>
          </p:spPr>
        </p:pic>
      </p:grpSp>
      <p:grpSp>
        <p:nvGrpSpPr>
          <p:cNvPr id="175" name="Group 174">
            <a:extLst>
              <a:ext uri="{FF2B5EF4-FFF2-40B4-BE49-F238E27FC236}">
                <a16:creationId xmlns:a16="http://schemas.microsoft.com/office/drawing/2014/main" id="{30360A95-31CC-E434-4F15-E1540A507AA3}"/>
              </a:ext>
              <a:ext uri="{C183D7F6-B498-43B3-948B-1728B52AA6E4}">
                <adec:decorative xmlns:adec="http://schemas.microsoft.com/office/drawing/2017/decorative" val="1"/>
              </a:ext>
            </a:extLst>
          </p:cNvPr>
          <p:cNvGrpSpPr/>
          <p:nvPr/>
        </p:nvGrpSpPr>
        <p:grpSpPr>
          <a:xfrm>
            <a:off x="7822037" y="620832"/>
            <a:ext cx="844488" cy="844488"/>
            <a:chOff x="7822037" y="620832"/>
            <a:chExt cx="844488" cy="844488"/>
          </a:xfrm>
        </p:grpSpPr>
        <p:sp useBgFill="1">
          <p:nvSpPr>
            <p:cNvPr id="39" name="Oval 38">
              <a:extLst>
                <a:ext uri="{FF2B5EF4-FFF2-40B4-BE49-F238E27FC236}">
                  <a16:creationId xmlns:a16="http://schemas.microsoft.com/office/drawing/2014/main" id="{8312DD3B-D779-F312-56D9-610CC20AD9D6}"/>
                </a:ext>
              </a:extLst>
            </p:cNvPr>
            <p:cNvSpPr/>
            <p:nvPr/>
          </p:nvSpPr>
          <p:spPr>
            <a:xfrm>
              <a:off x="7822037" y="620832"/>
              <a:ext cx="844488" cy="844488"/>
            </a:xfrm>
            <a:prstGeom prst="ellipse">
              <a:avLst/>
            </a:prstGeom>
            <a:solidFill>
              <a:schemeClr val="bg1"/>
            </a:solidFill>
            <a:ln w="12700" cap="rnd">
              <a:gradFill flip="none" rotWithShape="1">
                <a:gsLst>
                  <a:gs pos="0">
                    <a:srgbClr val="D3459A"/>
                  </a:gs>
                  <a:gs pos="100000">
                    <a:srgbClr val="C33DBD"/>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err="1">
                <a:ln>
                  <a:noFill/>
                </a:ln>
                <a:gradFill>
                  <a:gsLst>
                    <a:gs pos="41958">
                      <a:srgbClr val="FFFFFF"/>
                    </a:gs>
                    <a:gs pos="63000">
                      <a:srgbClr val="FFFFFF"/>
                    </a:gs>
                  </a:gsLst>
                  <a:lin ang="0" scaled="0"/>
                </a:gradFill>
                <a:effectLst/>
                <a:uLnTx/>
                <a:uFillTx/>
                <a:latin typeface="Segoe UI Semibold"/>
                <a:ea typeface="+mn-ea"/>
                <a:cs typeface="+mn-cs"/>
              </a:endParaRPr>
            </a:p>
          </p:txBody>
        </p:sp>
        <p:pic>
          <p:nvPicPr>
            <p:cNvPr id="40" name="Graphic 39">
              <a:extLst>
                <a:ext uri="{FF2B5EF4-FFF2-40B4-BE49-F238E27FC236}">
                  <a16:creationId xmlns:a16="http://schemas.microsoft.com/office/drawing/2014/main" id="{63266172-6488-703B-2D80-BAD07C3ED269}"/>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065240" y="815645"/>
              <a:ext cx="358083" cy="454862"/>
            </a:xfrm>
            <a:prstGeom prst="rect">
              <a:avLst/>
            </a:prstGeom>
          </p:spPr>
        </p:pic>
      </p:grpSp>
      <p:grpSp>
        <p:nvGrpSpPr>
          <p:cNvPr id="176" name="Group 175">
            <a:extLst>
              <a:ext uri="{FF2B5EF4-FFF2-40B4-BE49-F238E27FC236}">
                <a16:creationId xmlns:a16="http://schemas.microsoft.com/office/drawing/2014/main" id="{353AB96F-E80E-814F-9AA2-DB48DDC99FCA}"/>
              </a:ext>
              <a:ext uri="{C183D7F6-B498-43B3-948B-1728B52AA6E4}">
                <adec:decorative xmlns:adec="http://schemas.microsoft.com/office/drawing/2017/decorative" val="1"/>
              </a:ext>
            </a:extLst>
          </p:cNvPr>
          <p:cNvGrpSpPr/>
          <p:nvPr/>
        </p:nvGrpSpPr>
        <p:grpSpPr>
          <a:xfrm>
            <a:off x="8531322" y="1564466"/>
            <a:ext cx="844488" cy="844488"/>
            <a:chOff x="8531322" y="1564466"/>
            <a:chExt cx="844488" cy="844488"/>
          </a:xfrm>
        </p:grpSpPr>
        <p:sp useBgFill="1">
          <p:nvSpPr>
            <p:cNvPr id="41" name="Oval 40">
              <a:extLst>
                <a:ext uri="{FF2B5EF4-FFF2-40B4-BE49-F238E27FC236}">
                  <a16:creationId xmlns:a16="http://schemas.microsoft.com/office/drawing/2014/main" id="{E09F4BD0-184F-ECB1-9E38-9FE0002B87E0}"/>
                </a:ext>
              </a:extLst>
            </p:cNvPr>
            <p:cNvSpPr/>
            <p:nvPr/>
          </p:nvSpPr>
          <p:spPr>
            <a:xfrm>
              <a:off x="8531322" y="1564466"/>
              <a:ext cx="844488" cy="844488"/>
            </a:xfrm>
            <a:prstGeom prst="ellipse">
              <a:avLst/>
            </a:prstGeom>
            <a:solidFill>
              <a:schemeClr val="bg1"/>
            </a:solidFill>
            <a:ln w="12700" cap="rnd">
              <a:gradFill flip="none" rotWithShape="1">
                <a:gsLst>
                  <a:gs pos="0">
                    <a:srgbClr val="DF4B80"/>
                  </a:gs>
                  <a:gs pos="100000">
                    <a:srgbClr val="D3459A"/>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err="1">
                <a:ln>
                  <a:noFill/>
                </a:ln>
                <a:gradFill>
                  <a:gsLst>
                    <a:gs pos="41958">
                      <a:srgbClr val="FFFFFF"/>
                    </a:gs>
                    <a:gs pos="63000">
                      <a:srgbClr val="FFFFFF"/>
                    </a:gs>
                  </a:gsLst>
                  <a:lin ang="0" scaled="0"/>
                </a:gradFill>
                <a:effectLst/>
                <a:uLnTx/>
                <a:uFillTx/>
                <a:latin typeface="Segoe UI Semibold"/>
                <a:ea typeface="+mn-ea"/>
                <a:cs typeface="+mn-cs"/>
              </a:endParaRPr>
            </a:p>
          </p:txBody>
        </p:sp>
        <p:pic>
          <p:nvPicPr>
            <p:cNvPr id="42" name="Graphic 41">
              <a:extLst>
                <a:ext uri="{FF2B5EF4-FFF2-40B4-BE49-F238E27FC236}">
                  <a16:creationId xmlns:a16="http://schemas.microsoft.com/office/drawing/2014/main" id="{55F602D1-E895-97AD-C367-DC8826EBE3B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767267" y="1824364"/>
              <a:ext cx="372599" cy="324694"/>
            </a:xfrm>
            <a:prstGeom prst="rect">
              <a:avLst/>
            </a:prstGeom>
          </p:spPr>
        </p:pic>
      </p:grpSp>
      <p:grpSp>
        <p:nvGrpSpPr>
          <p:cNvPr id="177" name="Group 176">
            <a:extLst>
              <a:ext uri="{FF2B5EF4-FFF2-40B4-BE49-F238E27FC236}">
                <a16:creationId xmlns:a16="http://schemas.microsoft.com/office/drawing/2014/main" id="{0B241B34-14DB-5E53-13D3-3A7408D0F346}"/>
              </a:ext>
              <a:ext uri="{C183D7F6-B498-43B3-948B-1728B52AA6E4}">
                <adec:decorative xmlns:adec="http://schemas.microsoft.com/office/drawing/2017/decorative" val="1"/>
              </a:ext>
            </a:extLst>
          </p:cNvPr>
          <p:cNvGrpSpPr/>
          <p:nvPr/>
        </p:nvGrpSpPr>
        <p:grpSpPr>
          <a:xfrm>
            <a:off x="9240607" y="620832"/>
            <a:ext cx="844488" cy="844488"/>
            <a:chOff x="9240607" y="620832"/>
            <a:chExt cx="844488" cy="844488"/>
          </a:xfrm>
        </p:grpSpPr>
        <p:sp useBgFill="1">
          <p:nvSpPr>
            <p:cNvPr id="43" name="Oval 42">
              <a:extLst>
                <a:ext uri="{FF2B5EF4-FFF2-40B4-BE49-F238E27FC236}">
                  <a16:creationId xmlns:a16="http://schemas.microsoft.com/office/drawing/2014/main" id="{97606585-EDA2-81FF-CC2E-6F970C97175A}"/>
                </a:ext>
              </a:extLst>
            </p:cNvPr>
            <p:cNvSpPr/>
            <p:nvPr/>
          </p:nvSpPr>
          <p:spPr>
            <a:xfrm>
              <a:off x="9240607" y="620832"/>
              <a:ext cx="844488" cy="844488"/>
            </a:xfrm>
            <a:prstGeom prst="ellipse">
              <a:avLst/>
            </a:prstGeom>
            <a:solidFill>
              <a:schemeClr val="bg1"/>
            </a:solidFill>
            <a:ln w="12700" cap="rnd">
              <a:gradFill flip="none" rotWithShape="1">
                <a:gsLst>
                  <a:gs pos="0">
                    <a:srgbClr val="ED5262"/>
                  </a:gs>
                  <a:gs pos="100000">
                    <a:srgbClr val="DF4B80"/>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err="1">
                <a:ln>
                  <a:noFill/>
                </a:ln>
                <a:gradFill>
                  <a:gsLst>
                    <a:gs pos="41958">
                      <a:srgbClr val="FFFFFF"/>
                    </a:gs>
                    <a:gs pos="63000">
                      <a:srgbClr val="FFFFFF"/>
                    </a:gs>
                  </a:gsLst>
                  <a:lin ang="0" scaled="0"/>
                </a:gradFill>
                <a:effectLst/>
                <a:uLnTx/>
                <a:uFillTx/>
                <a:latin typeface="Segoe UI Semibold"/>
                <a:ea typeface="+mn-ea"/>
                <a:cs typeface="+mn-cs"/>
              </a:endParaRPr>
            </a:p>
          </p:txBody>
        </p:sp>
        <p:pic>
          <p:nvPicPr>
            <p:cNvPr id="44" name="Graphic 43">
              <a:extLst>
                <a:ext uri="{FF2B5EF4-FFF2-40B4-BE49-F238E27FC236}">
                  <a16:creationId xmlns:a16="http://schemas.microsoft.com/office/drawing/2014/main" id="{8C1C9240-5D7A-33C0-B26B-ACF30C2C3CF4}"/>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9527477" y="796625"/>
              <a:ext cx="270748" cy="492901"/>
            </a:xfrm>
            <a:prstGeom prst="rect">
              <a:avLst/>
            </a:prstGeom>
          </p:spPr>
        </p:pic>
      </p:grpSp>
      <p:grpSp>
        <p:nvGrpSpPr>
          <p:cNvPr id="179" name="Group 178">
            <a:extLst>
              <a:ext uri="{FF2B5EF4-FFF2-40B4-BE49-F238E27FC236}">
                <a16:creationId xmlns:a16="http://schemas.microsoft.com/office/drawing/2014/main" id="{AC69E5CE-050A-D759-21CA-455CB8A9E32A}"/>
              </a:ext>
              <a:ext uri="{C183D7F6-B498-43B3-948B-1728B52AA6E4}">
                <adec:decorative xmlns:adec="http://schemas.microsoft.com/office/drawing/2017/decorative" val="1"/>
              </a:ext>
            </a:extLst>
          </p:cNvPr>
          <p:cNvGrpSpPr/>
          <p:nvPr/>
        </p:nvGrpSpPr>
        <p:grpSpPr>
          <a:xfrm>
            <a:off x="9949892" y="1564466"/>
            <a:ext cx="844488" cy="844488"/>
            <a:chOff x="9949892" y="1564466"/>
            <a:chExt cx="844488" cy="844488"/>
          </a:xfrm>
        </p:grpSpPr>
        <p:sp useBgFill="1">
          <p:nvSpPr>
            <p:cNvPr id="45" name="Oval 44">
              <a:extLst>
                <a:ext uri="{FF2B5EF4-FFF2-40B4-BE49-F238E27FC236}">
                  <a16:creationId xmlns:a16="http://schemas.microsoft.com/office/drawing/2014/main" id="{64BFD53F-9FA2-67B7-B55E-3E887EB229B7}"/>
                </a:ext>
              </a:extLst>
            </p:cNvPr>
            <p:cNvSpPr/>
            <p:nvPr/>
          </p:nvSpPr>
          <p:spPr>
            <a:xfrm>
              <a:off x="9949892" y="1564466"/>
              <a:ext cx="844488" cy="844488"/>
            </a:xfrm>
            <a:prstGeom prst="ellipse">
              <a:avLst/>
            </a:prstGeom>
            <a:solidFill>
              <a:schemeClr val="bg1"/>
            </a:solidFill>
            <a:ln w="12700" cap="rnd">
              <a:gradFill flip="none" rotWithShape="1">
                <a:gsLst>
                  <a:gs pos="0">
                    <a:srgbClr val="ED5262"/>
                  </a:gs>
                  <a:gs pos="100000">
                    <a:srgbClr val="ED5262"/>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err="1">
                <a:ln>
                  <a:noFill/>
                </a:ln>
                <a:gradFill>
                  <a:gsLst>
                    <a:gs pos="41958">
                      <a:srgbClr val="FFFFFF"/>
                    </a:gs>
                    <a:gs pos="63000">
                      <a:srgbClr val="FFFFFF"/>
                    </a:gs>
                  </a:gsLst>
                  <a:lin ang="0" scaled="0"/>
                </a:gradFill>
                <a:effectLst/>
                <a:uLnTx/>
                <a:uFillTx/>
                <a:latin typeface="Segoe UI Semibold"/>
                <a:ea typeface="+mn-ea"/>
                <a:cs typeface="+mn-cs"/>
              </a:endParaRPr>
            </a:p>
          </p:txBody>
        </p:sp>
        <p:pic>
          <p:nvPicPr>
            <p:cNvPr id="46" name="Graphic 45">
              <a:extLst>
                <a:ext uri="{FF2B5EF4-FFF2-40B4-BE49-F238E27FC236}">
                  <a16:creationId xmlns:a16="http://schemas.microsoft.com/office/drawing/2014/main" id="{4D7CE81F-D3E9-7E73-96CA-50828CCAD4CD}"/>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0158872" y="1786638"/>
              <a:ext cx="426528" cy="400145"/>
            </a:xfrm>
            <a:prstGeom prst="rect">
              <a:avLst/>
            </a:prstGeom>
          </p:spPr>
        </p:pic>
      </p:grpSp>
      <p:grpSp>
        <p:nvGrpSpPr>
          <p:cNvPr id="178" name="Group 177">
            <a:extLst>
              <a:ext uri="{FF2B5EF4-FFF2-40B4-BE49-F238E27FC236}">
                <a16:creationId xmlns:a16="http://schemas.microsoft.com/office/drawing/2014/main" id="{C435F46F-1B4A-357A-AA2A-E57864247CB3}"/>
              </a:ext>
              <a:ext uri="{C183D7F6-B498-43B3-948B-1728B52AA6E4}">
                <adec:decorative xmlns:adec="http://schemas.microsoft.com/office/drawing/2017/decorative" val="1"/>
              </a:ext>
            </a:extLst>
          </p:cNvPr>
          <p:cNvGrpSpPr/>
          <p:nvPr/>
        </p:nvGrpSpPr>
        <p:grpSpPr>
          <a:xfrm>
            <a:off x="10659179" y="620832"/>
            <a:ext cx="844488" cy="844488"/>
            <a:chOff x="10659179" y="620832"/>
            <a:chExt cx="844488" cy="844488"/>
          </a:xfrm>
        </p:grpSpPr>
        <p:sp useBgFill="1">
          <p:nvSpPr>
            <p:cNvPr id="47" name="Oval 46">
              <a:extLst>
                <a:ext uri="{FF2B5EF4-FFF2-40B4-BE49-F238E27FC236}">
                  <a16:creationId xmlns:a16="http://schemas.microsoft.com/office/drawing/2014/main" id="{B8A4194B-0997-A185-98DE-2E755E334196}"/>
                </a:ext>
              </a:extLst>
            </p:cNvPr>
            <p:cNvSpPr/>
            <p:nvPr/>
          </p:nvSpPr>
          <p:spPr>
            <a:xfrm>
              <a:off x="10659179" y="620832"/>
              <a:ext cx="844488" cy="844488"/>
            </a:xfrm>
            <a:prstGeom prst="ellipse">
              <a:avLst/>
            </a:prstGeom>
            <a:solidFill>
              <a:schemeClr val="bg1"/>
            </a:solidFill>
            <a:ln w="12700" cap="rnd">
              <a:gradFill flip="none" rotWithShape="1">
                <a:gsLst>
                  <a:gs pos="0">
                    <a:srgbClr val="FF5C39"/>
                  </a:gs>
                  <a:gs pos="99000">
                    <a:srgbClr val="ED5262"/>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err="1">
                <a:ln>
                  <a:noFill/>
                </a:ln>
                <a:gradFill>
                  <a:gsLst>
                    <a:gs pos="41958">
                      <a:srgbClr val="FFFFFF"/>
                    </a:gs>
                    <a:gs pos="63000">
                      <a:srgbClr val="FFFFFF"/>
                    </a:gs>
                  </a:gsLst>
                  <a:lin ang="0" scaled="0"/>
                </a:gradFill>
                <a:effectLst/>
                <a:uLnTx/>
                <a:uFillTx/>
                <a:latin typeface="Segoe UI Semibold"/>
                <a:ea typeface="+mn-ea"/>
                <a:cs typeface="+mn-cs"/>
              </a:endParaRPr>
            </a:p>
          </p:txBody>
        </p:sp>
        <p:pic>
          <p:nvPicPr>
            <p:cNvPr id="48" name="Graphic 47">
              <a:extLst>
                <a:ext uri="{FF2B5EF4-FFF2-40B4-BE49-F238E27FC236}">
                  <a16:creationId xmlns:a16="http://schemas.microsoft.com/office/drawing/2014/main" id="{614387FA-D203-0B2C-CD22-5AE068D59752}"/>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0868509" y="842260"/>
              <a:ext cx="425828" cy="401633"/>
            </a:xfrm>
            <a:prstGeom prst="rect">
              <a:avLst/>
            </a:prstGeom>
          </p:spPr>
        </p:pic>
      </p:grpSp>
      <p:sp useBgFill="1">
        <p:nvSpPr>
          <p:cNvPr id="51" name="Freeform: Shape 50">
            <a:extLst>
              <a:ext uri="{FF2B5EF4-FFF2-40B4-BE49-F238E27FC236}">
                <a16:creationId xmlns:a16="http://schemas.microsoft.com/office/drawing/2014/main" id="{A5F379DC-5332-3B69-1CE7-F7414F092E51}"/>
              </a:ext>
              <a:ext uri="{C183D7F6-B498-43B3-948B-1728B52AA6E4}">
                <adec:decorative xmlns:adec="http://schemas.microsoft.com/office/drawing/2017/decorative" val="1"/>
              </a:ext>
            </a:extLst>
          </p:cNvPr>
          <p:cNvSpPr/>
          <p:nvPr/>
        </p:nvSpPr>
        <p:spPr>
          <a:xfrm>
            <a:off x="0" y="2801078"/>
            <a:ext cx="12192000" cy="4056922"/>
          </a:xfrm>
          <a:custGeom>
            <a:avLst/>
            <a:gdLst>
              <a:gd name="connsiteX0" fmla="*/ 0 w 12192000"/>
              <a:gd name="connsiteY0" fmla="*/ 0 h 4056922"/>
              <a:gd name="connsiteX1" fmla="*/ 368986 w 12192000"/>
              <a:gd name="connsiteY1" fmla="*/ 0 h 4056922"/>
              <a:gd name="connsiteX2" fmla="*/ 1911057 w 12192000"/>
              <a:gd name="connsiteY2" fmla="*/ 1138907 h 4056922"/>
              <a:gd name="connsiteX3" fmla="*/ 3453129 w 12192000"/>
              <a:gd name="connsiteY3" fmla="*/ 0 h 4056922"/>
              <a:gd name="connsiteX4" fmla="*/ 12192000 w 12192000"/>
              <a:gd name="connsiteY4" fmla="*/ 0 h 4056922"/>
              <a:gd name="connsiteX5" fmla="*/ 12192000 w 12192000"/>
              <a:gd name="connsiteY5" fmla="*/ 4056922 h 4056922"/>
              <a:gd name="connsiteX6" fmla="*/ 0 w 12192000"/>
              <a:gd name="connsiteY6" fmla="*/ 4056922 h 4056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056922">
                <a:moveTo>
                  <a:pt x="0" y="0"/>
                </a:moveTo>
                <a:lnTo>
                  <a:pt x="368986" y="0"/>
                </a:lnTo>
                <a:lnTo>
                  <a:pt x="1911057" y="1138907"/>
                </a:lnTo>
                <a:lnTo>
                  <a:pt x="3453129" y="0"/>
                </a:lnTo>
                <a:lnTo>
                  <a:pt x="12192000" y="0"/>
                </a:lnTo>
                <a:lnTo>
                  <a:pt x="12192000" y="4056922"/>
                </a:lnTo>
                <a:lnTo>
                  <a:pt x="0" y="4056922"/>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Regular" panose="020F0502020204030204"/>
              <a:ea typeface="+mn-ea"/>
              <a:cs typeface="+mn-cs"/>
            </a:endParaRPr>
          </a:p>
        </p:txBody>
      </p:sp>
      <p:sp>
        <p:nvSpPr>
          <p:cNvPr id="61" name="Arrow: Bent 60">
            <a:extLst>
              <a:ext uri="{FF2B5EF4-FFF2-40B4-BE49-F238E27FC236}">
                <a16:creationId xmlns:a16="http://schemas.microsoft.com/office/drawing/2014/main" id="{31518144-316F-5BBC-FB6C-C3943EB5A6BD}"/>
              </a:ext>
              <a:ext uri="{C183D7F6-B498-43B3-948B-1728B52AA6E4}">
                <adec:decorative xmlns:adec="http://schemas.microsoft.com/office/drawing/2017/decorative" val="1"/>
              </a:ext>
            </a:extLst>
          </p:cNvPr>
          <p:cNvSpPr/>
          <p:nvPr/>
        </p:nvSpPr>
        <p:spPr>
          <a:xfrm rot="5400000">
            <a:off x="10902315" y="3831853"/>
            <a:ext cx="408744" cy="361421"/>
          </a:xfrm>
          <a:prstGeom prst="bentArrow">
            <a:avLst>
              <a:gd name="adj1" fmla="val 0"/>
              <a:gd name="adj2" fmla="val 0"/>
              <a:gd name="adj3" fmla="val 0"/>
              <a:gd name="adj4" fmla="val 73082"/>
            </a:avLst>
          </a:prstGeom>
          <a:ln w="19050" cap="rnd">
            <a:solidFill>
              <a:srgbClr val="DD4A86"/>
            </a:solidFill>
            <a:headEnd type="none" w="lg" len="sm"/>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grpSp>
        <p:nvGrpSpPr>
          <p:cNvPr id="150" name="Group 149">
            <a:extLst>
              <a:ext uri="{FF2B5EF4-FFF2-40B4-BE49-F238E27FC236}">
                <a16:creationId xmlns:a16="http://schemas.microsoft.com/office/drawing/2014/main" id="{178C2170-0169-8D56-45F5-3AF28B34BBC3}"/>
              </a:ext>
              <a:ext uri="{C183D7F6-B498-43B3-948B-1728B52AA6E4}">
                <adec:decorative xmlns:adec="http://schemas.microsoft.com/office/drawing/2017/decorative" val="1"/>
              </a:ext>
            </a:extLst>
          </p:cNvPr>
          <p:cNvGrpSpPr/>
          <p:nvPr/>
        </p:nvGrpSpPr>
        <p:grpSpPr>
          <a:xfrm>
            <a:off x="904607" y="4216933"/>
            <a:ext cx="10382788" cy="634986"/>
            <a:chOff x="904607" y="4216932"/>
            <a:chExt cx="10382788" cy="1423645"/>
          </a:xfrm>
        </p:grpSpPr>
        <p:sp>
          <p:nvSpPr>
            <p:cNvPr id="60" name="Arrow: Bent 59">
              <a:extLst>
                <a:ext uri="{FF2B5EF4-FFF2-40B4-BE49-F238E27FC236}">
                  <a16:creationId xmlns:a16="http://schemas.microsoft.com/office/drawing/2014/main" id="{5803A9D4-183B-1CF9-7614-259A71FB3613}"/>
                </a:ext>
              </a:extLst>
            </p:cNvPr>
            <p:cNvSpPr/>
            <p:nvPr/>
          </p:nvSpPr>
          <p:spPr>
            <a:xfrm rot="10800000">
              <a:off x="6103110" y="4216932"/>
              <a:ext cx="5184285" cy="1423645"/>
            </a:xfrm>
            <a:prstGeom prst="bentArrow">
              <a:avLst>
                <a:gd name="adj1" fmla="val 0"/>
                <a:gd name="adj2" fmla="val 0"/>
                <a:gd name="adj3" fmla="val 0"/>
                <a:gd name="adj4" fmla="val 40941"/>
              </a:avLst>
            </a:prstGeom>
            <a:ln w="19050" cap="rnd">
              <a:gradFill flip="none" rotWithShape="1">
                <a:gsLst>
                  <a:gs pos="50000">
                    <a:srgbClr val="D1439E"/>
                  </a:gs>
                  <a:gs pos="0">
                    <a:srgbClr val="FF5C39"/>
                  </a:gs>
                  <a:gs pos="100000">
                    <a:srgbClr val="6A56CB"/>
                  </a:gs>
                </a:gsLst>
                <a:lin ang="0" scaled="1"/>
                <a:tileRect/>
              </a:gradFill>
              <a:headEnd type="none" w="lg" len="sm"/>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sp>
          <p:nvSpPr>
            <p:cNvPr id="62" name="Arrow: Bent 61">
              <a:extLst>
                <a:ext uri="{FF2B5EF4-FFF2-40B4-BE49-F238E27FC236}">
                  <a16:creationId xmlns:a16="http://schemas.microsoft.com/office/drawing/2014/main" id="{31ABE607-A27B-4A91-F498-FAB85EF92201}"/>
                </a:ext>
              </a:extLst>
            </p:cNvPr>
            <p:cNvSpPr/>
            <p:nvPr/>
          </p:nvSpPr>
          <p:spPr>
            <a:xfrm rot="10800000" flipH="1">
              <a:off x="904607" y="4216932"/>
              <a:ext cx="5184285" cy="1423645"/>
            </a:xfrm>
            <a:prstGeom prst="bentArrow">
              <a:avLst>
                <a:gd name="adj1" fmla="val 0"/>
                <a:gd name="adj2" fmla="val 0"/>
                <a:gd name="adj3" fmla="val 0"/>
                <a:gd name="adj4" fmla="val 40941"/>
              </a:avLst>
            </a:prstGeom>
            <a:ln w="19050" cap="rnd">
              <a:gradFill flip="none" rotWithShape="1">
                <a:gsLst>
                  <a:gs pos="50000">
                    <a:srgbClr val="047CCD"/>
                  </a:gs>
                  <a:gs pos="0">
                    <a:srgbClr val="6A56CB"/>
                  </a:gs>
                  <a:gs pos="100000">
                    <a:srgbClr val="238DAB"/>
                  </a:gs>
                </a:gsLst>
                <a:lin ang="10800000" scaled="1"/>
                <a:tileRect/>
              </a:gradFill>
              <a:headEnd type="none" w="lg" len="sm"/>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grpSp>
      <p:grpSp>
        <p:nvGrpSpPr>
          <p:cNvPr id="152" name="Group 151">
            <a:extLst>
              <a:ext uri="{FF2B5EF4-FFF2-40B4-BE49-F238E27FC236}">
                <a16:creationId xmlns:a16="http://schemas.microsoft.com/office/drawing/2014/main" id="{9D7ED731-3D65-4D7D-6D53-6E2F9D945784}"/>
              </a:ext>
              <a:ext uri="{C183D7F6-B498-43B3-948B-1728B52AA6E4}">
                <adec:decorative xmlns:adec="http://schemas.microsoft.com/office/drawing/2017/decorative" val="1"/>
              </a:ext>
            </a:extLst>
          </p:cNvPr>
          <p:cNvGrpSpPr/>
          <p:nvPr/>
        </p:nvGrpSpPr>
        <p:grpSpPr>
          <a:xfrm>
            <a:off x="904604" y="3808191"/>
            <a:ext cx="251516" cy="408744"/>
            <a:chOff x="904604" y="3808191"/>
            <a:chExt cx="305864" cy="408744"/>
          </a:xfrm>
        </p:grpSpPr>
        <p:sp>
          <p:nvSpPr>
            <p:cNvPr id="63" name="Arrow: Bent 62">
              <a:extLst>
                <a:ext uri="{FF2B5EF4-FFF2-40B4-BE49-F238E27FC236}">
                  <a16:creationId xmlns:a16="http://schemas.microsoft.com/office/drawing/2014/main" id="{17B151F3-B3BF-AC98-B17B-F10BCDDAE95C}"/>
                </a:ext>
              </a:extLst>
            </p:cNvPr>
            <p:cNvSpPr/>
            <p:nvPr/>
          </p:nvSpPr>
          <p:spPr>
            <a:xfrm rot="16200000" flipH="1">
              <a:off x="823983" y="3888812"/>
              <a:ext cx="408744" cy="247501"/>
            </a:xfrm>
            <a:prstGeom prst="bentArrow">
              <a:avLst>
                <a:gd name="adj1" fmla="val 0"/>
                <a:gd name="adj2" fmla="val 0"/>
                <a:gd name="adj3" fmla="val 0"/>
                <a:gd name="adj4" fmla="val 100000"/>
              </a:avLst>
            </a:prstGeom>
            <a:ln w="19050" cap="rnd">
              <a:solidFill>
                <a:srgbClr val="238DAB"/>
              </a:solidFill>
              <a:headEnd type="none" w="lg" len="sm"/>
              <a:tailEnd type="arrow" w="lg"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cxnSp>
          <p:nvCxnSpPr>
            <p:cNvPr id="128" name="Straight Arrow Connector 127">
              <a:extLst>
                <a:ext uri="{FF2B5EF4-FFF2-40B4-BE49-F238E27FC236}">
                  <a16:creationId xmlns:a16="http://schemas.microsoft.com/office/drawing/2014/main" id="{B09F9F40-12BF-A710-9D4E-29DF435BA074}"/>
                </a:ext>
              </a:extLst>
            </p:cNvPr>
            <p:cNvCxnSpPr>
              <a:cxnSpLocks/>
            </p:cNvCxnSpPr>
            <p:nvPr/>
          </p:nvCxnSpPr>
          <p:spPr>
            <a:xfrm>
              <a:off x="1161227" y="3808191"/>
              <a:ext cx="49241" cy="0"/>
            </a:xfrm>
            <a:prstGeom prst="straightConnector1">
              <a:avLst/>
            </a:prstGeom>
            <a:ln w="19050" cap="rnd">
              <a:solidFill>
                <a:srgbClr val="238DAB"/>
              </a:solidFill>
              <a:headEnd type="none" w="lg" len="sm"/>
              <a:tailEnd type="arrow" w="lg" len="med"/>
            </a:ln>
            <a:effectLst/>
          </p:spPr>
          <p:style>
            <a:lnRef idx="1">
              <a:schemeClr val="accent1"/>
            </a:lnRef>
            <a:fillRef idx="0">
              <a:schemeClr val="accent1"/>
            </a:fillRef>
            <a:effectRef idx="0">
              <a:schemeClr val="accent1"/>
            </a:effectRef>
            <a:fontRef idx="minor">
              <a:schemeClr val="tx1"/>
            </a:fontRef>
          </p:style>
        </p:cxnSp>
      </p:grpSp>
      <p:cxnSp>
        <p:nvCxnSpPr>
          <p:cNvPr id="134" name="Straight Arrow Connector 133">
            <a:extLst>
              <a:ext uri="{FF2B5EF4-FFF2-40B4-BE49-F238E27FC236}">
                <a16:creationId xmlns:a16="http://schemas.microsoft.com/office/drawing/2014/main" id="{635CCEEA-21A0-8C9A-5A46-D32CF9FEA641}"/>
              </a:ext>
              <a:ext uri="{C183D7F6-B498-43B3-948B-1728B52AA6E4}">
                <adec:decorative xmlns:adec="http://schemas.microsoft.com/office/drawing/2017/decorative" val="1"/>
              </a:ext>
            </a:extLst>
          </p:cNvPr>
          <p:cNvCxnSpPr>
            <a:cxnSpLocks/>
          </p:cNvCxnSpPr>
          <p:nvPr/>
        </p:nvCxnSpPr>
        <p:spPr>
          <a:xfrm>
            <a:off x="5205314" y="3808191"/>
            <a:ext cx="1425768" cy="0"/>
          </a:xfrm>
          <a:prstGeom prst="straightConnector1">
            <a:avLst/>
          </a:prstGeom>
          <a:ln w="19050" cap="rnd">
            <a:solidFill>
              <a:srgbClr val="6159CC"/>
            </a:solidFill>
            <a:headEnd type="none" w="lg" len="sm"/>
            <a:tailEnd type="arrow" w="lg" len="med"/>
          </a:ln>
          <a:effectLst/>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772A9F83-76CB-DE62-F755-088FF210C329}"/>
              </a:ext>
              <a:ext uri="{C183D7F6-B498-43B3-948B-1728B52AA6E4}">
                <adec:decorative xmlns:adec="http://schemas.microsoft.com/office/drawing/2017/decorative" val="1"/>
              </a:ext>
            </a:extLst>
          </p:cNvPr>
          <p:cNvCxnSpPr>
            <a:cxnSpLocks/>
          </p:cNvCxnSpPr>
          <p:nvPr/>
        </p:nvCxnSpPr>
        <p:spPr>
          <a:xfrm>
            <a:off x="8668478" y="3806157"/>
            <a:ext cx="1401165" cy="0"/>
          </a:xfrm>
          <a:prstGeom prst="straightConnector1">
            <a:avLst/>
          </a:prstGeom>
          <a:ln w="19050" cap="rnd">
            <a:solidFill>
              <a:srgbClr val="DD4A86"/>
            </a:solidFill>
            <a:headEnd type="none" w="lg" len="sm"/>
            <a:tailEnd type="arrow" w="lg" len="med"/>
          </a:ln>
          <a:effectLst/>
        </p:spPr>
        <p:style>
          <a:lnRef idx="1">
            <a:schemeClr val="accent1"/>
          </a:lnRef>
          <a:fillRef idx="0">
            <a:schemeClr val="accent1"/>
          </a:fillRef>
          <a:effectRef idx="0">
            <a:schemeClr val="accent1"/>
          </a:effectRef>
          <a:fontRef idx="minor">
            <a:schemeClr val="tx1"/>
          </a:fontRef>
        </p:style>
      </p:cxnSp>
      <p:sp>
        <p:nvSpPr>
          <p:cNvPr id="154" name="!!Ball 2">
            <a:extLst>
              <a:ext uri="{FF2B5EF4-FFF2-40B4-BE49-F238E27FC236}">
                <a16:creationId xmlns:a16="http://schemas.microsoft.com/office/drawing/2014/main" id="{5FD1F0BB-80D9-4BCE-81A7-9B14E814D43D}"/>
              </a:ext>
              <a:ext uri="{C183D7F6-B498-43B3-948B-1728B52AA6E4}">
                <adec:decorative xmlns:adec="http://schemas.microsoft.com/office/drawing/2017/decorative" val="1"/>
              </a:ext>
            </a:extLst>
          </p:cNvPr>
          <p:cNvSpPr/>
          <p:nvPr/>
        </p:nvSpPr>
        <p:spPr>
          <a:xfrm>
            <a:off x="2418049" y="3676632"/>
            <a:ext cx="245592" cy="245592"/>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grpSp>
        <p:nvGrpSpPr>
          <p:cNvPr id="160" name="Group 159">
            <a:extLst>
              <a:ext uri="{FF2B5EF4-FFF2-40B4-BE49-F238E27FC236}">
                <a16:creationId xmlns:a16="http://schemas.microsoft.com/office/drawing/2014/main" id="{600B9E99-947F-2019-9233-3EFB9736D418}"/>
              </a:ext>
              <a:ext uri="{C183D7F6-B498-43B3-948B-1728B52AA6E4}">
                <adec:decorative xmlns:adec="http://schemas.microsoft.com/office/drawing/2017/decorative" val="1"/>
              </a:ext>
            </a:extLst>
          </p:cNvPr>
          <p:cNvGrpSpPr/>
          <p:nvPr/>
        </p:nvGrpSpPr>
        <p:grpSpPr>
          <a:xfrm>
            <a:off x="5785121" y="4510363"/>
            <a:ext cx="621760" cy="621760"/>
            <a:chOff x="5785120" y="4510363"/>
            <a:chExt cx="621760" cy="621760"/>
          </a:xfrm>
        </p:grpSpPr>
        <p:sp>
          <p:nvSpPr>
            <p:cNvPr id="161" name="!!circle">
              <a:extLst>
                <a:ext uri="{FF2B5EF4-FFF2-40B4-BE49-F238E27FC236}">
                  <a16:creationId xmlns:a16="http://schemas.microsoft.com/office/drawing/2014/main" id="{D1B505EB-D91D-86E2-B6E2-685057CA5078}"/>
                </a:ext>
              </a:extLst>
            </p:cNvPr>
            <p:cNvSpPr/>
            <p:nvPr/>
          </p:nvSpPr>
          <p:spPr>
            <a:xfrm>
              <a:off x="5785120" y="4510363"/>
              <a:ext cx="621760" cy="621760"/>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sp>
          <p:nvSpPr>
            <p:cNvPr id="162" name="Graphic 156">
              <a:extLst>
                <a:ext uri="{FF2B5EF4-FFF2-40B4-BE49-F238E27FC236}">
                  <a16:creationId xmlns:a16="http://schemas.microsoft.com/office/drawing/2014/main" id="{C71CC0EB-297A-1606-D2BE-95A7D364A815}"/>
                </a:ext>
              </a:extLst>
            </p:cNvPr>
            <p:cNvSpPr/>
            <p:nvPr/>
          </p:nvSpPr>
          <p:spPr>
            <a:xfrm>
              <a:off x="5912598" y="4645601"/>
              <a:ext cx="366805" cy="351284"/>
            </a:xfrm>
            <a:custGeom>
              <a:avLst/>
              <a:gdLst>
                <a:gd name="connsiteX0" fmla="*/ 418109 w 951401"/>
                <a:gd name="connsiteY0" fmla="*/ 35826 h 911139"/>
                <a:gd name="connsiteX1" fmla="*/ 533293 w 951401"/>
                <a:gd name="connsiteY1" fmla="*/ 35826 h 911139"/>
                <a:gd name="connsiteX2" fmla="*/ 645479 w 951401"/>
                <a:gd name="connsiteY2" fmla="*/ 263101 h 911139"/>
                <a:gd name="connsiteX3" fmla="*/ 896353 w 951401"/>
                <a:gd name="connsiteY3" fmla="*/ 299545 h 911139"/>
                <a:gd name="connsiteX4" fmla="*/ 931941 w 951401"/>
                <a:gd name="connsiteY4" fmla="*/ 409115 h 911139"/>
                <a:gd name="connsiteX5" fmla="*/ 750387 w 951401"/>
                <a:gd name="connsiteY5" fmla="*/ 586102 h 911139"/>
                <a:gd name="connsiteX6" fmla="*/ 793254 w 951401"/>
                <a:gd name="connsiteY6" fmla="*/ 835881 h 911139"/>
                <a:gd name="connsiteX7" fmla="*/ 700050 w 951401"/>
                <a:gd name="connsiteY7" fmla="*/ 903631 h 911139"/>
                <a:gd name="connsiteX8" fmla="*/ 475677 w 951401"/>
                <a:gd name="connsiteY8" fmla="*/ 785640 h 911139"/>
                <a:gd name="connsiteX9" fmla="*/ 251351 w 951401"/>
                <a:gd name="connsiteY9" fmla="*/ 903631 h 911139"/>
                <a:gd name="connsiteX10" fmla="*/ 158100 w 951401"/>
                <a:gd name="connsiteY10" fmla="*/ 835881 h 911139"/>
                <a:gd name="connsiteX11" fmla="*/ 200967 w 951401"/>
                <a:gd name="connsiteY11" fmla="*/ 586102 h 911139"/>
                <a:gd name="connsiteX12" fmla="*/ 19460 w 951401"/>
                <a:gd name="connsiteY12" fmla="*/ 409115 h 911139"/>
                <a:gd name="connsiteX13" fmla="*/ 55048 w 951401"/>
                <a:gd name="connsiteY13" fmla="*/ 299545 h 911139"/>
                <a:gd name="connsiteX14" fmla="*/ 305922 w 951401"/>
                <a:gd name="connsiteY14" fmla="*/ 263101 h 911139"/>
                <a:gd name="connsiteX15" fmla="*/ 418109 w 951401"/>
                <a:gd name="connsiteY15" fmla="*/ 35826 h 91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1401" h="911139">
                  <a:moveTo>
                    <a:pt x="418109" y="35826"/>
                  </a:moveTo>
                  <a:cubicBezTo>
                    <a:pt x="441659" y="-11942"/>
                    <a:pt x="509742" y="-11942"/>
                    <a:pt x="533293" y="35826"/>
                  </a:cubicBezTo>
                  <a:lnTo>
                    <a:pt x="645479" y="263101"/>
                  </a:lnTo>
                  <a:lnTo>
                    <a:pt x="896353" y="299545"/>
                  </a:lnTo>
                  <a:cubicBezTo>
                    <a:pt x="949021" y="307205"/>
                    <a:pt x="970050" y="371957"/>
                    <a:pt x="931941" y="409115"/>
                  </a:cubicBezTo>
                  <a:lnTo>
                    <a:pt x="750387" y="586102"/>
                  </a:lnTo>
                  <a:lnTo>
                    <a:pt x="793254" y="835881"/>
                  </a:lnTo>
                  <a:cubicBezTo>
                    <a:pt x="802293" y="888359"/>
                    <a:pt x="747199" y="928371"/>
                    <a:pt x="700050" y="903631"/>
                  </a:cubicBezTo>
                  <a:lnTo>
                    <a:pt x="475677" y="785640"/>
                  </a:lnTo>
                  <a:lnTo>
                    <a:pt x="251351" y="903631"/>
                  </a:lnTo>
                  <a:cubicBezTo>
                    <a:pt x="204250" y="928371"/>
                    <a:pt x="149156" y="888406"/>
                    <a:pt x="158100" y="835881"/>
                  </a:cubicBezTo>
                  <a:lnTo>
                    <a:pt x="200967" y="586102"/>
                  </a:lnTo>
                  <a:lnTo>
                    <a:pt x="19460" y="409115"/>
                  </a:lnTo>
                  <a:cubicBezTo>
                    <a:pt x="-18649" y="372005"/>
                    <a:pt x="2380" y="307205"/>
                    <a:pt x="55048" y="299545"/>
                  </a:cubicBezTo>
                  <a:lnTo>
                    <a:pt x="305922" y="263101"/>
                  </a:lnTo>
                  <a:lnTo>
                    <a:pt x="418109" y="35826"/>
                  </a:lnTo>
                  <a:close/>
                </a:path>
              </a:pathLst>
            </a:custGeom>
            <a:solidFill>
              <a:schemeClr val="bg2"/>
            </a:solidFill>
            <a:ln w="4722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grpSp>
      <p:cxnSp>
        <p:nvCxnSpPr>
          <p:cNvPr id="58" name="Straight Arrow Connector 57">
            <a:extLst>
              <a:ext uri="{FF2B5EF4-FFF2-40B4-BE49-F238E27FC236}">
                <a16:creationId xmlns:a16="http://schemas.microsoft.com/office/drawing/2014/main" id="{4C3C6052-7F90-D112-7EE1-7EF659F60022}"/>
              </a:ext>
              <a:ext uri="{C183D7F6-B498-43B3-948B-1728B52AA6E4}">
                <adec:decorative xmlns:adec="http://schemas.microsoft.com/office/drawing/2017/decorative" val="1"/>
              </a:ext>
            </a:extLst>
          </p:cNvPr>
          <p:cNvCxnSpPr>
            <a:cxnSpLocks/>
            <a:endCxn id="59" idx="1"/>
          </p:cNvCxnSpPr>
          <p:nvPr/>
        </p:nvCxnSpPr>
        <p:spPr>
          <a:xfrm>
            <a:off x="2655792" y="3808192"/>
            <a:ext cx="1287195" cy="0"/>
          </a:xfrm>
          <a:prstGeom prst="straightConnector1">
            <a:avLst/>
          </a:prstGeom>
          <a:ln w="19050" cap="rnd">
            <a:solidFill>
              <a:srgbClr val="047AD1"/>
            </a:solidFill>
            <a:headEnd type="none" w="lg" len="sm"/>
            <a:tailEnd type="arrow" w="lg" len="med"/>
          </a:ln>
          <a:effectLst/>
        </p:spPr>
        <p:style>
          <a:lnRef idx="1">
            <a:schemeClr val="accent1"/>
          </a:lnRef>
          <a:fillRef idx="0">
            <a:schemeClr val="accent1"/>
          </a:fillRef>
          <a:effectRef idx="0">
            <a:schemeClr val="accent1"/>
          </a:effectRef>
          <a:fontRef idx="minor">
            <a:schemeClr val="tx1"/>
          </a:fontRef>
        </p:style>
      </p:cxnSp>
      <p:sp>
        <p:nvSpPr>
          <p:cNvPr id="153" name="!!Ball 1">
            <a:extLst>
              <a:ext uri="{FF2B5EF4-FFF2-40B4-BE49-F238E27FC236}">
                <a16:creationId xmlns:a16="http://schemas.microsoft.com/office/drawing/2014/main" id="{5DD9361B-1C90-0638-77C1-75C50DEFFB1D}"/>
              </a:ext>
              <a:ext uri="{C183D7F6-B498-43B3-948B-1728B52AA6E4}">
                <adec:decorative xmlns:adec="http://schemas.microsoft.com/office/drawing/2017/decorative" val="1"/>
              </a:ext>
            </a:extLst>
          </p:cNvPr>
          <p:cNvSpPr/>
          <p:nvPr/>
        </p:nvSpPr>
        <p:spPr>
          <a:xfrm>
            <a:off x="1382611" y="3685395"/>
            <a:ext cx="245592" cy="245592"/>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w="3175">
                <a:noFill/>
              </a:ln>
              <a:solidFill>
                <a:srgbClr val="091F2C"/>
              </a:solidFill>
              <a:effectLst/>
              <a:uLnTx/>
              <a:uFillTx/>
              <a:latin typeface="Segoe Sans Text" panose="020F0502020204030204"/>
              <a:ea typeface="+mn-ea"/>
              <a:cs typeface="Segoe UI" pitchFamily="34" charset="0"/>
            </a:endParaRPr>
          </a:p>
        </p:txBody>
      </p:sp>
      <p:sp>
        <p:nvSpPr>
          <p:cNvPr id="4" name="Title 3">
            <a:extLst>
              <a:ext uri="{FF2B5EF4-FFF2-40B4-BE49-F238E27FC236}">
                <a16:creationId xmlns:a16="http://schemas.microsoft.com/office/drawing/2014/main" id="{C6698B3C-D147-3166-D55F-728FA4C41DE4}"/>
              </a:ext>
            </a:extLst>
          </p:cNvPr>
          <p:cNvSpPr>
            <a:spLocks noGrp="1"/>
          </p:cNvSpPr>
          <p:nvPr>
            <p:ph type="title"/>
          </p:nvPr>
        </p:nvSpPr>
        <p:spPr>
          <a:xfrm>
            <a:off x="563880" y="-750803"/>
            <a:ext cx="11064240" cy="443198"/>
          </a:xfrm>
        </p:spPr>
        <p:txBody>
          <a:bodyPr/>
          <a:lstStyle/>
          <a:p>
            <a:r>
              <a:rPr lang="en-US"/>
              <a:t>Title </a:t>
            </a:r>
          </a:p>
        </p:txBody>
      </p:sp>
      <p:sp>
        <p:nvSpPr>
          <p:cNvPr id="155" name="Rectangle: Rounded Corners 36">
            <a:extLst>
              <a:ext uri="{FF2B5EF4-FFF2-40B4-BE49-F238E27FC236}">
                <a16:creationId xmlns:a16="http://schemas.microsoft.com/office/drawing/2014/main" id="{0B84B1CF-8DA2-C815-FCD6-5114931D68B8}"/>
              </a:ext>
            </a:extLst>
          </p:cNvPr>
          <p:cNvSpPr/>
          <p:nvPr/>
        </p:nvSpPr>
        <p:spPr>
          <a:xfrm>
            <a:off x="1166323" y="3562319"/>
            <a:ext cx="1489469" cy="491747"/>
          </a:xfrm>
          <a:prstGeom prst="roundRect">
            <a:avLst>
              <a:gd name="adj" fmla="val 50000"/>
            </a:avLst>
          </a:prstGeom>
          <a:solidFill>
            <a:schemeClr val="bg1"/>
          </a:solidFill>
          <a:ln w="25400" cap="rnd">
            <a:gradFill flip="none" rotWithShape="1">
              <a:gsLst>
                <a:gs pos="0">
                  <a:srgbClr val="077BCD"/>
                </a:gs>
                <a:gs pos="100000">
                  <a:srgbClr val="31858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36000" rIns="0" bIns="36000" numCol="1" spcCol="0" rtlCol="0" fromWordArt="0" anchor="ctr" anchorCtr="0" forceAA="0" compatLnSpc="1">
            <a:prstTxWarp prst="textNoShape">
              <a:avLst/>
            </a:prstTxWarp>
            <a:sp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r>
              <a:rPr kumimoji="0" lang="en-GB" sz="1800" b="0" i="0" u="none" strike="noStrike" kern="1200" cap="none" spc="0" normalizeH="0" baseline="0" noProof="0">
                <a:ln>
                  <a:noFill/>
                </a:ln>
                <a:solidFill>
                  <a:srgbClr val="091F2C"/>
                </a:solidFill>
                <a:effectLst/>
                <a:uLnTx/>
                <a:uFillTx/>
                <a:latin typeface="Segoe Sans Text" panose="020F0502020204030204"/>
                <a:ea typeface="+mn-ea"/>
                <a:cs typeface="+mn-cs"/>
              </a:rPr>
              <a:t>Collect</a:t>
            </a:r>
          </a:p>
        </p:txBody>
      </p:sp>
      <p:sp>
        <p:nvSpPr>
          <p:cNvPr id="59" name="Rectangle: Rounded Corners 36">
            <a:extLst>
              <a:ext uri="{FF2B5EF4-FFF2-40B4-BE49-F238E27FC236}">
                <a16:creationId xmlns:a16="http://schemas.microsoft.com/office/drawing/2014/main" id="{40810ED2-21A8-F5AC-0AE6-58AA9C9F4DD7}"/>
              </a:ext>
            </a:extLst>
          </p:cNvPr>
          <p:cNvSpPr/>
          <p:nvPr/>
        </p:nvSpPr>
        <p:spPr>
          <a:xfrm>
            <a:off x="3942987" y="3562318"/>
            <a:ext cx="1304927" cy="491747"/>
          </a:xfrm>
          <a:prstGeom prst="roundRect">
            <a:avLst>
              <a:gd name="adj" fmla="val 50000"/>
            </a:avLst>
          </a:prstGeom>
          <a:solidFill>
            <a:schemeClr val="bg1"/>
          </a:solidFill>
          <a:ln w="25400" cap="rnd">
            <a:gradFill flip="none" rotWithShape="1">
              <a:gsLst>
                <a:gs pos="0">
                  <a:srgbClr val="6159CC"/>
                </a:gs>
                <a:gs pos="100000">
                  <a:srgbClr val="047AD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36000" rIns="0" bIns="36000" numCol="1" spcCol="0" rtlCol="0" fromWordArt="0" anchor="ctr" anchorCtr="0" forceAA="0" compatLnSpc="1">
            <a:prstTxWarp prst="textNoShape">
              <a:avLst/>
            </a:prstTxWarp>
            <a:sp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r>
              <a:rPr kumimoji="0" lang="en-GB" sz="1800" b="0" i="0" u="none" strike="noStrike" kern="1200" cap="none" spc="0" normalizeH="0" baseline="0" noProof="0" err="1">
                <a:ln>
                  <a:noFill/>
                </a:ln>
                <a:solidFill>
                  <a:srgbClr val="091F2C"/>
                </a:solidFill>
                <a:effectLst/>
                <a:uLnTx/>
                <a:uFillTx/>
                <a:latin typeface="Segoe Sans Text" panose="020F0502020204030204"/>
                <a:ea typeface="+mn-ea"/>
                <a:cs typeface="+mn-cs"/>
              </a:rPr>
              <a:t>Analyze</a:t>
            </a:r>
            <a:endParaRPr kumimoji="0" lang="en-GB" sz="18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sp>
        <p:nvSpPr>
          <p:cNvPr id="55" name="Rectangle: Rounded Corners 36">
            <a:extLst>
              <a:ext uri="{FF2B5EF4-FFF2-40B4-BE49-F238E27FC236}">
                <a16:creationId xmlns:a16="http://schemas.microsoft.com/office/drawing/2014/main" id="{CF08A0D4-52FD-C886-0966-3A3CF48387AA}"/>
              </a:ext>
            </a:extLst>
          </p:cNvPr>
          <p:cNvSpPr/>
          <p:nvPr/>
        </p:nvSpPr>
        <p:spPr>
          <a:xfrm>
            <a:off x="6631081" y="3562318"/>
            <a:ext cx="2127184" cy="491747"/>
          </a:xfrm>
          <a:prstGeom prst="roundRect">
            <a:avLst>
              <a:gd name="adj" fmla="val 50000"/>
            </a:avLst>
          </a:prstGeom>
          <a:solidFill>
            <a:schemeClr val="bg1"/>
          </a:solidFill>
          <a:ln w="25400" cap="rnd">
            <a:gradFill flip="none" rotWithShape="1">
              <a:gsLst>
                <a:gs pos="0">
                  <a:srgbClr val="DD4A86"/>
                </a:gs>
                <a:gs pos="100000">
                  <a:srgbClr val="6159CC"/>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36000" rIns="0" bIns="36000" numCol="1" spcCol="0" rtlCol="0" fromWordArt="0" anchor="ctr" anchorCtr="0" forceAA="0" compatLnSpc="1">
            <a:prstTxWarp prst="textNoShape">
              <a:avLst/>
            </a:prstTxWarp>
            <a:sp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r>
              <a:rPr kumimoji="0" lang="en-GB" sz="1800" b="0" i="0" u="none" strike="noStrike" kern="1200" cap="none" spc="0" normalizeH="0" baseline="0" noProof="0">
                <a:ln>
                  <a:noFill/>
                </a:ln>
                <a:solidFill>
                  <a:srgbClr val="091F2C"/>
                </a:solidFill>
                <a:effectLst/>
                <a:uLnTx/>
                <a:uFillTx/>
                <a:latin typeface="Segoe Sans Text" panose="020F0502020204030204"/>
                <a:ea typeface="+mn-ea"/>
                <a:cs typeface="+mn-cs"/>
              </a:rPr>
              <a:t>Derive Insights</a:t>
            </a:r>
          </a:p>
        </p:txBody>
      </p:sp>
      <p:sp>
        <p:nvSpPr>
          <p:cNvPr id="56" name="Rectangle: Rounded Corners 36">
            <a:extLst>
              <a:ext uri="{FF2B5EF4-FFF2-40B4-BE49-F238E27FC236}">
                <a16:creationId xmlns:a16="http://schemas.microsoft.com/office/drawing/2014/main" id="{C259064E-C195-2C76-F947-0B8625F7F1B2}"/>
              </a:ext>
            </a:extLst>
          </p:cNvPr>
          <p:cNvSpPr/>
          <p:nvPr/>
        </p:nvSpPr>
        <p:spPr>
          <a:xfrm>
            <a:off x="10051645" y="3562318"/>
            <a:ext cx="878028" cy="491747"/>
          </a:xfrm>
          <a:prstGeom prst="roundRect">
            <a:avLst>
              <a:gd name="adj" fmla="val 50000"/>
            </a:avLst>
          </a:prstGeom>
          <a:solidFill>
            <a:schemeClr val="bg1"/>
          </a:solidFill>
          <a:ln w="25400" cap="rnd">
            <a:gradFill flip="none" rotWithShape="1">
              <a:gsLst>
                <a:gs pos="0">
                  <a:srgbClr val="FF5C39"/>
                </a:gs>
                <a:gs pos="100000">
                  <a:srgbClr val="DD4A86"/>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36000" rIns="0" bIns="36000" numCol="1" spcCol="0" rtlCol="0" fromWordArt="0" anchor="ctr" anchorCtr="0" forceAA="0" compatLnSpc="1">
            <a:prstTxWarp prst="textNoShape">
              <a:avLst/>
            </a:prstTxWarp>
            <a:sp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r>
              <a:rPr kumimoji="0" lang="en-GB" sz="1800" b="0" i="0" u="none" strike="noStrike" kern="1200" cap="none" spc="0" normalizeH="0" baseline="0" noProof="0">
                <a:ln>
                  <a:noFill/>
                </a:ln>
                <a:solidFill>
                  <a:srgbClr val="091F2C"/>
                </a:solidFill>
                <a:effectLst/>
                <a:uLnTx/>
                <a:uFillTx/>
                <a:latin typeface="Segoe Sans Text" panose="020F0502020204030204"/>
                <a:ea typeface="+mn-ea"/>
                <a:cs typeface="+mn-cs"/>
              </a:rPr>
              <a:t>Act</a:t>
            </a:r>
          </a:p>
        </p:txBody>
      </p:sp>
      <p:sp>
        <p:nvSpPr>
          <p:cNvPr id="146" name="TextBox 145">
            <a:extLst>
              <a:ext uri="{FF2B5EF4-FFF2-40B4-BE49-F238E27FC236}">
                <a16:creationId xmlns:a16="http://schemas.microsoft.com/office/drawing/2014/main" id="{F907F390-3519-FABA-3DA0-70C6A40A0F6D}"/>
              </a:ext>
            </a:extLst>
          </p:cNvPr>
          <p:cNvSpPr txBox="1"/>
          <p:nvPr/>
        </p:nvSpPr>
        <p:spPr>
          <a:xfrm>
            <a:off x="4392391" y="5166258"/>
            <a:ext cx="3407220" cy="430887"/>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91F2C"/>
                </a:solidFill>
                <a:effectLst/>
                <a:uLnTx/>
                <a:uFillTx/>
                <a:latin typeface="Segoe Sans Text" panose="020F0502020204030204"/>
                <a:ea typeface="+mn-ea"/>
                <a:cs typeface="+mn-cs"/>
              </a:rPr>
              <a:t>Accelerated by AI</a:t>
            </a:r>
          </a:p>
        </p:txBody>
      </p:sp>
      <p:sp>
        <p:nvSpPr>
          <p:cNvPr id="129" name="Footer Placeholder 128">
            <a:extLst>
              <a:ext uri="{FF2B5EF4-FFF2-40B4-BE49-F238E27FC236}">
                <a16:creationId xmlns:a16="http://schemas.microsoft.com/office/drawing/2014/main" id="{4ABF47F1-E3B0-D680-E008-B068CBA458CC}"/>
              </a:ext>
              <a:ext uri="{C183D7F6-B498-43B3-948B-1728B52AA6E4}">
                <adec:decorative xmlns:adec="http://schemas.microsoft.com/office/drawing/2017/decorative" val="1"/>
              </a:ext>
            </a:extLst>
          </p:cNvPr>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91F2C"/>
                </a:solidFill>
                <a:effectLst/>
                <a:uLnTx/>
                <a:uFillTx/>
                <a:latin typeface="Segoe Sans Small Semilight" pitchFamily="2" charset="0"/>
                <a:ea typeface="+mn-ea"/>
                <a:cs typeface="Segoe Sans Small Semilight" pitchFamily="2" charset="0"/>
              </a:rPr>
              <a:t>Microsoft Fabric Community Conference 2025</a:t>
            </a:r>
          </a:p>
        </p:txBody>
      </p:sp>
      <p:sp>
        <p:nvSpPr>
          <p:cNvPr id="130" name="Slide Number Placeholder 129">
            <a:extLst>
              <a:ext uri="{FF2B5EF4-FFF2-40B4-BE49-F238E27FC236}">
                <a16:creationId xmlns:a16="http://schemas.microsoft.com/office/drawing/2014/main" id="{07BE5870-1638-06DD-4C0F-50A32889F4F7}"/>
              </a:ext>
              <a:ext uri="{C183D7F6-B498-43B3-948B-1728B52AA6E4}">
                <adec:decorative xmlns:adec="http://schemas.microsoft.com/office/drawing/2017/decorative" val="1"/>
              </a:ext>
            </a:extLst>
          </p:cNvPr>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091F2C"/>
                </a:solidFill>
                <a:effectLst/>
                <a:uLnTx/>
                <a:uFillTx/>
                <a:latin typeface="Segoe Sans Small Semilight" pitchFamily="2" charset="0"/>
                <a:ea typeface="+mn-ea"/>
                <a:cs typeface="Segoe Sans Small Semilight"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en-US" sz="800" b="0" i="0" u="none" strike="noStrike" kern="1200" cap="none" spc="0" normalizeH="0" baseline="0" noProof="0">
              <a:ln>
                <a:noFill/>
              </a:ln>
              <a:solidFill>
                <a:srgbClr val="091F2C"/>
              </a:solidFill>
              <a:effectLst/>
              <a:uLnTx/>
              <a:uFillTx/>
              <a:latin typeface="Segoe Sans Small Semilight" pitchFamily="2" charset="0"/>
              <a:ea typeface="+mn-ea"/>
              <a:cs typeface="Segoe Sans Small Semilight" pitchFamily="2" charset="0"/>
            </a:endParaRPr>
          </a:p>
        </p:txBody>
      </p:sp>
    </p:spTree>
    <p:extLst>
      <p:ext uri="{BB962C8B-B14F-4D97-AF65-F5344CB8AC3E}">
        <p14:creationId xmlns:p14="http://schemas.microsoft.com/office/powerpoint/2010/main" val="9482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750"/>
                                        <p:tgtEl>
                                          <p:spTgt spid="3"/>
                                        </p:tgtEl>
                                      </p:cBhvr>
                                    </p:animEffect>
                                  </p:childTnLst>
                                </p:cTn>
                              </p:par>
                              <p:par>
                                <p:cTn id="8" presetID="64" presetClass="path" presetSubtype="0" repeatCount="indefinite" fill="hold" grpId="1" nodeType="withEffect">
                                  <p:stCondLst>
                                    <p:cond delay="250"/>
                                  </p:stCondLst>
                                  <p:childTnLst>
                                    <p:animMotion origin="layout" path="M -1.04167E-6 0.07778 L -1.04167E-6 -2.22222E-6 " pathEditMode="relative" rAng="0" ptsTypes="AA">
                                      <p:cBhvr>
                                        <p:cTn id="9" dur="3000" spd="-100000" fill="hold"/>
                                        <p:tgtEl>
                                          <p:spTgt spid="3"/>
                                        </p:tgtEl>
                                        <p:attrNameLst>
                                          <p:attrName>ppt_x</p:attrName>
                                          <p:attrName>ppt_y</p:attrName>
                                        </p:attrNameLst>
                                      </p:cBhvr>
                                      <p:rCtr x="0" y="-3889"/>
                                    </p:animMotion>
                                  </p:childTnLst>
                                </p:cTn>
                              </p:par>
                              <p:par>
                                <p:cTn id="10" presetID="22" presetClass="entr" presetSubtype="1" fill="hold" grpId="0" nodeType="withEffect">
                                  <p:stCondLst>
                                    <p:cond delay="25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750"/>
                                        <p:tgtEl>
                                          <p:spTgt spid="2"/>
                                        </p:tgtEl>
                                      </p:cBhvr>
                                    </p:animEffect>
                                  </p:childTnLst>
                                </p:cTn>
                              </p:par>
                              <p:par>
                                <p:cTn id="13" presetID="64" presetClass="path" presetSubtype="0" repeatCount="indefinite" fill="hold" grpId="1" nodeType="withEffect">
                                  <p:stCondLst>
                                    <p:cond delay="250"/>
                                  </p:stCondLst>
                                  <p:childTnLst>
                                    <p:animMotion origin="layout" path="M -1.04167E-6 0.07778 L -1.04167E-6 -2.22222E-6 " pathEditMode="relative" rAng="0" ptsTypes="AA">
                                      <p:cBhvr>
                                        <p:cTn id="14" dur="3000" spd="-100000" fill="hold"/>
                                        <p:tgtEl>
                                          <p:spTgt spid="2"/>
                                        </p:tgtEl>
                                        <p:attrNameLst>
                                          <p:attrName>ppt_x</p:attrName>
                                          <p:attrName>ppt_y</p:attrName>
                                        </p:attrNameLst>
                                      </p:cBhvr>
                                      <p:rCtr x="0" y="-3889"/>
                                    </p:animMotion>
                                  </p:childTnLst>
                                </p:cTn>
                              </p:par>
                              <p:par>
                                <p:cTn id="15" presetID="22" presetClass="entr" presetSubtype="1" fill="hold" grpId="0" nodeType="withEffect">
                                  <p:stCondLst>
                                    <p:cond delay="25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750"/>
                                        <p:tgtEl>
                                          <p:spTgt spid="5"/>
                                        </p:tgtEl>
                                      </p:cBhvr>
                                    </p:animEffect>
                                  </p:childTnLst>
                                </p:cTn>
                              </p:par>
                              <p:par>
                                <p:cTn id="18" presetID="64" presetClass="path" presetSubtype="0" repeatCount="indefinite" fill="hold" grpId="1" nodeType="withEffect">
                                  <p:stCondLst>
                                    <p:cond delay="250"/>
                                  </p:stCondLst>
                                  <p:childTnLst>
                                    <p:animMotion origin="layout" path="M -1.04167E-6 0.07778 L -1.04167E-6 -2.22222E-6 " pathEditMode="relative" rAng="0" ptsTypes="AA">
                                      <p:cBhvr>
                                        <p:cTn id="19" dur="3000" spd="-100000" fill="hold"/>
                                        <p:tgtEl>
                                          <p:spTgt spid="5"/>
                                        </p:tgtEl>
                                        <p:attrNameLst>
                                          <p:attrName>ppt_x</p:attrName>
                                          <p:attrName>ppt_y</p:attrName>
                                        </p:attrNameLst>
                                      </p:cBhvr>
                                      <p:rCtr x="0" y="-3889"/>
                                    </p:animMotion>
                                  </p:childTnLst>
                                </p:cTn>
                              </p:par>
                              <p:par>
                                <p:cTn id="20" presetID="22" presetClass="entr" presetSubtype="1" fill="hold" grpId="0" nodeType="withEffect">
                                  <p:stCondLst>
                                    <p:cond delay="25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750"/>
                                        <p:tgtEl>
                                          <p:spTgt spid="12"/>
                                        </p:tgtEl>
                                      </p:cBhvr>
                                    </p:animEffect>
                                  </p:childTnLst>
                                </p:cTn>
                              </p:par>
                              <p:par>
                                <p:cTn id="23" presetID="64" presetClass="path" presetSubtype="0" repeatCount="indefinite" fill="hold" grpId="1" nodeType="withEffect">
                                  <p:stCondLst>
                                    <p:cond delay="250"/>
                                  </p:stCondLst>
                                  <p:childTnLst>
                                    <p:animMotion origin="layout" path="M -1.04167E-6 0.07778 L -1.04167E-6 -2.22222E-6 " pathEditMode="relative" rAng="0" ptsTypes="AA">
                                      <p:cBhvr>
                                        <p:cTn id="24" dur="1500" spd="-100000" fill="hold"/>
                                        <p:tgtEl>
                                          <p:spTgt spid="12"/>
                                        </p:tgtEl>
                                        <p:attrNameLst>
                                          <p:attrName>ppt_x</p:attrName>
                                          <p:attrName>ppt_y</p:attrName>
                                        </p:attrNameLst>
                                      </p:cBhvr>
                                      <p:rCtr x="0" y="-3889"/>
                                    </p:animMotion>
                                  </p:childTnLst>
                                </p:cTn>
                              </p:par>
                              <p:par>
                                <p:cTn id="25" presetID="22" presetClass="entr" presetSubtype="1" fill="hold" grpId="0" nodeType="withEffect">
                                  <p:stCondLst>
                                    <p:cond delay="250"/>
                                  </p:stCondLst>
                                  <p:childTnLst>
                                    <p:set>
                                      <p:cBhvr>
                                        <p:cTn id="26" dur="1" fill="hold">
                                          <p:stCondLst>
                                            <p:cond delay="0"/>
                                          </p:stCondLst>
                                        </p:cTn>
                                        <p:tgtEl>
                                          <p:spTgt spid="13"/>
                                        </p:tgtEl>
                                        <p:attrNameLst>
                                          <p:attrName>style.visibility</p:attrName>
                                        </p:attrNameLst>
                                      </p:cBhvr>
                                      <p:to>
                                        <p:strVal val="visible"/>
                                      </p:to>
                                    </p:set>
                                    <p:animEffect transition="in" filter="wipe(up)">
                                      <p:cBhvr>
                                        <p:cTn id="27" dur="750"/>
                                        <p:tgtEl>
                                          <p:spTgt spid="13"/>
                                        </p:tgtEl>
                                      </p:cBhvr>
                                    </p:animEffect>
                                  </p:childTnLst>
                                </p:cTn>
                              </p:par>
                              <p:par>
                                <p:cTn id="28" presetID="64" presetClass="path" presetSubtype="0" repeatCount="indefinite" fill="hold" grpId="1" nodeType="withEffect">
                                  <p:stCondLst>
                                    <p:cond delay="250"/>
                                  </p:stCondLst>
                                  <p:childTnLst>
                                    <p:animMotion origin="layout" path="M -1.04167E-6 0.07778 L -1.04167E-6 -2.22222E-6 " pathEditMode="relative" rAng="0" ptsTypes="AA">
                                      <p:cBhvr>
                                        <p:cTn id="29" dur="1500" spd="-100000" fill="hold"/>
                                        <p:tgtEl>
                                          <p:spTgt spid="13"/>
                                        </p:tgtEl>
                                        <p:attrNameLst>
                                          <p:attrName>ppt_x</p:attrName>
                                          <p:attrName>ppt_y</p:attrName>
                                        </p:attrNameLst>
                                      </p:cBhvr>
                                      <p:rCtr x="0" y="-3889"/>
                                    </p:animMotion>
                                  </p:childTnLst>
                                </p:cTn>
                              </p:par>
                              <p:par>
                                <p:cTn id="30" presetID="22" presetClass="entr" presetSubtype="1" fill="hold" grpId="0" nodeType="withEffect">
                                  <p:stCondLst>
                                    <p:cond delay="250"/>
                                  </p:stCondLst>
                                  <p:childTnLst>
                                    <p:set>
                                      <p:cBhvr>
                                        <p:cTn id="31" dur="1" fill="hold">
                                          <p:stCondLst>
                                            <p:cond delay="0"/>
                                          </p:stCondLst>
                                        </p:cTn>
                                        <p:tgtEl>
                                          <p:spTgt spid="14"/>
                                        </p:tgtEl>
                                        <p:attrNameLst>
                                          <p:attrName>style.visibility</p:attrName>
                                        </p:attrNameLst>
                                      </p:cBhvr>
                                      <p:to>
                                        <p:strVal val="visible"/>
                                      </p:to>
                                    </p:set>
                                    <p:animEffect transition="in" filter="wipe(up)">
                                      <p:cBhvr>
                                        <p:cTn id="32" dur="750"/>
                                        <p:tgtEl>
                                          <p:spTgt spid="14"/>
                                        </p:tgtEl>
                                      </p:cBhvr>
                                    </p:animEffect>
                                  </p:childTnLst>
                                </p:cTn>
                              </p:par>
                              <p:par>
                                <p:cTn id="33" presetID="64" presetClass="path" presetSubtype="0" repeatCount="indefinite" fill="hold" grpId="1" nodeType="withEffect">
                                  <p:stCondLst>
                                    <p:cond delay="250"/>
                                  </p:stCondLst>
                                  <p:childTnLst>
                                    <p:animMotion origin="layout" path="M -1.04167E-6 0.07778 L -1.04167E-6 -2.22222E-6 " pathEditMode="relative" rAng="0" ptsTypes="AA">
                                      <p:cBhvr>
                                        <p:cTn id="34" dur="1500" spd="-100000" fill="hold"/>
                                        <p:tgtEl>
                                          <p:spTgt spid="14"/>
                                        </p:tgtEl>
                                        <p:attrNameLst>
                                          <p:attrName>ppt_x</p:attrName>
                                          <p:attrName>ppt_y</p:attrName>
                                        </p:attrNameLst>
                                      </p:cBhvr>
                                      <p:rCtr x="0" y="-3889"/>
                                    </p:animMotion>
                                  </p:childTnLst>
                                </p:cTn>
                              </p:par>
                              <p:par>
                                <p:cTn id="35" presetID="22" presetClass="entr" presetSubtype="1" fill="hold" grpId="0" nodeType="withEffect">
                                  <p:stCondLst>
                                    <p:cond delay="250"/>
                                  </p:stCondLst>
                                  <p:childTnLst>
                                    <p:set>
                                      <p:cBhvr>
                                        <p:cTn id="36" dur="1" fill="hold">
                                          <p:stCondLst>
                                            <p:cond delay="0"/>
                                          </p:stCondLst>
                                        </p:cTn>
                                        <p:tgtEl>
                                          <p:spTgt spid="16"/>
                                        </p:tgtEl>
                                        <p:attrNameLst>
                                          <p:attrName>style.visibility</p:attrName>
                                        </p:attrNameLst>
                                      </p:cBhvr>
                                      <p:to>
                                        <p:strVal val="visible"/>
                                      </p:to>
                                    </p:set>
                                    <p:animEffect transition="in" filter="wipe(up)">
                                      <p:cBhvr>
                                        <p:cTn id="37" dur="750"/>
                                        <p:tgtEl>
                                          <p:spTgt spid="16"/>
                                        </p:tgtEl>
                                      </p:cBhvr>
                                    </p:animEffect>
                                  </p:childTnLst>
                                </p:cTn>
                              </p:par>
                              <p:par>
                                <p:cTn id="38" presetID="64" presetClass="path" presetSubtype="0" repeatCount="indefinite" fill="hold" grpId="1" nodeType="withEffect">
                                  <p:stCondLst>
                                    <p:cond delay="250"/>
                                  </p:stCondLst>
                                  <p:childTnLst>
                                    <p:animMotion origin="layout" path="M -1.04167E-6 0.07778 L -1.04167E-6 -2.22222E-6 " pathEditMode="relative" rAng="0" ptsTypes="AA">
                                      <p:cBhvr>
                                        <p:cTn id="39" dur="1500" spd="-100000" fill="hold"/>
                                        <p:tgtEl>
                                          <p:spTgt spid="16"/>
                                        </p:tgtEl>
                                        <p:attrNameLst>
                                          <p:attrName>ppt_x</p:attrName>
                                          <p:attrName>ppt_y</p:attrName>
                                        </p:attrNameLst>
                                      </p:cBhvr>
                                      <p:rCtr x="0" y="-3889"/>
                                    </p:animMotion>
                                  </p:childTnLst>
                                </p:cTn>
                              </p:par>
                              <p:par>
                                <p:cTn id="40" presetID="22" presetClass="entr" presetSubtype="1" fill="hold" grpId="0" nodeType="withEffect">
                                  <p:stCondLst>
                                    <p:cond delay="250"/>
                                  </p:stCondLst>
                                  <p:childTnLst>
                                    <p:set>
                                      <p:cBhvr>
                                        <p:cTn id="41" dur="1" fill="hold">
                                          <p:stCondLst>
                                            <p:cond delay="0"/>
                                          </p:stCondLst>
                                        </p:cTn>
                                        <p:tgtEl>
                                          <p:spTgt spid="17"/>
                                        </p:tgtEl>
                                        <p:attrNameLst>
                                          <p:attrName>style.visibility</p:attrName>
                                        </p:attrNameLst>
                                      </p:cBhvr>
                                      <p:to>
                                        <p:strVal val="visible"/>
                                      </p:to>
                                    </p:set>
                                    <p:animEffect transition="in" filter="wipe(up)">
                                      <p:cBhvr>
                                        <p:cTn id="42" dur="750"/>
                                        <p:tgtEl>
                                          <p:spTgt spid="17"/>
                                        </p:tgtEl>
                                      </p:cBhvr>
                                    </p:animEffect>
                                  </p:childTnLst>
                                </p:cTn>
                              </p:par>
                              <p:par>
                                <p:cTn id="43" presetID="64" presetClass="path" presetSubtype="0" repeatCount="indefinite" fill="hold" grpId="1" nodeType="withEffect">
                                  <p:stCondLst>
                                    <p:cond delay="250"/>
                                  </p:stCondLst>
                                  <p:childTnLst>
                                    <p:animMotion origin="layout" path="M -4.375E-6 0.07778 L -4.375E-6 2.22222E-6 " pathEditMode="relative" rAng="0" ptsTypes="AA">
                                      <p:cBhvr>
                                        <p:cTn id="44" dur="1500" spd="-100000" fill="hold"/>
                                        <p:tgtEl>
                                          <p:spTgt spid="17"/>
                                        </p:tgtEl>
                                        <p:attrNameLst>
                                          <p:attrName>ppt_x</p:attrName>
                                          <p:attrName>ppt_y</p:attrName>
                                        </p:attrNameLst>
                                      </p:cBhvr>
                                      <p:rCtr x="0" y="-3889"/>
                                    </p:animMotion>
                                  </p:childTnLst>
                                </p:cTn>
                              </p:par>
                              <p:par>
                                <p:cTn id="45" presetID="22" presetClass="entr" presetSubtype="1" fill="hold" grpId="0" nodeType="withEffect">
                                  <p:stCondLst>
                                    <p:cond delay="250"/>
                                  </p:stCondLst>
                                  <p:childTnLst>
                                    <p:set>
                                      <p:cBhvr>
                                        <p:cTn id="46" dur="1" fill="hold">
                                          <p:stCondLst>
                                            <p:cond delay="0"/>
                                          </p:stCondLst>
                                        </p:cTn>
                                        <p:tgtEl>
                                          <p:spTgt spid="18"/>
                                        </p:tgtEl>
                                        <p:attrNameLst>
                                          <p:attrName>style.visibility</p:attrName>
                                        </p:attrNameLst>
                                      </p:cBhvr>
                                      <p:to>
                                        <p:strVal val="visible"/>
                                      </p:to>
                                    </p:set>
                                    <p:animEffect transition="in" filter="wipe(up)">
                                      <p:cBhvr>
                                        <p:cTn id="47" dur="750"/>
                                        <p:tgtEl>
                                          <p:spTgt spid="18"/>
                                        </p:tgtEl>
                                      </p:cBhvr>
                                    </p:animEffect>
                                  </p:childTnLst>
                                </p:cTn>
                              </p:par>
                              <p:par>
                                <p:cTn id="48" presetID="64" presetClass="path" presetSubtype="0" repeatCount="indefinite" fill="hold" grpId="1" nodeType="withEffect">
                                  <p:stCondLst>
                                    <p:cond delay="250"/>
                                  </p:stCondLst>
                                  <p:childTnLst>
                                    <p:animMotion origin="layout" path="M -1.04167E-6 0.07778 L -1.04167E-6 -2.22222E-6 " pathEditMode="relative" rAng="0" ptsTypes="AA">
                                      <p:cBhvr>
                                        <p:cTn id="49" dur="1500" spd="-100000" fill="hold"/>
                                        <p:tgtEl>
                                          <p:spTgt spid="18"/>
                                        </p:tgtEl>
                                        <p:attrNameLst>
                                          <p:attrName>ppt_x</p:attrName>
                                          <p:attrName>ppt_y</p:attrName>
                                        </p:attrNameLst>
                                      </p:cBhvr>
                                      <p:rCtr x="0" y="-3889"/>
                                    </p:animMotion>
                                  </p:childTnLst>
                                </p:cTn>
                              </p:par>
                              <p:par>
                                <p:cTn id="50" presetID="22" presetClass="entr" presetSubtype="1" fill="hold" grpId="0" nodeType="withEffect">
                                  <p:stCondLst>
                                    <p:cond delay="250"/>
                                  </p:stCondLst>
                                  <p:childTnLst>
                                    <p:set>
                                      <p:cBhvr>
                                        <p:cTn id="51" dur="1" fill="hold">
                                          <p:stCondLst>
                                            <p:cond delay="0"/>
                                          </p:stCondLst>
                                        </p:cTn>
                                        <p:tgtEl>
                                          <p:spTgt spid="19"/>
                                        </p:tgtEl>
                                        <p:attrNameLst>
                                          <p:attrName>style.visibility</p:attrName>
                                        </p:attrNameLst>
                                      </p:cBhvr>
                                      <p:to>
                                        <p:strVal val="visible"/>
                                      </p:to>
                                    </p:set>
                                    <p:animEffect transition="in" filter="wipe(up)">
                                      <p:cBhvr>
                                        <p:cTn id="52" dur="750"/>
                                        <p:tgtEl>
                                          <p:spTgt spid="19"/>
                                        </p:tgtEl>
                                      </p:cBhvr>
                                    </p:animEffect>
                                  </p:childTnLst>
                                </p:cTn>
                              </p:par>
                              <p:par>
                                <p:cTn id="53" presetID="64" presetClass="path" presetSubtype="0" repeatCount="indefinite" fill="hold" grpId="1" nodeType="withEffect">
                                  <p:stCondLst>
                                    <p:cond delay="250"/>
                                  </p:stCondLst>
                                  <p:childTnLst>
                                    <p:animMotion origin="layout" path="M -1.04167E-6 0.07778 L -1.04167E-6 -2.22222E-6 " pathEditMode="relative" rAng="0" ptsTypes="AA">
                                      <p:cBhvr>
                                        <p:cTn id="54" dur="1500" spd="-100000" fill="hold"/>
                                        <p:tgtEl>
                                          <p:spTgt spid="19"/>
                                        </p:tgtEl>
                                        <p:attrNameLst>
                                          <p:attrName>ppt_x</p:attrName>
                                          <p:attrName>ppt_y</p:attrName>
                                        </p:attrNameLst>
                                      </p:cBhvr>
                                      <p:rCtr x="0" y="-3889"/>
                                    </p:animMotion>
                                  </p:childTnLst>
                                </p:cTn>
                              </p:par>
                              <p:par>
                                <p:cTn id="55" presetID="22" presetClass="entr" presetSubtype="1" fill="hold" grpId="0" nodeType="withEffect">
                                  <p:stCondLst>
                                    <p:cond delay="250"/>
                                  </p:stCondLst>
                                  <p:childTnLst>
                                    <p:set>
                                      <p:cBhvr>
                                        <p:cTn id="56" dur="1" fill="hold">
                                          <p:stCondLst>
                                            <p:cond delay="0"/>
                                          </p:stCondLst>
                                        </p:cTn>
                                        <p:tgtEl>
                                          <p:spTgt spid="20"/>
                                        </p:tgtEl>
                                        <p:attrNameLst>
                                          <p:attrName>style.visibility</p:attrName>
                                        </p:attrNameLst>
                                      </p:cBhvr>
                                      <p:to>
                                        <p:strVal val="visible"/>
                                      </p:to>
                                    </p:set>
                                    <p:animEffect transition="in" filter="wipe(up)">
                                      <p:cBhvr>
                                        <p:cTn id="57" dur="750"/>
                                        <p:tgtEl>
                                          <p:spTgt spid="20"/>
                                        </p:tgtEl>
                                      </p:cBhvr>
                                    </p:animEffect>
                                  </p:childTnLst>
                                </p:cTn>
                              </p:par>
                              <p:par>
                                <p:cTn id="58" presetID="64" presetClass="path" presetSubtype="0" repeatCount="indefinite" fill="hold" grpId="1" nodeType="withEffect">
                                  <p:stCondLst>
                                    <p:cond delay="250"/>
                                  </p:stCondLst>
                                  <p:childTnLst>
                                    <p:animMotion origin="layout" path="M -1.04167E-6 0.07778 L -1.04167E-6 -2.22222E-6 " pathEditMode="relative" rAng="0" ptsTypes="AA">
                                      <p:cBhvr>
                                        <p:cTn id="59" dur="1500" spd="-100000" fill="hold"/>
                                        <p:tgtEl>
                                          <p:spTgt spid="20"/>
                                        </p:tgtEl>
                                        <p:attrNameLst>
                                          <p:attrName>ppt_x</p:attrName>
                                          <p:attrName>ppt_y</p:attrName>
                                        </p:attrNameLst>
                                      </p:cBhvr>
                                      <p:rCtr x="0" y="-3889"/>
                                    </p:animMotion>
                                  </p:childTnLst>
                                </p:cTn>
                              </p:par>
                              <p:par>
                                <p:cTn id="60" presetID="22" presetClass="entr" presetSubtype="1" fill="hold" grpId="0" nodeType="withEffect">
                                  <p:stCondLst>
                                    <p:cond delay="250"/>
                                  </p:stCondLst>
                                  <p:childTnLst>
                                    <p:set>
                                      <p:cBhvr>
                                        <p:cTn id="61" dur="1" fill="hold">
                                          <p:stCondLst>
                                            <p:cond delay="0"/>
                                          </p:stCondLst>
                                        </p:cTn>
                                        <p:tgtEl>
                                          <p:spTgt spid="21"/>
                                        </p:tgtEl>
                                        <p:attrNameLst>
                                          <p:attrName>style.visibility</p:attrName>
                                        </p:attrNameLst>
                                      </p:cBhvr>
                                      <p:to>
                                        <p:strVal val="visible"/>
                                      </p:to>
                                    </p:set>
                                    <p:animEffect transition="in" filter="wipe(up)">
                                      <p:cBhvr>
                                        <p:cTn id="62" dur="750"/>
                                        <p:tgtEl>
                                          <p:spTgt spid="21"/>
                                        </p:tgtEl>
                                      </p:cBhvr>
                                    </p:animEffect>
                                  </p:childTnLst>
                                </p:cTn>
                              </p:par>
                              <p:par>
                                <p:cTn id="63" presetID="64" presetClass="path" presetSubtype="0" repeatCount="indefinite" fill="hold" grpId="1" nodeType="withEffect">
                                  <p:stCondLst>
                                    <p:cond delay="250"/>
                                  </p:stCondLst>
                                  <p:childTnLst>
                                    <p:animMotion origin="layout" path="M -1.04167E-6 0.07778 L -1.04167E-6 -2.22222E-6 " pathEditMode="relative" rAng="0" ptsTypes="AA">
                                      <p:cBhvr>
                                        <p:cTn id="64" dur="1500" spd="-100000" fill="hold"/>
                                        <p:tgtEl>
                                          <p:spTgt spid="21"/>
                                        </p:tgtEl>
                                        <p:attrNameLst>
                                          <p:attrName>ppt_x</p:attrName>
                                          <p:attrName>ppt_y</p:attrName>
                                        </p:attrNameLst>
                                      </p:cBhvr>
                                      <p:rCtr x="0" y="-3889"/>
                                    </p:animMotion>
                                  </p:childTnLst>
                                </p:cTn>
                              </p:par>
                              <p:par>
                                <p:cTn id="65" presetID="22" presetClass="entr" presetSubtype="1" fill="hold" grpId="0" nodeType="withEffect">
                                  <p:stCondLst>
                                    <p:cond delay="250"/>
                                  </p:stCondLst>
                                  <p:childTnLst>
                                    <p:set>
                                      <p:cBhvr>
                                        <p:cTn id="66" dur="1" fill="hold">
                                          <p:stCondLst>
                                            <p:cond delay="0"/>
                                          </p:stCondLst>
                                        </p:cTn>
                                        <p:tgtEl>
                                          <p:spTgt spid="22"/>
                                        </p:tgtEl>
                                        <p:attrNameLst>
                                          <p:attrName>style.visibility</p:attrName>
                                        </p:attrNameLst>
                                      </p:cBhvr>
                                      <p:to>
                                        <p:strVal val="visible"/>
                                      </p:to>
                                    </p:set>
                                    <p:animEffect transition="in" filter="wipe(up)">
                                      <p:cBhvr>
                                        <p:cTn id="67" dur="750"/>
                                        <p:tgtEl>
                                          <p:spTgt spid="22"/>
                                        </p:tgtEl>
                                      </p:cBhvr>
                                    </p:animEffect>
                                  </p:childTnLst>
                                </p:cTn>
                              </p:par>
                              <p:par>
                                <p:cTn id="68" presetID="64" presetClass="path" presetSubtype="0" repeatCount="indefinite" fill="hold" grpId="1" nodeType="withEffect">
                                  <p:stCondLst>
                                    <p:cond delay="250"/>
                                  </p:stCondLst>
                                  <p:childTnLst>
                                    <p:animMotion origin="layout" path="M -1.04167E-6 0.07778 L -1.04167E-6 -2.22222E-6 " pathEditMode="relative" rAng="0" ptsTypes="AA">
                                      <p:cBhvr>
                                        <p:cTn id="69" dur="1500" spd="-100000" fill="hold"/>
                                        <p:tgtEl>
                                          <p:spTgt spid="22"/>
                                        </p:tgtEl>
                                        <p:attrNameLst>
                                          <p:attrName>ppt_x</p:attrName>
                                          <p:attrName>ppt_y</p:attrName>
                                        </p:attrNameLst>
                                      </p:cBhvr>
                                      <p:rCtr x="0" y="-3889"/>
                                    </p:animMotion>
                                  </p:childTnLst>
                                </p:cTn>
                              </p:par>
                              <p:par>
                                <p:cTn id="70" presetID="22" presetClass="entr" presetSubtype="1" fill="hold" grpId="0" nodeType="withEffect">
                                  <p:stCondLst>
                                    <p:cond delay="250"/>
                                  </p:stCondLst>
                                  <p:childTnLst>
                                    <p:set>
                                      <p:cBhvr>
                                        <p:cTn id="71" dur="1" fill="hold">
                                          <p:stCondLst>
                                            <p:cond delay="0"/>
                                          </p:stCondLst>
                                        </p:cTn>
                                        <p:tgtEl>
                                          <p:spTgt spid="23"/>
                                        </p:tgtEl>
                                        <p:attrNameLst>
                                          <p:attrName>style.visibility</p:attrName>
                                        </p:attrNameLst>
                                      </p:cBhvr>
                                      <p:to>
                                        <p:strVal val="visible"/>
                                      </p:to>
                                    </p:set>
                                    <p:animEffect transition="in" filter="wipe(up)">
                                      <p:cBhvr>
                                        <p:cTn id="72" dur="750"/>
                                        <p:tgtEl>
                                          <p:spTgt spid="23"/>
                                        </p:tgtEl>
                                      </p:cBhvr>
                                    </p:animEffect>
                                  </p:childTnLst>
                                </p:cTn>
                              </p:par>
                              <p:par>
                                <p:cTn id="73" presetID="64" presetClass="path" presetSubtype="0" repeatCount="indefinite" fill="hold" grpId="1" nodeType="withEffect">
                                  <p:stCondLst>
                                    <p:cond delay="250"/>
                                  </p:stCondLst>
                                  <p:childTnLst>
                                    <p:animMotion origin="layout" path="M -1.04167E-6 0.07778 L -1.04167E-6 -2.22222E-6 " pathEditMode="relative" rAng="0" ptsTypes="AA">
                                      <p:cBhvr>
                                        <p:cTn id="74" dur="1500" spd="-100000" fill="hold"/>
                                        <p:tgtEl>
                                          <p:spTgt spid="23"/>
                                        </p:tgtEl>
                                        <p:attrNameLst>
                                          <p:attrName>ppt_x</p:attrName>
                                          <p:attrName>ppt_y</p:attrName>
                                        </p:attrNameLst>
                                      </p:cBhvr>
                                      <p:rCtr x="0" y="-3889"/>
                                    </p:animMotion>
                                  </p:childTnLst>
                                </p:cTn>
                              </p:par>
                              <p:par>
                                <p:cTn id="75" presetID="22" presetClass="entr" presetSubtype="1" fill="hold" grpId="0" nodeType="withEffect">
                                  <p:stCondLst>
                                    <p:cond delay="250"/>
                                  </p:stCondLst>
                                  <p:childTnLst>
                                    <p:set>
                                      <p:cBhvr>
                                        <p:cTn id="76" dur="1" fill="hold">
                                          <p:stCondLst>
                                            <p:cond delay="0"/>
                                          </p:stCondLst>
                                        </p:cTn>
                                        <p:tgtEl>
                                          <p:spTgt spid="24"/>
                                        </p:tgtEl>
                                        <p:attrNameLst>
                                          <p:attrName>style.visibility</p:attrName>
                                        </p:attrNameLst>
                                      </p:cBhvr>
                                      <p:to>
                                        <p:strVal val="visible"/>
                                      </p:to>
                                    </p:set>
                                    <p:animEffect transition="in" filter="wipe(up)">
                                      <p:cBhvr>
                                        <p:cTn id="77" dur="750"/>
                                        <p:tgtEl>
                                          <p:spTgt spid="24"/>
                                        </p:tgtEl>
                                      </p:cBhvr>
                                    </p:animEffect>
                                  </p:childTnLst>
                                </p:cTn>
                              </p:par>
                              <p:par>
                                <p:cTn id="78" presetID="64" presetClass="path" presetSubtype="0" repeatCount="indefinite" fill="hold" grpId="1" nodeType="withEffect">
                                  <p:stCondLst>
                                    <p:cond delay="250"/>
                                  </p:stCondLst>
                                  <p:childTnLst>
                                    <p:animMotion origin="layout" path="M -1.04167E-6 0.07778 L -1.04167E-6 -2.22222E-6 " pathEditMode="relative" rAng="0" ptsTypes="AA">
                                      <p:cBhvr>
                                        <p:cTn id="79" dur="1500" spd="-100000" fill="hold"/>
                                        <p:tgtEl>
                                          <p:spTgt spid="24"/>
                                        </p:tgtEl>
                                        <p:attrNameLst>
                                          <p:attrName>ppt_x</p:attrName>
                                          <p:attrName>ppt_y</p:attrName>
                                        </p:attrNameLst>
                                      </p:cBhvr>
                                      <p:rCtr x="0" y="-3889"/>
                                    </p:animMotion>
                                  </p:childTnLst>
                                </p:cTn>
                              </p:par>
                              <p:par>
                                <p:cTn id="80" presetID="22" presetClass="entr" presetSubtype="1" fill="hold" grpId="0" nodeType="withEffect">
                                  <p:stCondLst>
                                    <p:cond delay="2500"/>
                                  </p:stCondLst>
                                  <p:childTnLst>
                                    <p:set>
                                      <p:cBhvr>
                                        <p:cTn id="81" dur="1" fill="hold">
                                          <p:stCondLst>
                                            <p:cond delay="0"/>
                                          </p:stCondLst>
                                        </p:cTn>
                                        <p:tgtEl>
                                          <p:spTgt spid="61"/>
                                        </p:tgtEl>
                                        <p:attrNameLst>
                                          <p:attrName>style.visibility</p:attrName>
                                        </p:attrNameLst>
                                      </p:cBhvr>
                                      <p:to>
                                        <p:strVal val="visible"/>
                                      </p:to>
                                    </p:set>
                                    <p:animEffect transition="in" filter="wipe(up)">
                                      <p:cBhvr>
                                        <p:cTn id="82" dur="250"/>
                                        <p:tgtEl>
                                          <p:spTgt spid="61"/>
                                        </p:tgtEl>
                                      </p:cBhvr>
                                    </p:animEffect>
                                  </p:childTnLst>
                                </p:cTn>
                              </p:par>
                              <p:par>
                                <p:cTn id="83" presetID="22" presetClass="entr" presetSubtype="2" fill="hold" nodeType="withEffect">
                                  <p:stCondLst>
                                    <p:cond delay="2750"/>
                                  </p:stCondLst>
                                  <p:childTnLst>
                                    <p:set>
                                      <p:cBhvr>
                                        <p:cTn id="84" dur="1" fill="hold">
                                          <p:stCondLst>
                                            <p:cond delay="0"/>
                                          </p:stCondLst>
                                        </p:cTn>
                                        <p:tgtEl>
                                          <p:spTgt spid="150"/>
                                        </p:tgtEl>
                                        <p:attrNameLst>
                                          <p:attrName>style.visibility</p:attrName>
                                        </p:attrNameLst>
                                      </p:cBhvr>
                                      <p:to>
                                        <p:strVal val="visible"/>
                                      </p:to>
                                    </p:set>
                                    <p:animEffect transition="in" filter="wipe(right)">
                                      <p:cBhvr>
                                        <p:cTn id="85" dur="500"/>
                                        <p:tgtEl>
                                          <p:spTgt spid="150"/>
                                        </p:tgtEl>
                                      </p:cBhvr>
                                    </p:animEffect>
                                  </p:childTnLst>
                                </p:cTn>
                              </p:par>
                              <p:par>
                                <p:cTn id="86" presetID="10" presetClass="entr" presetSubtype="0" fill="hold" grpId="0" nodeType="withEffect">
                                  <p:stCondLst>
                                    <p:cond delay="2750"/>
                                  </p:stCondLst>
                                  <p:childTnLst>
                                    <p:set>
                                      <p:cBhvr>
                                        <p:cTn id="87" dur="1" fill="hold">
                                          <p:stCondLst>
                                            <p:cond delay="0"/>
                                          </p:stCondLst>
                                        </p:cTn>
                                        <p:tgtEl>
                                          <p:spTgt spid="146"/>
                                        </p:tgtEl>
                                        <p:attrNameLst>
                                          <p:attrName>style.visibility</p:attrName>
                                        </p:attrNameLst>
                                      </p:cBhvr>
                                      <p:to>
                                        <p:strVal val="visible"/>
                                      </p:to>
                                    </p:set>
                                    <p:animEffect transition="in" filter="fade">
                                      <p:cBhvr>
                                        <p:cTn id="88" dur="500"/>
                                        <p:tgtEl>
                                          <p:spTgt spid="146"/>
                                        </p:tgtEl>
                                      </p:cBhvr>
                                    </p:animEffect>
                                  </p:childTnLst>
                                </p:cTn>
                              </p:par>
                              <p:par>
                                <p:cTn id="89" presetID="42" presetClass="path" presetSubtype="0" decel="100000" fill="hold" grpId="1" nodeType="withEffect">
                                  <p:stCondLst>
                                    <p:cond delay="2750"/>
                                  </p:stCondLst>
                                  <p:childTnLst>
                                    <p:animMotion origin="layout" path="M 0 -2.22222E-6 L 0 0.03542 " pathEditMode="relative" rAng="0" ptsTypes="AA">
                                      <p:cBhvr>
                                        <p:cTn id="90" dur="700" spd="-100000" fill="hold"/>
                                        <p:tgtEl>
                                          <p:spTgt spid="146"/>
                                        </p:tgtEl>
                                        <p:attrNameLst>
                                          <p:attrName>ppt_x</p:attrName>
                                          <p:attrName>ppt_y</p:attrName>
                                        </p:attrNameLst>
                                      </p:cBhvr>
                                      <p:rCtr x="0" y="1759"/>
                                    </p:animMotion>
                                  </p:childTnLst>
                                </p:cTn>
                              </p:par>
                              <p:par>
                                <p:cTn id="91" presetID="22" presetClass="entr" presetSubtype="4" fill="hold" nodeType="withEffect">
                                  <p:stCondLst>
                                    <p:cond delay="3250"/>
                                  </p:stCondLst>
                                  <p:childTnLst>
                                    <p:set>
                                      <p:cBhvr>
                                        <p:cTn id="92" dur="1" fill="hold">
                                          <p:stCondLst>
                                            <p:cond delay="0"/>
                                          </p:stCondLst>
                                        </p:cTn>
                                        <p:tgtEl>
                                          <p:spTgt spid="152"/>
                                        </p:tgtEl>
                                        <p:attrNameLst>
                                          <p:attrName>style.visibility</p:attrName>
                                        </p:attrNameLst>
                                      </p:cBhvr>
                                      <p:to>
                                        <p:strVal val="visible"/>
                                      </p:to>
                                    </p:set>
                                    <p:animEffect transition="in" filter="wipe(down)">
                                      <p:cBhvr>
                                        <p:cTn id="93" dur="250"/>
                                        <p:tgtEl>
                                          <p:spTgt spid="152"/>
                                        </p:tgtEl>
                                      </p:cBhvr>
                                    </p:animEffect>
                                  </p:childTnLst>
                                </p:cTn>
                              </p:par>
                              <p:par>
                                <p:cTn id="94" presetID="1" presetClass="entr" presetSubtype="0" fill="hold" grpId="1" nodeType="withEffect">
                                  <p:stCondLst>
                                    <p:cond delay="700"/>
                                  </p:stCondLst>
                                  <p:childTnLst>
                                    <p:set>
                                      <p:cBhvr>
                                        <p:cTn id="95" dur="1" fill="hold">
                                          <p:stCondLst>
                                            <p:cond delay="0"/>
                                          </p:stCondLst>
                                        </p:cTn>
                                        <p:tgtEl>
                                          <p:spTgt spid="154"/>
                                        </p:tgtEl>
                                        <p:attrNameLst>
                                          <p:attrName>style.visibility</p:attrName>
                                        </p:attrNameLst>
                                      </p:cBhvr>
                                      <p:to>
                                        <p:strVal val="visible"/>
                                      </p:to>
                                    </p:set>
                                  </p:childTnLst>
                                </p:cTn>
                              </p:par>
                              <p:par>
                                <p:cTn id="96" presetID="7" presetClass="path" presetSubtype="0" repeatCount="indefinite" fill="hold" grpId="0" nodeType="withEffect">
                                  <p:stCondLst>
                                    <p:cond delay="700"/>
                                  </p:stCondLst>
                                  <p:childTnLst>
                                    <p:animMotion origin="layout" path="M -0.02343 0.00277 C 0.19714 0.00324 0.45196 0.00208 0.67253 0.00254 C 0.6931 0.00462 0.71836 0.01689 0.71993 0.0493 C 0.71888 0.08865 0.71589 0.08101 0.7181 0.12592 C 0.71784 0.15208 0.65547 0.15555 0.62774 0.15208 C 0.6 0.14814 0.04453 0.15347 -0.07213 0.15393 C -0.0944 0.15208 -0.13203 0.15023 -0.13346 0.12129 C -0.13346 0.06736 -0.13281 0.09421 -0.13281 0.03148 C -0.13333 -0.00301 -0.10625 0.00347 -0.08971 0.0037 C -0.02135 0.00393 -0.1207 0.00416 -0.05182 0.00439 " pathEditMode="relative" rAng="0" ptsTypes="AAAAAAAAAA">
                                      <p:cBhvr>
                                        <p:cTn id="97" dur="5000" fill="hold"/>
                                        <p:tgtEl>
                                          <p:spTgt spid="154"/>
                                        </p:tgtEl>
                                        <p:attrNameLst>
                                          <p:attrName>ppt_x</p:attrName>
                                          <p:attrName>ppt_y</p:attrName>
                                        </p:attrNameLst>
                                      </p:cBhvr>
                                      <p:rCtr x="31667" y="7523"/>
                                    </p:animMotion>
                                  </p:childTnLst>
                                </p:cTn>
                              </p:par>
                              <p:par>
                                <p:cTn id="98" presetID="1" presetClass="entr" presetSubtype="0" fill="hold" grpId="1" nodeType="withEffect">
                                  <p:stCondLst>
                                    <p:cond delay="1000"/>
                                  </p:stCondLst>
                                  <p:childTnLst>
                                    <p:set>
                                      <p:cBhvr>
                                        <p:cTn id="99" dur="1" fill="hold">
                                          <p:stCondLst>
                                            <p:cond delay="0"/>
                                          </p:stCondLst>
                                        </p:cTn>
                                        <p:tgtEl>
                                          <p:spTgt spid="153"/>
                                        </p:tgtEl>
                                        <p:attrNameLst>
                                          <p:attrName>style.visibility</p:attrName>
                                        </p:attrNameLst>
                                      </p:cBhvr>
                                      <p:to>
                                        <p:strVal val="visible"/>
                                      </p:to>
                                    </p:set>
                                  </p:childTnLst>
                                </p:cTn>
                              </p:par>
                              <p:par>
                                <p:cTn id="100" presetID="63" presetClass="path" presetSubtype="0" repeatCount="indefinite" accel="50000" decel="50000" fill="hold" grpId="0" nodeType="withEffect">
                                  <p:stCondLst>
                                    <p:cond delay="1000"/>
                                  </p:stCondLst>
                                  <p:childTnLst>
                                    <p:animMotion origin="layout" path="M -0.0013 0.00093 L 0.73633 0.00093 " pathEditMode="relative" rAng="0" ptsTypes="AA">
                                      <p:cBhvr>
                                        <p:cTn id="101" dur="20000" fill="hold"/>
                                        <p:tgtEl>
                                          <p:spTgt spid="153"/>
                                        </p:tgtEl>
                                        <p:attrNameLst>
                                          <p:attrName>ppt_x</p:attrName>
                                          <p:attrName>ppt_y</p:attrName>
                                        </p:attrNameLst>
                                      </p:cBhvr>
                                      <p:rCtr x="36875" y="0"/>
                                    </p:animMotion>
                                  </p:childTnLst>
                                </p:cTn>
                              </p:par>
                              <p:par>
                                <p:cTn id="102" presetID="10" presetClass="entr" presetSubtype="0" fill="hold" nodeType="withEffect">
                                  <p:stCondLst>
                                    <p:cond delay="2750"/>
                                  </p:stCondLst>
                                  <p:childTnLst>
                                    <p:set>
                                      <p:cBhvr>
                                        <p:cTn id="103" dur="1" fill="hold">
                                          <p:stCondLst>
                                            <p:cond delay="0"/>
                                          </p:stCondLst>
                                        </p:cTn>
                                        <p:tgtEl>
                                          <p:spTgt spid="160"/>
                                        </p:tgtEl>
                                        <p:attrNameLst>
                                          <p:attrName>style.visibility</p:attrName>
                                        </p:attrNameLst>
                                      </p:cBhvr>
                                      <p:to>
                                        <p:strVal val="visible"/>
                                      </p:to>
                                    </p:set>
                                    <p:animEffect transition="in" filter="fade">
                                      <p:cBhvr>
                                        <p:cTn id="104" dur="500"/>
                                        <p:tgtEl>
                                          <p:spTgt spid="160"/>
                                        </p:tgtEl>
                                      </p:cBhvr>
                                    </p:animEffect>
                                  </p:childTnLst>
                                </p:cTn>
                              </p:par>
                              <p:par>
                                <p:cTn id="105" presetID="42" presetClass="path" presetSubtype="0" decel="100000" fill="hold" nodeType="withEffect">
                                  <p:stCondLst>
                                    <p:cond delay="2750"/>
                                  </p:stCondLst>
                                  <p:childTnLst>
                                    <p:animMotion origin="layout" path="M 0 -2.22222E-6 L 0 0.03542 " pathEditMode="relative" rAng="0" ptsTypes="AA">
                                      <p:cBhvr>
                                        <p:cTn id="106" dur="700" spd="-100000" fill="hold"/>
                                        <p:tgtEl>
                                          <p:spTgt spid="16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5" grpId="0" animBg="1"/>
      <p:bldP spid="5" grpId="1" animBg="1"/>
      <p:bldP spid="12" grpId="0" animBg="1"/>
      <p:bldP spid="12" grpId="1" animBg="1"/>
      <p:bldP spid="13" grpId="0" animBg="1"/>
      <p:bldP spid="13" grpId="1" animBg="1"/>
      <p:bldP spid="14" grpId="0" animBg="1"/>
      <p:bldP spid="14"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61" grpId="0" animBg="1"/>
      <p:bldP spid="154" grpId="0" animBg="1"/>
      <p:bldP spid="154" grpId="1" animBg="1"/>
      <p:bldP spid="153" grpId="0" animBg="1"/>
      <p:bldP spid="153" grpId="1" animBg="1"/>
      <p:bldP spid="146" grpId="0"/>
      <p:bldP spid="146"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E3C60-23FD-F3BD-6051-7EE7A7EECCCC}"/>
            </a:ext>
          </a:extLst>
        </p:cNvPr>
        <p:cNvGrpSpPr/>
        <p:nvPr/>
      </p:nvGrpSpPr>
      <p:grpSpPr>
        <a:xfrm>
          <a:off x="0" y="0"/>
          <a:ext cx="0" cy="0"/>
          <a:chOff x="0" y="0"/>
          <a:chExt cx="0" cy="0"/>
        </a:xfrm>
      </p:grpSpPr>
      <p:sp>
        <p:nvSpPr>
          <p:cNvPr id="54" name="Rounded Rectangle 53">
            <a:extLst>
              <a:ext uri="{FF2B5EF4-FFF2-40B4-BE49-F238E27FC236}">
                <a16:creationId xmlns:a16="http://schemas.microsoft.com/office/drawing/2014/main" id="{46A7DB4F-91C5-4637-0564-94487F6FBB3A}"/>
              </a:ext>
              <a:ext uri="{C183D7F6-B498-43B3-948B-1728B52AA6E4}">
                <adec:decorative xmlns:adec="http://schemas.microsoft.com/office/drawing/2017/decorative" val="1"/>
              </a:ext>
            </a:extLst>
          </p:cNvPr>
          <p:cNvSpPr/>
          <p:nvPr/>
        </p:nvSpPr>
        <p:spPr bwMode="auto">
          <a:xfrm>
            <a:off x="584200" y="1412519"/>
            <a:ext cx="1697836" cy="4474282"/>
          </a:xfrm>
          <a:prstGeom prst="roundRect">
            <a:avLst>
              <a:gd name="adj" fmla="val 9111"/>
            </a:avLst>
          </a:prstGeom>
          <a:noFill/>
          <a:ln w="12700" cap="rnd">
            <a:gradFill flip="none" rotWithShape="1">
              <a:gsLst>
                <a:gs pos="0">
                  <a:srgbClr val="369894"/>
                </a:gs>
                <a:gs pos="100000">
                  <a:srgbClr val="1D89B3"/>
                </a:gs>
              </a:gsLst>
              <a:lin ang="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Sans Text" panose="020F0502020204030204"/>
              <a:ea typeface="+mn-ea"/>
              <a:cs typeface="Segoe UI" panose="020B0502040204020203" pitchFamily="34" charset="0"/>
            </a:endParaRPr>
          </a:p>
        </p:txBody>
      </p:sp>
      <p:grpSp>
        <p:nvGrpSpPr>
          <p:cNvPr id="56" name="Group 55">
            <a:extLst>
              <a:ext uri="{FF2B5EF4-FFF2-40B4-BE49-F238E27FC236}">
                <a16:creationId xmlns:a16="http://schemas.microsoft.com/office/drawing/2014/main" id="{537FC215-0C4A-6007-22D8-2E6510E93DA4}"/>
              </a:ext>
              <a:ext uri="{C183D7F6-B498-43B3-948B-1728B52AA6E4}">
                <adec:decorative xmlns:adec="http://schemas.microsoft.com/office/drawing/2017/decorative" val="1"/>
              </a:ext>
            </a:extLst>
          </p:cNvPr>
          <p:cNvGrpSpPr/>
          <p:nvPr/>
        </p:nvGrpSpPr>
        <p:grpSpPr>
          <a:xfrm>
            <a:off x="1010874" y="971198"/>
            <a:ext cx="844488" cy="844488"/>
            <a:chOff x="1010874" y="2335503"/>
            <a:chExt cx="844488" cy="844488"/>
          </a:xfrm>
        </p:grpSpPr>
        <p:sp useBgFill="1">
          <p:nvSpPr>
            <p:cNvPr id="57" name="Oval 56">
              <a:extLst>
                <a:ext uri="{FF2B5EF4-FFF2-40B4-BE49-F238E27FC236}">
                  <a16:creationId xmlns:a16="http://schemas.microsoft.com/office/drawing/2014/main" id="{53CFD85A-1E27-CA0B-E284-FC5D4223E445}"/>
                </a:ext>
              </a:extLst>
            </p:cNvPr>
            <p:cNvSpPr/>
            <p:nvPr/>
          </p:nvSpPr>
          <p:spPr>
            <a:xfrm>
              <a:off x="1010874" y="2335503"/>
              <a:ext cx="844488" cy="844488"/>
            </a:xfrm>
            <a:prstGeom prst="ellipse">
              <a:avLst/>
            </a:prstGeom>
            <a:solidFill>
              <a:schemeClr val="bg1"/>
            </a:solidFill>
            <a:ln w="12700" cap="rnd">
              <a:gradFill flip="none" rotWithShape="1">
                <a:gsLst>
                  <a:gs pos="0">
                    <a:srgbClr val="369894"/>
                  </a:gs>
                  <a:gs pos="100000">
                    <a:srgbClr val="1D89B3"/>
                  </a:gs>
                </a:gsLst>
                <a:lin ang="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Sans Text" panose="020F0502020204030204"/>
                <a:ea typeface="+mn-ea"/>
                <a:cs typeface="Segoe UI" panose="020B0502040204020203" pitchFamily="34" charset="0"/>
              </a:endParaRPr>
            </a:p>
          </p:txBody>
        </p:sp>
        <p:pic>
          <p:nvPicPr>
            <p:cNvPr id="58" name="Graphic 57">
              <a:extLst>
                <a:ext uri="{FF2B5EF4-FFF2-40B4-BE49-F238E27FC236}">
                  <a16:creationId xmlns:a16="http://schemas.microsoft.com/office/drawing/2014/main" id="{0BCCB443-BB6C-9661-C096-2AAA0B6E21E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91414" y="2571976"/>
              <a:ext cx="483408" cy="371544"/>
            </a:xfrm>
            <a:prstGeom prst="rect">
              <a:avLst/>
            </a:prstGeom>
          </p:spPr>
        </p:pic>
      </p:grpSp>
      <p:cxnSp>
        <p:nvCxnSpPr>
          <p:cNvPr id="110" name="Straight Arrow Connector 109">
            <a:extLst>
              <a:ext uri="{FF2B5EF4-FFF2-40B4-BE49-F238E27FC236}">
                <a16:creationId xmlns:a16="http://schemas.microsoft.com/office/drawing/2014/main" id="{934700B4-F96C-F447-A051-F327B037CCB1}"/>
              </a:ext>
              <a:ext uri="{C183D7F6-B498-43B3-948B-1728B52AA6E4}">
                <adec:decorative xmlns:adec="http://schemas.microsoft.com/office/drawing/2017/decorative" val="1"/>
              </a:ext>
            </a:extLst>
          </p:cNvPr>
          <p:cNvCxnSpPr>
            <a:cxnSpLocks/>
          </p:cNvCxnSpPr>
          <p:nvPr/>
        </p:nvCxnSpPr>
        <p:spPr>
          <a:xfrm>
            <a:off x="579461" y="2847815"/>
            <a:ext cx="1699200"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0" name="Group 129">
            <a:extLst>
              <a:ext uri="{FF2B5EF4-FFF2-40B4-BE49-F238E27FC236}">
                <a16:creationId xmlns:a16="http://schemas.microsoft.com/office/drawing/2014/main" id="{2BC5905A-E38B-AA97-8DD8-0D836712F213}"/>
              </a:ext>
              <a:ext uri="{C183D7F6-B498-43B3-948B-1728B52AA6E4}">
                <adec:decorative xmlns:adec="http://schemas.microsoft.com/office/drawing/2017/decorative" val="1"/>
              </a:ext>
            </a:extLst>
          </p:cNvPr>
          <p:cNvGrpSpPr/>
          <p:nvPr/>
        </p:nvGrpSpPr>
        <p:grpSpPr>
          <a:xfrm>
            <a:off x="790744" y="3686448"/>
            <a:ext cx="1276634" cy="671945"/>
            <a:chOff x="993082" y="3301038"/>
            <a:chExt cx="871958" cy="671945"/>
          </a:xfrm>
        </p:grpSpPr>
        <p:cxnSp>
          <p:nvCxnSpPr>
            <p:cNvPr id="113" name="Straight Arrow Connector 112" descr="Dark grey line">
              <a:extLst>
                <a:ext uri="{FF2B5EF4-FFF2-40B4-BE49-F238E27FC236}">
                  <a16:creationId xmlns:a16="http://schemas.microsoft.com/office/drawing/2014/main" id="{BB825178-932C-C4DE-1687-D097FD2E7C51}"/>
                </a:ext>
                <a:ext uri="{C183D7F6-B498-43B3-948B-1728B52AA6E4}">
                  <adec:decorative xmlns:adec="http://schemas.microsoft.com/office/drawing/2017/decorative" val="0"/>
                </a:ext>
              </a:extLst>
            </p:cNvPr>
            <p:cNvCxnSpPr>
              <a:cxnSpLocks/>
            </p:cNvCxnSpPr>
            <p:nvPr/>
          </p:nvCxnSpPr>
          <p:spPr>
            <a:xfrm>
              <a:off x="993082" y="3301038"/>
              <a:ext cx="871958"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Arrow Connector 125" descr="Dark grey line">
              <a:extLst>
                <a:ext uri="{FF2B5EF4-FFF2-40B4-BE49-F238E27FC236}">
                  <a16:creationId xmlns:a16="http://schemas.microsoft.com/office/drawing/2014/main" id="{E7CD7AC6-4017-2E88-E200-68B9974B5E6F}"/>
                </a:ext>
                <a:ext uri="{C183D7F6-B498-43B3-948B-1728B52AA6E4}">
                  <adec:decorative xmlns:adec="http://schemas.microsoft.com/office/drawing/2017/decorative" val="0"/>
                </a:ext>
              </a:extLst>
            </p:cNvPr>
            <p:cNvCxnSpPr>
              <a:cxnSpLocks/>
            </p:cNvCxnSpPr>
            <p:nvPr/>
          </p:nvCxnSpPr>
          <p:spPr>
            <a:xfrm>
              <a:off x="993082" y="3972983"/>
              <a:ext cx="871958"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9" name="Rounded Rectangle 58">
            <a:extLst>
              <a:ext uri="{FF2B5EF4-FFF2-40B4-BE49-F238E27FC236}">
                <a16:creationId xmlns:a16="http://schemas.microsoft.com/office/drawing/2014/main" id="{E9C01661-5349-A6F5-95C9-EB7DF309A310}"/>
              </a:ext>
              <a:ext uri="{C183D7F6-B498-43B3-948B-1728B52AA6E4}">
                <adec:decorative xmlns:adec="http://schemas.microsoft.com/office/drawing/2017/decorative" val="1"/>
              </a:ext>
            </a:extLst>
          </p:cNvPr>
          <p:cNvSpPr/>
          <p:nvPr/>
        </p:nvSpPr>
        <p:spPr bwMode="auto">
          <a:xfrm>
            <a:off x="2449579" y="1412519"/>
            <a:ext cx="1697836" cy="4474282"/>
          </a:xfrm>
          <a:prstGeom prst="roundRect">
            <a:avLst>
              <a:gd name="adj" fmla="val 9111"/>
            </a:avLst>
          </a:prstGeom>
          <a:noFill/>
          <a:ln w="12700" cap="rnd">
            <a:gradFill flip="none" rotWithShape="1">
              <a:gsLst>
                <a:gs pos="0">
                  <a:srgbClr val="1D89B3"/>
                </a:gs>
                <a:gs pos="100000">
                  <a:srgbClr val="0D74D3"/>
                </a:gs>
              </a:gsLst>
              <a:lin ang="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Sans Text" panose="020F0502020204030204"/>
              <a:ea typeface="+mn-ea"/>
              <a:cs typeface="Segoe UI" panose="020B0502040204020203" pitchFamily="34" charset="0"/>
            </a:endParaRPr>
          </a:p>
        </p:txBody>
      </p:sp>
      <p:grpSp>
        <p:nvGrpSpPr>
          <p:cNvPr id="61" name="Group 60">
            <a:extLst>
              <a:ext uri="{FF2B5EF4-FFF2-40B4-BE49-F238E27FC236}">
                <a16:creationId xmlns:a16="http://schemas.microsoft.com/office/drawing/2014/main" id="{3588232F-2EC1-DAAB-0B32-99D92EF2D652}"/>
              </a:ext>
              <a:ext uri="{C183D7F6-B498-43B3-948B-1728B52AA6E4}">
                <adec:decorative xmlns:adec="http://schemas.microsoft.com/office/drawing/2017/decorative" val="1"/>
              </a:ext>
            </a:extLst>
          </p:cNvPr>
          <p:cNvGrpSpPr/>
          <p:nvPr/>
        </p:nvGrpSpPr>
        <p:grpSpPr>
          <a:xfrm>
            <a:off x="2876253" y="971198"/>
            <a:ext cx="844488" cy="844488"/>
            <a:chOff x="2876253" y="2335503"/>
            <a:chExt cx="844488" cy="844488"/>
          </a:xfrm>
        </p:grpSpPr>
        <p:sp useBgFill="1">
          <p:nvSpPr>
            <p:cNvPr id="62" name="Oval 61">
              <a:extLst>
                <a:ext uri="{FF2B5EF4-FFF2-40B4-BE49-F238E27FC236}">
                  <a16:creationId xmlns:a16="http://schemas.microsoft.com/office/drawing/2014/main" id="{71CEF29C-6B46-BE4C-27EC-FCFC258BA6E8}"/>
                </a:ext>
              </a:extLst>
            </p:cNvPr>
            <p:cNvSpPr/>
            <p:nvPr/>
          </p:nvSpPr>
          <p:spPr>
            <a:xfrm>
              <a:off x="2876253" y="2335503"/>
              <a:ext cx="844488" cy="844488"/>
            </a:xfrm>
            <a:prstGeom prst="ellipse">
              <a:avLst/>
            </a:prstGeom>
            <a:solidFill>
              <a:schemeClr val="bg1"/>
            </a:solidFill>
            <a:ln w="12700" cap="rnd">
              <a:gradFill flip="none" rotWithShape="1">
                <a:gsLst>
                  <a:gs pos="0">
                    <a:srgbClr val="1D89B3"/>
                  </a:gs>
                  <a:gs pos="100000">
                    <a:srgbClr val="0D74D3"/>
                  </a:gs>
                </a:gsLst>
                <a:lin ang="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Sans Text" panose="020F0502020204030204"/>
                <a:ea typeface="+mn-ea"/>
                <a:cs typeface="Segoe UI" panose="020B0502040204020203" pitchFamily="34" charset="0"/>
              </a:endParaRPr>
            </a:p>
          </p:txBody>
        </p:sp>
        <p:pic>
          <p:nvPicPr>
            <p:cNvPr id="63" name="Graphic 62">
              <a:extLst>
                <a:ext uri="{FF2B5EF4-FFF2-40B4-BE49-F238E27FC236}">
                  <a16:creationId xmlns:a16="http://schemas.microsoft.com/office/drawing/2014/main" id="{30CB0692-AA12-074D-93CE-0096A1F317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53447" y="2499880"/>
              <a:ext cx="290101" cy="515734"/>
            </a:xfrm>
            <a:prstGeom prst="rect">
              <a:avLst/>
            </a:prstGeom>
          </p:spPr>
        </p:pic>
      </p:grpSp>
      <p:cxnSp>
        <p:nvCxnSpPr>
          <p:cNvPr id="111" name="Straight Arrow Connector 110">
            <a:extLst>
              <a:ext uri="{FF2B5EF4-FFF2-40B4-BE49-F238E27FC236}">
                <a16:creationId xmlns:a16="http://schemas.microsoft.com/office/drawing/2014/main" id="{67DBECE8-7D92-BEC1-B605-112B04BF1B0A}"/>
              </a:ext>
              <a:ext uri="{C183D7F6-B498-43B3-948B-1728B52AA6E4}">
                <adec:decorative xmlns:adec="http://schemas.microsoft.com/office/drawing/2017/decorative" val="1"/>
              </a:ext>
            </a:extLst>
          </p:cNvPr>
          <p:cNvCxnSpPr>
            <a:cxnSpLocks/>
          </p:cNvCxnSpPr>
          <p:nvPr/>
        </p:nvCxnSpPr>
        <p:spPr>
          <a:xfrm>
            <a:off x="2446204" y="2847815"/>
            <a:ext cx="1699200"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1" name="Group 130">
            <a:extLst>
              <a:ext uri="{FF2B5EF4-FFF2-40B4-BE49-F238E27FC236}">
                <a16:creationId xmlns:a16="http://schemas.microsoft.com/office/drawing/2014/main" id="{328B9C09-AEC1-5619-3E86-924E6FF67FB8}"/>
              </a:ext>
              <a:ext uri="{C183D7F6-B498-43B3-948B-1728B52AA6E4}">
                <adec:decorative xmlns:adec="http://schemas.microsoft.com/office/drawing/2017/decorative" val="1"/>
              </a:ext>
            </a:extLst>
          </p:cNvPr>
          <p:cNvGrpSpPr/>
          <p:nvPr/>
        </p:nvGrpSpPr>
        <p:grpSpPr>
          <a:xfrm>
            <a:off x="2657487" y="3686448"/>
            <a:ext cx="1276634" cy="671945"/>
            <a:chOff x="2859825" y="3301038"/>
            <a:chExt cx="871958" cy="671945"/>
          </a:xfrm>
        </p:grpSpPr>
        <p:cxnSp>
          <p:nvCxnSpPr>
            <p:cNvPr id="114" name="Straight Arrow Connector 113" descr="Dark grey line">
              <a:extLst>
                <a:ext uri="{FF2B5EF4-FFF2-40B4-BE49-F238E27FC236}">
                  <a16:creationId xmlns:a16="http://schemas.microsoft.com/office/drawing/2014/main" id="{E220DC59-7ED1-4F11-98CE-99181DBFF7D9}"/>
                </a:ext>
                <a:ext uri="{C183D7F6-B498-43B3-948B-1728B52AA6E4}">
                  <adec:decorative xmlns:adec="http://schemas.microsoft.com/office/drawing/2017/decorative" val="0"/>
                </a:ext>
              </a:extLst>
            </p:cNvPr>
            <p:cNvCxnSpPr>
              <a:cxnSpLocks/>
            </p:cNvCxnSpPr>
            <p:nvPr/>
          </p:nvCxnSpPr>
          <p:spPr>
            <a:xfrm>
              <a:off x="2859825" y="3301038"/>
              <a:ext cx="871958"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Arrow Connector 126" descr="Dark grey line">
              <a:extLst>
                <a:ext uri="{FF2B5EF4-FFF2-40B4-BE49-F238E27FC236}">
                  <a16:creationId xmlns:a16="http://schemas.microsoft.com/office/drawing/2014/main" id="{ED4A896B-1B91-26A0-F625-63CFDC93151F}"/>
                </a:ext>
                <a:ext uri="{C183D7F6-B498-43B3-948B-1728B52AA6E4}">
                  <adec:decorative xmlns:adec="http://schemas.microsoft.com/office/drawing/2017/decorative" val="0"/>
                </a:ext>
              </a:extLst>
            </p:cNvPr>
            <p:cNvCxnSpPr>
              <a:cxnSpLocks/>
            </p:cNvCxnSpPr>
            <p:nvPr/>
          </p:nvCxnSpPr>
          <p:spPr>
            <a:xfrm>
              <a:off x="2859825" y="3972983"/>
              <a:ext cx="871958"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Rounded Rectangle 2">
            <a:extLst>
              <a:ext uri="{FF2B5EF4-FFF2-40B4-BE49-F238E27FC236}">
                <a16:creationId xmlns:a16="http://schemas.microsoft.com/office/drawing/2014/main" id="{95E9C3DE-AC91-3696-E986-754111A58249}"/>
              </a:ext>
              <a:ext uri="{C183D7F6-B498-43B3-948B-1728B52AA6E4}">
                <adec:decorative xmlns:adec="http://schemas.microsoft.com/office/drawing/2017/decorative" val="1"/>
              </a:ext>
            </a:extLst>
          </p:cNvPr>
          <p:cNvSpPr/>
          <p:nvPr/>
        </p:nvSpPr>
        <p:spPr bwMode="auto">
          <a:xfrm>
            <a:off x="4314958" y="1412519"/>
            <a:ext cx="1699200" cy="4474282"/>
          </a:xfrm>
          <a:prstGeom prst="roundRect">
            <a:avLst>
              <a:gd name="adj" fmla="val 9111"/>
            </a:avLst>
          </a:prstGeom>
          <a:noFill/>
          <a:ln w="12700" cap="rnd">
            <a:gradFill flip="none" rotWithShape="1">
              <a:gsLst>
                <a:gs pos="0">
                  <a:srgbClr val="0D74D3"/>
                </a:gs>
                <a:gs pos="100000">
                  <a:srgbClr val="6358CC"/>
                </a:gs>
              </a:gsLst>
              <a:lin ang="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Sans Text" panose="020F0502020204030204"/>
              <a:ea typeface="+mn-ea"/>
              <a:cs typeface="Segoe UI" panose="020B0502040204020203" pitchFamily="34" charset="0"/>
            </a:endParaRPr>
          </a:p>
        </p:txBody>
      </p:sp>
      <p:grpSp>
        <p:nvGrpSpPr>
          <p:cNvPr id="17" name="Group 16">
            <a:extLst>
              <a:ext uri="{FF2B5EF4-FFF2-40B4-BE49-F238E27FC236}">
                <a16:creationId xmlns:a16="http://schemas.microsoft.com/office/drawing/2014/main" id="{ABC091F7-EB8B-14E0-0DEE-D6E73B8FA4D7}"/>
              </a:ext>
              <a:ext uri="{C183D7F6-B498-43B3-948B-1728B52AA6E4}">
                <adec:decorative xmlns:adec="http://schemas.microsoft.com/office/drawing/2017/decorative" val="1"/>
              </a:ext>
            </a:extLst>
          </p:cNvPr>
          <p:cNvGrpSpPr/>
          <p:nvPr/>
        </p:nvGrpSpPr>
        <p:grpSpPr>
          <a:xfrm>
            <a:off x="4742314" y="971198"/>
            <a:ext cx="844488" cy="844488"/>
            <a:chOff x="4742314" y="2335503"/>
            <a:chExt cx="844488" cy="844488"/>
          </a:xfrm>
        </p:grpSpPr>
        <p:sp useBgFill="1">
          <p:nvSpPr>
            <p:cNvPr id="18" name="Oval 17">
              <a:extLst>
                <a:ext uri="{FF2B5EF4-FFF2-40B4-BE49-F238E27FC236}">
                  <a16:creationId xmlns:a16="http://schemas.microsoft.com/office/drawing/2014/main" id="{2A9398DE-6747-D6B5-02DC-4D294AF42699}"/>
                </a:ext>
              </a:extLst>
            </p:cNvPr>
            <p:cNvSpPr/>
            <p:nvPr/>
          </p:nvSpPr>
          <p:spPr>
            <a:xfrm>
              <a:off x="4742314" y="2335503"/>
              <a:ext cx="844488" cy="844488"/>
            </a:xfrm>
            <a:prstGeom prst="ellipse">
              <a:avLst/>
            </a:prstGeom>
            <a:solidFill>
              <a:schemeClr val="bg1"/>
            </a:solidFill>
            <a:ln w="12700" cap="rnd">
              <a:gradFill flip="none" rotWithShape="1">
                <a:gsLst>
                  <a:gs pos="0">
                    <a:srgbClr val="0D74D3"/>
                  </a:gs>
                  <a:gs pos="100000">
                    <a:srgbClr val="6358CC"/>
                  </a:gs>
                </a:gsLst>
                <a:lin ang="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Sans Text" panose="020F0502020204030204"/>
                <a:ea typeface="+mn-ea"/>
                <a:cs typeface="Segoe UI" panose="020B0502040204020203" pitchFamily="34" charset="0"/>
              </a:endParaRPr>
            </a:p>
          </p:txBody>
        </p:sp>
        <p:pic>
          <p:nvPicPr>
            <p:cNvPr id="19" name="Graphic 18">
              <a:extLst>
                <a:ext uri="{FF2B5EF4-FFF2-40B4-BE49-F238E27FC236}">
                  <a16:creationId xmlns:a16="http://schemas.microsoft.com/office/drawing/2014/main" id="{13860580-580A-8546-A9B9-BA73944D45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8179" y="2527363"/>
              <a:ext cx="372757" cy="460769"/>
            </a:xfrm>
            <a:prstGeom prst="rect">
              <a:avLst/>
            </a:prstGeom>
          </p:spPr>
        </p:pic>
      </p:grpSp>
      <p:cxnSp>
        <p:nvCxnSpPr>
          <p:cNvPr id="112" name="Straight Arrow Connector 111">
            <a:extLst>
              <a:ext uri="{FF2B5EF4-FFF2-40B4-BE49-F238E27FC236}">
                <a16:creationId xmlns:a16="http://schemas.microsoft.com/office/drawing/2014/main" id="{12BD5901-90FA-FA6C-F075-98CDBB2C251E}"/>
              </a:ext>
              <a:ext uri="{C183D7F6-B498-43B3-948B-1728B52AA6E4}">
                <adec:decorative xmlns:adec="http://schemas.microsoft.com/office/drawing/2017/decorative" val="1"/>
              </a:ext>
            </a:extLst>
          </p:cNvPr>
          <p:cNvCxnSpPr>
            <a:cxnSpLocks/>
          </p:cNvCxnSpPr>
          <p:nvPr/>
        </p:nvCxnSpPr>
        <p:spPr>
          <a:xfrm>
            <a:off x="4311585" y="2847815"/>
            <a:ext cx="1699200"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2" name="Group 131">
            <a:extLst>
              <a:ext uri="{FF2B5EF4-FFF2-40B4-BE49-F238E27FC236}">
                <a16:creationId xmlns:a16="http://schemas.microsoft.com/office/drawing/2014/main" id="{5B989DDF-FFB4-68FA-B71D-A1E67827A594}"/>
              </a:ext>
              <a:ext uri="{C183D7F6-B498-43B3-948B-1728B52AA6E4}">
                <adec:decorative xmlns:adec="http://schemas.microsoft.com/office/drawing/2017/decorative" val="1"/>
              </a:ext>
            </a:extLst>
          </p:cNvPr>
          <p:cNvGrpSpPr/>
          <p:nvPr/>
        </p:nvGrpSpPr>
        <p:grpSpPr>
          <a:xfrm>
            <a:off x="4522868" y="3686448"/>
            <a:ext cx="1276634" cy="671945"/>
            <a:chOff x="4725206" y="3301038"/>
            <a:chExt cx="871958" cy="671945"/>
          </a:xfrm>
        </p:grpSpPr>
        <p:cxnSp>
          <p:nvCxnSpPr>
            <p:cNvPr id="115" name="Straight Arrow Connector 114" descr="Dark grey line">
              <a:extLst>
                <a:ext uri="{FF2B5EF4-FFF2-40B4-BE49-F238E27FC236}">
                  <a16:creationId xmlns:a16="http://schemas.microsoft.com/office/drawing/2014/main" id="{5999D0CB-2E0F-653C-CEE8-16CF21316FBF}"/>
                </a:ext>
                <a:ext uri="{C183D7F6-B498-43B3-948B-1728B52AA6E4}">
                  <adec:decorative xmlns:adec="http://schemas.microsoft.com/office/drawing/2017/decorative" val="0"/>
                </a:ext>
              </a:extLst>
            </p:cNvPr>
            <p:cNvCxnSpPr>
              <a:cxnSpLocks/>
            </p:cNvCxnSpPr>
            <p:nvPr/>
          </p:nvCxnSpPr>
          <p:spPr>
            <a:xfrm>
              <a:off x="4725206" y="3301038"/>
              <a:ext cx="871958"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Arrow Connector 127" descr="Dark grey line">
              <a:extLst>
                <a:ext uri="{FF2B5EF4-FFF2-40B4-BE49-F238E27FC236}">
                  <a16:creationId xmlns:a16="http://schemas.microsoft.com/office/drawing/2014/main" id="{DD0CCFCD-DF70-EC1D-D689-45EAEB1F7517}"/>
                </a:ext>
                <a:ext uri="{C183D7F6-B498-43B3-948B-1728B52AA6E4}">
                  <adec:decorative xmlns:adec="http://schemas.microsoft.com/office/drawing/2017/decorative" val="0"/>
                </a:ext>
              </a:extLst>
            </p:cNvPr>
            <p:cNvCxnSpPr>
              <a:cxnSpLocks/>
            </p:cNvCxnSpPr>
            <p:nvPr/>
          </p:nvCxnSpPr>
          <p:spPr>
            <a:xfrm>
              <a:off x="4725206" y="3972983"/>
              <a:ext cx="871958"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Rounded Rectangle 19">
            <a:extLst>
              <a:ext uri="{FF2B5EF4-FFF2-40B4-BE49-F238E27FC236}">
                <a16:creationId xmlns:a16="http://schemas.microsoft.com/office/drawing/2014/main" id="{607F0CB1-29A1-FF59-DA25-912C906BC05C}"/>
              </a:ext>
              <a:ext uri="{C183D7F6-B498-43B3-948B-1728B52AA6E4}">
                <adec:decorative xmlns:adec="http://schemas.microsoft.com/office/drawing/2017/decorative" val="1"/>
              </a:ext>
            </a:extLst>
          </p:cNvPr>
          <p:cNvSpPr/>
          <p:nvPr/>
        </p:nvSpPr>
        <p:spPr bwMode="auto">
          <a:xfrm>
            <a:off x="6181701" y="1412519"/>
            <a:ext cx="1699200" cy="4474282"/>
          </a:xfrm>
          <a:prstGeom prst="roundRect">
            <a:avLst>
              <a:gd name="adj" fmla="val 9111"/>
            </a:avLst>
          </a:prstGeom>
          <a:noFill/>
          <a:ln w="12700" cap="rnd">
            <a:gradFill flip="none" rotWithShape="1">
              <a:gsLst>
                <a:gs pos="0">
                  <a:srgbClr val="6358CC"/>
                </a:gs>
                <a:gs pos="100000">
                  <a:srgbClr val="B73EC5"/>
                </a:gs>
              </a:gsLst>
              <a:lin ang="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Sans Text" panose="020F0502020204030204"/>
              <a:ea typeface="+mn-ea"/>
              <a:cs typeface="Segoe UI" panose="020B0502040204020203" pitchFamily="34" charset="0"/>
            </a:endParaRPr>
          </a:p>
        </p:txBody>
      </p:sp>
      <p:grpSp>
        <p:nvGrpSpPr>
          <p:cNvPr id="51" name="Group 50">
            <a:extLst>
              <a:ext uri="{FF2B5EF4-FFF2-40B4-BE49-F238E27FC236}">
                <a16:creationId xmlns:a16="http://schemas.microsoft.com/office/drawing/2014/main" id="{1BCAD2DD-87C0-6543-2215-A41EF087FCD7}"/>
              </a:ext>
              <a:ext uri="{C183D7F6-B498-43B3-948B-1728B52AA6E4}">
                <adec:decorative xmlns:adec="http://schemas.microsoft.com/office/drawing/2017/decorative" val="1"/>
              </a:ext>
            </a:extLst>
          </p:cNvPr>
          <p:cNvGrpSpPr/>
          <p:nvPr/>
        </p:nvGrpSpPr>
        <p:grpSpPr>
          <a:xfrm>
            <a:off x="6609057" y="971198"/>
            <a:ext cx="844488" cy="844488"/>
            <a:chOff x="6609057" y="2335503"/>
            <a:chExt cx="844488" cy="844488"/>
          </a:xfrm>
        </p:grpSpPr>
        <p:sp useBgFill="1">
          <p:nvSpPr>
            <p:cNvPr id="52" name="Oval 51">
              <a:extLst>
                <a:ext uri="{FF2B5EF4-FFF2-40B4-BE49-F238E27FC236}">
                  <a16:creationId xmlns:a16="http://schemas.microsoft.com/office/drawing/2014/main" id="{0FC67B7D-60FB-3482-48A9-2830FDDBADDB}"/>
                </a:ext>
              </a:extLst>
            </p:cNvPr>
            <p:cNvSpPr/>
            <p:nvPr/>
          </p:nvSpPr>
          <p:spPr>
            <a:xfrm>
              <a:off x="6609057" y="2335503"/>
              <a:ext cx="844488" cy="844488"/>
            </a:xfrm>
            <a:prstGeom prst="ellipse">
              <a:avLst/>
            </a:prstGeom>
            <a:solidFill>
              <a:schemeClr val="bg1"/>
            </a:solidFill>
            <a:ln w="12700" cap="rnd">
              <a:gradFill flip="none" rotWithShape="1">
                <a:gsLst>
                  <a:gs pos="0">
                    <a:srgbClr val="6358CC"/>
                  </a:gs>
                  <a:gs pos="100000">
                    <a:srgbClr val="B73EC5"/>
                  </a:gs>
                </a:gsLst>
                <a:lin ang="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Sans Text" panose="020F0502020204030204"/>
                <a:ea typeface="+mn-ea"/>
                <a:cs typeface="Segoe UI" panose="020B0502040204020203" pitchFamily="34" charset="0"/>
              </a:endParaRPr>
            </a:p>
          </p:txBody>
        </p:sp>
        <p:pic>
          <p:nvPicPr>
            <p:cNvPr id="53" name="Graphic 52">
              <a:extLst>
                <a:ext uri="{FF2B5EF4-FFF2-40B4-BE49-F238E27FC236}">
                  <a16:creationId xmlns:a16="http://schemas.microsoft.com/office/drawing/2014/main" id="{581C23E4-66D0-1098-CA5D-F304180CEAB3}"/>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8869" t="27981" r="27982" b="14792"/>
            <a:stretch/>
          </p:blipFill>
          <p:spPr>
            <a:xfrm>
              <a:off x="6770426" y="2480134"/>
              <a:ext cx="521751" cy="555227"/>
            </a:xfrm>
            <a:prstGeom prst="rect">
              <a:avLst/>
            </a:prstGeom>
          </p:spPr>
        </p:pic>
      </p:grpSp>
      <p:cxnSp>
        <p:nvCxnSpPr>
          <p:cNvPr id="105" name="Straight Arrow Connector 104">
            <a:extLst>
              <a:ext uri="{FF2B5EF4-FFF2-40B4-BE49-F238E27FC236}">
                <a16:creationId xmlns:a16="http://schemas.microsoft.com/office/drawing/2014/main" id="{6BC2D98B-7F6F-0900-3E93-46DE502322C2}"/>
              </a:ext>
              <a:ext uri="{C183D7F6-B498-43B3-948B-1728B52AA6E4}">
                <adec:decorative xmlns:adec="http://schemas.microsoft.com/office/drawing/2017/decorative" val="1"/>
              </a:ext>
            </a:extLst>
          </p:cNvPr>
          <p:cNvCxnSpPr>
            <a:cxnSpLocks/>
          </p:cNvCxnSpPr>
          <p:nvPr/>
        </p:nvCxnSpPr>
        <p:spPr>
          <a:xfrm>
            <a:off x="6181701" y="2847815"/>
            <a:ext cx="1699200"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Group 132">
            <a:extLst>
              <a:ext uri="{FF2B5EF4-FFF2-40B4-BE49-F238E27FC236}">
                <a16:creationId xmlns:a16="http://schemas.microsoft.com/office/drawing/2014/main" id="{D43D81CB-DE18-35A3-712E-C5FB9D45ACF6}"/>
              </a:ext>
              <a:ext uri="{C183D7F6-B498-43B3-948B-1728B52AA6E4}">
                <adec:decorative xmlns:adec="http://schemas.microsoft.com/office/drawing/2017/decorative" val="1"/>
              </a:ext>
            </a:extLst>
          </p:cNvPr>
          <p:cNvGrpSpPr/>
          <p:nvPr/>
        </p:nvGrpSpPr>
        <p:grpSpPr>
          <a:xfrm>
            <a:off x="6392984" y="3686448"/>
            <a:ext cx="1276634" cy="671945"/>
            <a:chOff x="6595322" y="3301038"/>
            <a:chExt cx="871958" cy="671945"/>
          </a:xfrm>
        </p:grpSpPr>
        <p:cxnSp>
          <p:nvCxnSpPr>
            <p:cNvPr id="116" name="Straight Arrow Connector 115" descr="Dark grey line">
              <a:extLst>
                <a:ext uri="{FF2B5EF4-FFF2-40B4-BE49-F238E27FC236}">
                  <a16:creationId xmlns:a16="http://schemas.microsoft.com/office/drawing/2014/main" id="{15AF2D75-CF2B-1227-A0AD-33ED67990D7F}"/>
                </a:ext>
                <a:ext uri="{C183D7F6-B498-43B3-948B-1728B52AA6E4}">
                  <adec:decorative xmlns:adec="http://schemas.microsoft.com/office/drawing/2017/decorative" val="0"/>
                </a:ext>
              </a:extLst>
            </p:cNvPr>
            <p:cNvCxnSpPr>
              <a:cxnSpLocks/>
            </p:cNvCxnSpPr>
            <p:nvPr/>
          </p:nvCxnSpPr>
          <p:spPr>
            <a:xfrm>
              <a:off x="6595322" y="3301038"/>
              <a:ext cx="871958"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Arrow Connector 128" descr="Dark grey line">
              <a:extLst>
                <a:ext uri="{FF2B5EF4-FFF2-40B4-BE49-F238E27FC236}">
                  <a16:creationId xmlns:a16="http://schemas.microsoft.com/office/drawing/2014/main" id="{BEAF06BF-88B6-F163-93B1-D9D0E39CAD06}"/>
                </a:ext>
                <a:ext uri="{C183D7F6-B498-43B3-948B-1728B52AA6E4}">
                  <adec:decorative xmlns:adec="http://schemas.microsoft.com/office/drawing/2017/decorative" val="0"/>
                </a:ext>
              </a:extLst>
            </p:cNvPr>
            <p:cNvCxnSpPr>
              <a:cxnSpLocks/>
            </p:cNvCxnSpPr>
            <p:nvPr/>
          </p:nvCxnSpPr>
          <p:spPr>
            <a:xfrm>
              <a:off x="6595322" y="3972983"/>
              <a:ext cx="871958"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4" name="Rounded Rectangle 63">
            <a:extLst>
              <a:ext uri="{FF2B5EF4-FFF2-40B4-BE49-F238E27FC236}">
                <a16:creationId xmlns:a16="http://schemas.microsoft.com/office/drawing/2014/main" id="{9D8CD707-6B50-A50E-B6C0-567EE1912712}"/>
              </a:ext>
              <a:ext uri="{C183D7F6-B498-43B3-948B-1728B52AA6E4}">
                <adec:decorative xmlns:adec="http://schemas.microsoft.com/office/drawing/2017/decorative" val="1"/>
              </a:ext>
            </a:extLst>
          </p:cNvPr>
          <p:cNvSpPr/>
          <p:nvPr/>
        </p:nvSpPr>
        <p:spPr bwMode="auto">
          <a:xfrm>
            <a:off x="8048444" y="1412519"/>
            <a:ext cx="1697836" cy="4474282"/>
          </a:xfrm>
          <a:prstGeom prst="roundRect">
            <a:avLst>
              <a:gd name="adj" fmla="val 9111"/>
            </a:avLst>
          </a:prstGeom>
          <a:noFill/>
          <a:ln w="12700" cap="rnd">
            <a:gradFill flip="none" rotWithShape="1">
              <a:gsLst>
                <a:gs pos="0">
                  <a:srgbClr val="B73EC5"/>
                </a:gs>
                <a:gs pos="100000">
                  <a:srgbClr val="DB4989"/>
                </a:gs>
              </a:gsLst>
              <a:lin ang="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Sans Text" panose="020F0502020204030204"/>
              <a:ea typeface="+mn-ea"/>
              <a:cs typeface="Segoe UI" panose="020B0502040204020203" pitchFamily="34" charset="0"/>
            </a:endParaRPr>
          </a:p>
        </p:txBody>
      </p:sp>
      <p:grpSp>
        <p:nvGrpSpPr>
          <p:cNvPr id="66" name="Group 65">
            <a:extLst>
              <a:ext uri="{FF2B5EF4-FFF2-40B4-BE49-F238E27FC236}">
                <a16:creationId xmlns:a16="http://schemas.microsoft.com/office/drawing/2014/main" id="{7EC9FE63-8E6F-6AB6-C785-4F7E62379C36}"/>
              </a:ext>
              <a:ext uri="{C183D7F6-B498-43B3-948B-1728B52AA6E4}">
                <adec:decorative xmlns:adec="http://schemas.microsoft.com/office/drawing/2017/decorative" val="1"/>
              </a:ext>
            </a:extLst>
          </p:cNvPr>
          <p:cNvGrpSpPr/>
          <p:nvPr/>
        </p:nvGrpSpPr>
        <p:grpSpPr>
          <a:xfrm>
            <a:off x="8475118" y="971198"/>
            <a:ext cx="844488" cy="844488"/>
            <a:chOff x="8475118" y="2335503"/>
            <a:chExt cx="844488" cy="844488"/>
          </a:xfrm>
        </p:grpSpPr>
        <p:sp useBgFill="1">
          <p:nvSpPr>
            <p:cNvPr id="67" name="Oval 66">
              <a:extLst>
                <a:ext uri="{FF2B5EF4-FFF2-40B4-BE49-F238E27FC236}">
                  <a16:creationId xmlns:a16="http://schemas.microsoft.com/office/drawing/2014/main" id="{1A5DCCB8-A987-4641-9CC0-42C0D5EE0324}"/>
                </a:ext>
              </a:extLst>
            </p:cNvPr>
            <p:cNvSpPr/>
            <p:nvPr/>
          </p:nvSpPr>
          <p:spPr>
            <a:xfrm>
              <a:off x="8475118" y="2335503"/>
              <a:ext cx="844488" cy="844488"/>
            </a:xfrm>
            <a:prstGeom prst="ellipse">
              <a:avLst/>
            </a:prstGeom>
            <a:solidFill>
              <a:schemeClr val="bg1"/>
            </a:solidFill>
            <a:ln w="12700" cap="rnd">
              <a:gradFill flip="none" rotWithShape="1">
                <a:gsLst>
                  <a:gs pos="0">
                    <a:srgbClr val="B73EC5"/>
                  </a:gs>
                  <a:gs pos="100000">
                    <a:srgbClr val="DB4989"/>
                  </a:gs>
                </a:gsLst>
                <a:lin ang="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Sans Text" panose="020F0502020204030204"/>
                <a:ea typeface="+mn-ea"/>
                <a:cs typeface="Segoe UI" panose="020B0502040204020203" pitchFamily="34" charset="0"/>
              </a:endParaRPr>
            </a:p>
          </p:txBody>
        </p:sp>
        <p:pic>
          <p:nvPicPr>
            <p:cNvPr id="68" name="Graphic 67">
              <a:extLst>
                <a:ext uri="{FF2B5EF4-FFF2-40B4-BE49-F238E27FC236}">
                  <a16:creationId xmlns:a16="http://schemas.microsoft.com/office/drawing/2014/main" id="{3E0AF341-CDA3-89B8-2653-5DFFB0D9500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723134" y="2504325"/>
              <a:ext cx="348457" cy="506845"/>
            </a:xfrm>
            <a:prstGeom prst="rect">
              <a:avLst/>
            </a:prstGeom>
          </p:spPr>
        </p:pic>
      </p:grpSp>
      <p:cxnSp>
        <p:nvCxnSpPr>
          <p:cNvPr id="108" name="Straight Arrow Connector 107">
            <a:extLst>
              <a:ext uri="{FF2B5EF4-FFF2-40B4-BE49-F238E27FC236}">
                <a16:creationId xmlns:a16="http://schemas.microsoft.com/office/drawing/2014/main" id="{7D9A7949-D8B3-9CD6-5D23-15C12AB3691B}"/>
              </a:ext>
              <a:ext uri="{C183D7F6-B498-43B3-948B-1728B52AA6E4}">
                <adec:decorative xmlns:adec="http://schemas.microsoft.com/office/drawing/2017/decorative" val="1"/>
              </a:ext>
            </a:extLst>
          </p:cNvPr>
          <p:cNvCxnSpPr>
            <a:cxnSpLocks/>
          </p:cNvCxnSpPr>
          <p:nvPr/>
        </p:nvCxnSpPr>
        <p:spPr>
          <a:xfrm>
            <a:off x="8048444" y="2847815"/>
            <a:ext cx="1699200"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3" name="Group 122">
            <a:extLst>
              <a:ext uri="{FF2B5EF4-FFF2-40B4-BE49-F238E27FC236}">
                <a16:creationId xmlns:a16="http://schemas.microsoft.com/office/drawing/2014/main" id="{FB22C9BD-BFF8-8D2E-46C9-B61EC61B455F}"/>
              </a:ext>
              <a:ext uri="{C183D7F6-B498-43B3-948B-1728B52AA6E4}">
                <adec:decorative xmlns:adec="http://schemas.microsoft.com/office/drawing/2017/decorative" val="1"/>
              </a:ext>
            </a:extLst>
          </p:cNvPr>
          <p:cNvGrpSpPr/>
          <p:nvPr/>
        </p:nvGrpSpPr>
        <p:grpSpPr>
          <a:xfrm>
            <a:off x="8259727" y="4102084"/>
            <a:ext cx="1276634" cy="900546"/>
            <a:chOff x="8462065" y="3716674"/>
            <a:chExt cx="871958" cy="900546"/>
          </a:xfrm>
        </p:grpSpPr>
        <p:cxnSp>
          <p:nvCxnSpPr>
            <p:cNvPr id="117" name="Straight Arrow Connector 116" descr="Dark grey line">
              <a:extLst>
                <a:ext uri="{FF2B5EF4-FFF2-40B4-BE49-F238E27FC236}">
                  <a16:creationId xmlns:a16="http://schemas.microsoft.com/office/drawing/2014/main" id="{1867170A-3A89-3BED-11A0-242646EC9DFD}"/>
                </a:ext>
                <a:ext uri="{C183D7F6-B498-43B3-948B-1728B52AA6E4}">
                  <adec:decorative xmlns:adec="http://schemas.microsoft.com/office/drawing/2017/decorative" val="0"/>
                </a:ext>
              </a:extLst>
            </p:cNvPr>
            <p:cNvCxnSpPr>
              <a:cxnSpLocks/>
            </p:cNvCxnSpPr>
            <p:nvPr/>
          </p:nvCxnSpPr>
          <p:spPr>
            <a:xfrm>
              <a:off x="8462065" y="3716674"/>
              <a:ext cx="871958"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Arrow Connector 121" descr="Dark grey line">
              <a:extLst>
                <a:ext uri="{FF2B5EF4-FFF2-40B4-BE49-F238E27FC236}">
                  <a16:creationId xmlns:a16="http://schemas.microsoft.com/office/drawing/2014/main" id="{418E6DEF-FE84-166D-CCF2-58A3A7149B54}"/>
                </a:ext>
                <a:ext uri="{C183D7F6-B498-43B3-948B-1728B52AA6E4}">
                  <adec:decorative xmlns:adec="http://schemas.microsoft.com/office/drawing/2017/decorative" val="0"/>
                </a:ext>
              </a:extLst>
            </p:cNvPr>
            <p:cNvCxnSpPr>
              <a:cxnSpLocks/>
            </p:cNvCxnSpPr>
            <p:nvPr/>
          </p:nvCxnSpPr>
          <p:spPr>
            <a:xfrm>
              <a:off x="8462065" y="4617220"/>
              <a:ext cx="871958"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69" name="Rounded Rectangle 68">
            <a:extLst>
              <a:ext uri="{FF2B5EF4-FFF2-40B4-BE49-F238E27FC236}">
                <a16:creationId xmlns:a16="http://schemas.microsoft.com/office/drawing/2014/main" id="{4AB5C7DB-B0D2-406B-D2A6-57F486016C5E}"/>
              </a:ext>
              <a:ext uri="{C183D7F6-B498-43B3-948B-1728B52AA6E4}">
                <adec:decorative xmlns:adec="http://schemas.microsoft.com/office/drawing/2017/decorative" val="1"/>
              </a:ext>
            </a:extLst>
          </p:cNvPr>
          <p:cNvSpPr/>
          <p:nvPr/>
        </p:nvSpPr>
        <p:spPr bwMode="auto">
          <a:xfrm>
            <a:off x="9913825" y="1412519"/>
            <a:ext cx="1697836" cy="4474282"/>
          </a:xfrm>
          <a:prstGeom prst="roundRect">
            <a:avLst>
              <a:gd name="adj" fmla="val 9111"/>
            </a:avLst>
          </a:prstGeom>
          <a:noFill/>
          <a:ln w="12700" cap="rnd">
            <a:gradFill flip="none" rotWithShape="1">
              <a:gsLst>
                <a:gs pos="100000">
                  <a:srgbClr val="F65567"/>
                </a:gs>
                <a:gs pos="0">
                  <a:srgbClr val="DD4A84"/>
                </a:gs>
              </a:gsLst>
              <a:lin ang="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Sans Text" panose="020F0502020204030204"/>
              <a:ea typeface="+mn-ea"/>
              <a:cs typeface="Segoe UI" panose="020B0502040204020203" pitchFamily="34" charset="0"/>
            </a:endParaRPr>
          </a:p>
        </p:txBody>
      </p:sp>
      <p:grpSp>
        <p:nvGrpSpPr>
          <p:cNvPr id="71" name="Group 70">
            <a:extLst>
              <a:ext uri="{FF2B5EF4-FFF2-40B4-BE49-F238E27FC236}">
                <a16:creationId xmlns:a16="http://schemas.microsoft.com/office/drawing/2014/main" id="{F9BAE7F3-35C4-3C07-68E6-2651B91FD134}"/>
              </a:ext>
              <a:ext uri="{C183D7F6-B498-43B3-948B-1728B52AA6E4}">
                <adec:decorative xmlns:adec="http://schemas.microsoft.com/office/drawing/2017/decorative" val="1"/>
              </a:ext>
            </a:extLst>
          </p:cNvPr>
          <p:cNvGrpSpPr/>
          <p:nvPr/>
        </p:nvGrpSpPr>
        <p:grpSpPr>
          <a:xfrm>
            <a:off x="10340499" y="971198"/>
            <a:ext cx="844488" cy="844488"/>
            <a:chOff x="10340499" y="2335503"/>
            <a:chExt cx="844488" cy="844488"/>
          </a:xfrm>
        </p:grpSpPr>
        <p:sp useBgFill="1">
          <p:nvSpPr>
            <p:cNvPr id="72" name="Oval 71">
              <a:extLst>
                <a:ext uri="{FF2B5EF4-FFF2-40B4-BE49-F238E27FC236}">
                  <a16:creationId xmlns:a16="http://schemas.microsoft.com/office/drawing/2014/main" id="{D97CE6C5-8393-F5F9-D587-63765BDD76FD}"/>
                </a:ext>
              </a:extLst>
            </p:cNvPr>
            <p:cNvSpPr/>
            <p:nvPr/>
          </p:nvSpPr>
          <p:spPr>
            <a:xfrm>
              <a:off x="10340499" y="2335503"/>
              <a:ext cx="844488" cy="844488"/>
            </a:xfrm>
            <a:prstGeom prst="ellipse">
              <a:avLst/>
            </a:prstGeom>
            <a:solidFill>
              <a:schemeClr val="bg1"/>
            </a:solidFill>
            <a:ln w="12700" cap="rnd">
              <a:gradFill flip="none" rotWithShape="1">
                <a:gsLst>
                  <a:gs pos="100000">
                    <a:srgbClr val="F65567"/>
                  </a:gs>
                  <a:gs pos="0">
                    <a:srgbClr val="DD4A84"/>
                  </a:gs>
                </a:gsLst>
                <a:lin ang="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Sans Text" panose="020F0502020204030204"/>
                <a:ea typeface="+mn-ea"/>
                <a:cs typeface="Segoe UI" panose="020B0502040204020203" pitchFamily="34" charset="0"/>
              </a:endParaRPr>
            </a:p>
          </p:txBody>
        </p:sp>
        <p:pic>
          <p:nvPicPr>
            <p:cNvPr id="73" name="Graphic 72">
              <a:extLst>
                <a:ext uri="{FF2B5EF4-FFF2-40B4-BE49-F238E27FC236}">
                  <a16:creationId xmlns:a16="http://schemas.microsoft.com/office/drawing/2014/main" id="{992CE2DE-3506-3BC3-4380-C635C6631AB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627369" y="2511296"/>
              <a:ext cx="270748" cy="492901"/>
            </a:xfrm>
            <a:prstGeom prst="rect">
              <a:avLst/>
            </a:prstGeom>
          </p:spPr>
        </p:pic>
      </p:grpSp>
      <p:cxnSp>
        <p:nvCxnSpPr>
          <p:cNvPr id="109" name="Straight Arrow Connector 108">
            <a:extLst>
              <a:ext uri="{FF2B5EF4-FFF2-40B4-BE49-F238E27FC236}">
                <a16:creationId xmlns:a16="http://schemas.microsoft.com/office/drawing/2014/main" id="{74E3CF54-925E-ED17-937A-A28DFD380AFA}"/>
              </a:ext>
              <a:ext uri="{C183D7F6-B498-43B3-948B-1728B52AA6E4}">
                <adec:decorative xmlns:adec="http://schemas.microsoft.com/office/drawing/2017/decorative" val="1"/>
              </a:ext>
            </a:extLst>
          </p:cNvPr>
          <p:cNvCxnSpPr>
            <a:cxnSpLocks/>
          </p:cNvCxnSpPr>
          <p:nvPr/>
        </p:nvCxnSpPr>
        <p:spPr>
          <a:xfrm>
            <a:off x="9913825" y="2847815"/>
            <a:ext cx="1699200"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id="{FC2A2D21-C571-0C50-532D-A561DDFD121F}"/>
              </a:ext>
              <a:ext uri="{C183D7F6-B498-43B3-948B-1728B52AA6E4}">
                <adec:decorative xmlns:adec="http://schemas.microsoft.com/office/drawing/2017/decorative" val="1"/>
              </a:ext>
            </a:extLst>
          </p:cNvPr>
          <p:cNvGrpSpPr/>
          <p:nvPr/>
        </p:nvGrpSpPr>
        <p:grpSpPr>
          <a:xfrm>
            <a:off x="10125108" y="3686448"/>
            <a:ext cx="1276634" cy="900546"/>
            <a:chOff x="10327446" y="3301038"/>
            <a:chExt cx="871958" cy="900546"/>
          </a:xfrm>
        </p:grpSpPr>
        <p:cxnSp>
          <p:nvCxnSpPr>
            <p:cNvPr id="118" name="Straight Arrow Connector 117" descr="Dark grey line">
              <a:extLst>
                <a:ext uri="{FF2B5EF4-FFF2-40B4-BE49-F238E27FC236}">
                  <a16:creationId xmlns:a16="http://schemas.microsoft.com/office/drawing/2014/main" id="{1BBDC5D7-B929-FBC6-73F4-A15940B9AFA6}"/>
                </a:ext>
                <a:ext uri="{C183D7F6-B498-43B3-948B-1728B52AA6E4}">
                  <adec:decorative xmlns:adec="http://schemas.microsoft.com/office/drawing/2017/decorative" val="0"/>
                </a:ext>
              </a:extLst>
            </p:cNvPr>
            <p:cNvCxnSpPr>
              <a:cxnSpLocks/>
            </p:cNvCxnSpPr>
            <p:nvPr/>
          </p:nvCxnSpPr>
          <p:spPr>
            <a:xfrm>
              <a:off x="10327446" y="3301038"/>
              <a:ext cx="871958"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Arrow Connector 119" descr="Dark grey line">
              <a:extLst>
                <a:ext uri="{FF2B5EF4-FFF2-40B4-BE49-F238E27FC236}">
                  <a16:creationId xmlns:a16="http://schemas.microsoft.com/office/drawing/2014/main" id="{BE9A3B06-D867-7603-D458-7D83C6752415}"/>
                </a:ext>
                <a:ext uri="{C183D7F6-B498-43B3-948B-1728B52AA6E4}">
                  <adec:decorative xmlns:adec="http://schemas.microsoft.com/office/drawing/2017/decorative" val="0"/>
                </a:ext>
              </a:extLst>
            </p:cNvPr>
            <p:cNvCxnSpPr>
              <a:cxnSpLocks/>
            </p:cNvCxnSpPr>
            <p:nvPr/>
          </p:nvCxnSpPr>
          <p:spPr>
            <a:xfrm>
              <a:off x="10327446" y="4201584"/>
              <a:ext cx="871958"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D83F2E8-94B6-B581-7BC9-7CC1C4534611}"/>
              </a:ext>
            </a:extLst>
          </p:cNvPr>
          <p:cNvSpPr>
            <a:spLocks noGrp="1"/>
          </p:cNvSpPr>
          <p:nvPr>
            <p:ph type="title"/>
          </p:nvPr>
        </p:nvSpPr>
        <p:spPr>
          <a:xfrm>
            <a:off x="563880" y="-822897"/>
            <a:ext cx="11064240" cy="443198"/>
          </a:xfrm>
        </p:spPr>
        <p:txBody>
          <a:bodyPr/>
          <a:lstStyle/>
          <a:p>
            <a:r>
              <a:rPr lang="en-US"/>
              <a:t>Title</a:t>
            </a:r>
            <a:r>
              <a:rPr lang="en-US" sz="600"/>
              <a:t>  </a:t>
            </a:r>
          </a:p>
        </p:txBody>
      </p:sp>
      <p:sp>
        <p:nvSpPr>
          <p:cNvPr id="55" name="empower">
            <a:extLst>
              <a:ext uri="{FF2B5EF4-FFF2-40B4-BE49-F238E27FC236}">
                <a16:creationId xmlns:a16="http://schemas.microsoft.com/office/drawing/2014/main" id="{F9C863B1-CB58-06BE-A789-01530A0FB8F9}"/>
              </a:ext>
              <a:ext uri="{C183D7F6-B498-43B3-948B-1728B52AA6E4}">
                <adec:decorative xmlns:adec="http://schemas.microsoft.com/office/drawing/2017/decorative" val="0"/>
              </a:ext>
            </a:extLst>
          </p:cNvPr>
          <p:cNvSpPr/>
          <p:nvPr/>
        </p:nvSpPr>
        <p:spPr bwMode="auto">
          <a:xfrm>
            <a:off x="730970" y="2216088"/>
            <a:ext cx="1404297"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49" normalizeH="0" baseline="0" noProof="0">
                <a:ln w="3175">
                  <a:noFill/>
                </a:ln>
                <a:solidFill>
                  <a:srgbClr val="091F2C"/>
                </a:solidFill>
                <a:effectLst/>
                <a:uLnTx/>
                <a:uFillTx/>
                <a:latin typeface="Segoe Sans Text" panose="020F0502020204030204"/>
                <a:ea typeface="+mj-lt"/>
                <a:cs typeface="Segoe UI Semibold"/>
              </a:rPr>
              <a:t>Automotive</a:t>
            </a:r>
          </a:p>
        </p:txBody>
      </p:sp>
      <p:sp>
        <p:nvSpPr>
          <p:cNvPr id="101" name="empower">
            <a:extLst>
              <a:ext uri="{FF2B5EF4-FFF2-40B4-BE49-F238E27FC236}">
                <a16:creationId xmlns:a16="http://schemas.microsoft.com/office/drawing/2014/main" id="{2E7209EB-B0BC-AEF9-6278-8CA211327BCF}"/>
              </a:ext>
              <a:ext uri="{C183D7F6-B498-43B3-948B-1728B52AA6E4}">
                <adec:decorative xmlns:adec="http://schemas.microsoft.com/office/drawing/2017/decorative" val="0"/>
              </a:ext>
            </a:extLst>
          </p:cNvPr>
          <p:cNvSpPr/>
          <p:nvPr/>
        </p:nvSpPr>
        <p:spPr bwMode="auto">
          <a:xfrm>
            <a:off x="730970" y="3120314"/>
            <a:ext cx="1404297" cy="180562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100000"/>
              </a:lnSpc>
              <a:spcBef>
                <a:spcPct val="0"/>
              </a:spcBef>
              <a:spcAft>
                <a:spcPts val="2000"/>
              </a:spcAft>
              <a:buClrTx/>
              <a:buSzTx/>
              <a:buFontTx/>
              <a:buNone/>
              <a:tabLst/>
              <a:defRPr/>
            </a:pPr>
            <a:r>
              <a:rPr kumimoji="0" lang="en-US" sz="1400" b="0" i="0" u="none" strike="noStrike" kern="1200" cap="none" spc="-49" normalizeH="0" baseline="0" noProof="0">
                <a:ln w="3175">
                  <a:noFill/>
                </a:ln>
                <a:solidFill>
                  <a:srgbClr val="091F2C"/>
                </a:solidFill>
                <a:effectLst/>
                <a:uLnTx/>
                <a:uFillTx/>
                <a:latin typeface="Segoe Sans Text" panose="020F0502020204030204"/>
                <a:ea typeface="+mj-lt"/>
                <a:cs typeface="Segoe UI Semibold"/>
              </a:rPr>
              <a:t>Connected fleet applications</a:t>
            </a:r>
          </a:p>
          <a:p>
            <a:pPr marL="0" marR="0" lvl="0" indent="0" algn="ctr" defTabSz="914102" rtl="0" eaLnBrk="1" fontAlgn="base" latinLnBrk="0" hangingPunct="1">
              <a:lnSpc>
                <a:spcPct val="100000"/>
              </a:lnSpc>
              <a:spcBef>
                <a:spcPct val="0"/>
              </a:spcBef>
              <a:spcAft>
                <a:spcPts val="2000"/>
              </a:spcAft>
              <a:buClrTx/>
              <a:buSzTx/>
              <a:buFontTx/>
              <a:buNone/>
              <a:tabLst/>
              <a:defRPr/>
            </a:pPr>
            <a:r>
              <a:rPr kumimoji="0" lang="en-US" sz="1400" b="0" i="0" u="none" strike="noStrike" kern="1200" cap="none" spc="-49" normalizeH="0" baseline="0" noProof="0">
                <a:ln w="3175">
                  <a:noFill/>
                </a:ln>
                <a:solidFill>
                  <a:srgbClr val="091F2C"/>
                </a:solidFill>
                <a:effectLst/>
                <a:uLnTx/>
                <a:uFillTx/>
                <a:latin typeface="Segoe Sans Text" panose="020F0502020204030204"/>
                <a:ea typeface="+mj-lt"/>
                <a:cs typeface="Segoe UI Semibold"/>
              </a:rPr>
              <a:t>Autonomous </a:t>
            </a:r>
            <a:br>
              <a:rPr kumimoji="0" lang="en-US" sz="1400" b="0" i="0" u="none" strike="noStrike" kern="1200" cap="none" spc="-49" normalizeH="0" baseline="0" noProof="0">
                <a:ln w="3175">
                  <a:noFill/>
                </a:ln>
                <a:solidFill>
                  <a:srgbClr val="091F2C"/>
                </a:solidFill>
                <a:effectLst/>
                <a:uLnTx/>
                <a:uFillTx/>
                <a:latin typeface="Segoe Sans Text" panose="020F0502020204030204"/>
                <a:ea typeface="+mj-lt"/>
                <a:cs typeface="Segoe UI Semibold"/>
              </a:rPr>
            </a:br>
            <a:r>
              <a:rPr kumimoji="0" lang="en-US" sz="1400" b="0" i="0" u="none" strike="noStrike" kern="1200" cap="none" spc="-49" normalizeH="0" baseline="0" noProof="0">
                <a:ln w="3175">
                  <a:noFill/>
                </a:ln>
                <a:solidFill>
                  <a:srgbClr val="091F2C"/>
                </a:solidFill>
                <a:effectLst/>
                <a:uLnTx/>
                <a:uFillTx/>
                <a:latin typeface="Segoe Sans Text" panose="020F0502020204030204"/>
                <a:ea typeface="+mj-lt"/>
                <a:cs typeface="Segoe UI Semibold"/>
              </a:rPr>
              <a:t>Driving</a:t>
            </a:r>
          </a:p>
          <a:p>
            <a:pPr marL="0" marR="0" lvl="0" indent="0" algn="ctr" defTabSz="914102" rtl="0" eaLnBrk="1" fontAlgn="base" latinLnBrk="0" hangingPunct="1">
              <a:lnSpc>
                <a:spcPct val="100000"/>
              </a:lnSpc>
              <a:spcBef>
                <a:spcPct val="0"/>
              </a:spcBef>
              <a:spcAft>
                <a:spcPts val="2000"/>
              </a:spcAft>
              <a:buClrTx/>
              <a:buSzTx/>
              <a:buFontTx/>
              <a:buNone/>
              <a:tabLst/>
              <a:defRPr/>
            </a:pPr>
            <a:r>
              <a:rPr kumimoji="0" lang="en-US" sz="1400" b="0" i="0" u="none" strike="noStrike" kern="1200" cap="none" spc="-49" normalizeH="0" baseline="0" noProof="0">
                <a:ln w="3175">
                  <a:noFill/>
                </a:ln>
                <a:solidFill>
                  <a:srgbClr val="091F2C"/>
                </a:solidFill>
                <a:effectLst/>
                <a:uLnTx/>
                <a:uFillTx/>
                <a:latin typeface="Segoe Sans Text" panose="020F0502020204030204"/>
                <a:ea typeface="+mj-lt"/>
                <a:cs typeface="Segoe UI Semibold"/>
              </a:rPr>
              <a:t>Manufacturing </a:t>
            </a:r>
            <a:br>
              <a:rPr kumimoji="0" lang="en-US" sz="1400" b="0" i="0" u="none" strike="noStrike" kern="1200" cap="none" spc="-49" normalizeH="0" baseline="0" noProof="0">
                <a:ln w="3175">
                  <a:noFill/>
                </a:ln>
                <a:solidFill>
                  <a:srgbClr val="091F2C"/>
                </a:solidFill>
                <a:effectLst/>
                <a:uLnTx/>
                <a:uFillTx/>
                <a:latin typeface="Segoe Sans Text" panose="020F0502020204030204"/>
                <a:ea typeface="+mj-lt"/>
                <a:cs typeface="Segoe UI Semibold"/>
              </a:rPr>
            </a:br>
            <a:r>
              <a:rPr kumimoji="0" lang="en-US" sz="1400" b="0" i="0" u="none" strike="noStrike" kern="1200" cap="none" spc="-49" normalizeH="0" baseline="0" noProof="0">
                <a:ln w="3175">
                  <a:noFill/>
                </a:ln>
                <a:solidFill>
                  <a:srgbClr val="091F2C"/>
                </a:solidFill>
                <a:effectLst/>
                <a:uLnTx/>
                <a:uFillTx/>
                <a:latin typeface="Segoe Sans Text" panose="020F0502020204030204"/>
                <a:ea typeface="+mj-lt"/>
                <a:cs typeface="Segoe UI Semibold"/>
              </a:rPr>
              <a:t>+ R&amp;D</a:t>
            </a:r>
          </a:p>
        </p:txBody>
      </p:sp>
      <p:sp>
        <p:nvSpPr>
          <p:cNvPr id="60" name="engage">
            <a:extLst>
              <a:ext uri="{FF2B5EF4-FFF2-40B4-BE49-F238E27FC236}">
                <a16:creationId xmlns:a16="http://schemas.microsoft.com/office/drawing/2014/main" id="{9B160D05-7A41-4B0B-21F0-F1F6A92DA3BD}"/>
              </a:ext>
              <a:ext uri="{C183D7F6-B498-43B3-948B-1728B52AA6E4}">
                <adec:decorative xmlns:adec="http://schemas.microsoft.com/office/drawing/2017/decorative" val="0"/>
              </a:ext>
            </a:extLst>
          </p:cNvPr>
          <p:cNvSpPr/>
          <p:nvPr/>
        </p:nvSpPr>
        <p:spPr bwMode="auto">
          <a:xfrm>
            <a:off x="2596349" y="2216088"/>
            <a:ext cx="1404297"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49" normalizeH="0" baseline="0" noProof="0">
                <a:ln w="3175">
                  <a:noFill/>
                </a:ln>
                <a:solidFill>
                  <a:srgbClr val="091F2C"/>
                </a:solidFill>
                <a:effectLst/>
                <a:uLnTx/>
                <a:uFillTx/>
                <a:latin typeface="Segoe Sans Text" panose="020F0502020204030204"/>
                <a:ea typeface="+mj-lt"/>
                <a:cs typeface="Segoe UI Semibold"/>
              </a:rPr>
              <a:t>Manufacturing</a:t>
            </a:r>
          </a:p>
        </p:txBody>
      </p:sp>
      <p:sp>
        <p:nvSpPr>
          <p:cNvPr id="102" name="engage">
            <a:extLst>
              <a:ext uri="{FF2B5EF4-FFF2-40B4-BE49-F238E27FC236}">
                <a16:creationId xmlns:a16="http://schemas.microsoft.com/office/drawing/2014/main" id="{3DFDC891-E238-3E23-7EB1-B09335332D15}"/>
              </a:ext>
              <a:ext uri="{C183D7F6-B498-43B3-948B-1728B52AA6E4}">
                <adec:decorative xmlns:adec="http://schemas.microsoft.com/office/drawing/2017/decorative" val="0"/>
              </a:ext>
            </a:extLst>
          </p:cNvPr>
          <p:cNvSpPr/>
          <p:nvPr/>
        </p:nvSpPr>
        <p:spPr bwMode="auto">
          <a:xfrm>
            <a:off x="2596349" y="3120314"/>
            <a:ext cx="1404297" cy="180562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100000"/>
              </a:lnSpc>
              <a:spcBef>
                <a:spcPct val="0"/>
              </a:spcBef>
              <a:spcAft>
                <a:spcPts val="2000"/>
              </a:spcAft>
              <a:buClrTx/>
              <a:buSzTx/>
              <a:buFontTx/>
              <a:buNone/>
              <a:tabLst/>
              <a:defRPr/>
            </a:pPr>
            <a:r>
              <a:rPr kumimoji="0" lang="en-US" sz="1400" b="0" i="0" u="none" strike="noStrike" kern="1200" cap="none" spc="-49" normalizeH="0" baseline="0" noProof="0">
                <a:ln w="3175">
                  <a:noFill/>
                </a:ln>
                <a:solidFill>
                  <a:srgbClr val="091F2C"/>
                </a:solidFill>
                <a:effectLst/>
                <a:uLnTx/>
                <a:uFillTx/>
                <a:latin typeface="Segoe Sans Text" panose="020F0502020204030204"/>
                <a:ea typeface="+mj-lt"/>
                <a:cs typeface="Segoe UI Semibold"/>
              </a:rPr>
              <a:t>Improving Quality and Throughput</a:t>
            </a:r>
          </a:p>
          <a:p>
            <a:pPr marL="0" marR="0" lvl="0" indent="0" algn="ctr" defTabSz="914102" rtl="0" eaLnBrk="1" fontAlgn="base" latinLnBrk="0" hangingPunct="1">
              <a:lnSpc>
                <a:spcPct val="100000"/>
              </a:lnSpc>
              <a:spcBef>
                <a:spcPct val="0"/>
              </a:spcBef>
              <a:spcAft>
                <a:spcPts val="2000"/>
              </a:spcAft>
              <a:buClrTx/>
              <a:buSzTx/>
              <a:buFontTx/>
              <a:buNone/>
              <a:tabLst/>
              <a:defRPr/>
            </a:pPr>
            <a:r>
              <a:rPr kumimoji="0" lang="en-US" sz="1400" b="0" i="0" u="none" strike="noStrike" kern="1200" cap="none" spc="-49" normalizeH="0" baseline="0" noProof="0">
                <a:ln w="3175">
                  <a:noFill/>
                </a:ln>
                <a:solidFill>
                  <a:srgbClr val="091F2C"/>
                </a:solidFill>
                <a:effectLst/>
                <a:uLnTx/>
                <a:uFillTx/>
                <a:latin typeface="Segoe Sans Text" panose="020F0502020204030204"/>
                <a:ea typeface="+mj-lt"/>
                <a:cs typeface="Segoe UI Semibold"/>
              </a:rPr>
              <a:t>Predictive Maintenance</a:t>
            </a:r>
          </a:p>
          <a:p>
            <a:pPr marL="0" marR="0" lvl="0" indent="0" algn="ctr" defTabSz="914102" rtl="0" eaLnBrk="1" fontAlgn="base" latinLnBrk="0" hangingPunct="1">
              <a:lnSpc>
                <a:spcPct val="100000"/>
              </a:lnSpc>
              <a:spcBef>
                <a:spcPct val="0"/>
              </a:spcBef>
              <a:spcAft>
                <a:spcPts val="2000"/>
              </a:spcAft>
              <a:buClrTx/>
              <a:buSzTx/>
              <a:buFontTx/>
              <a:buNone/>
              <a:tabLst/>
              <a:defRPr/>
            </a:pPr>
            <a:r>
              <a:rPr kumimoji="0" lang="en-US" sz="1400" b="0" i="0" u="none" strike="noStrike" kern="1200" cap="none" spc="-49" normalizeH="0" baseline="0" noProof="0">
                <a:ln w="3175">
                  <a:noFill/>
                </a:ln>
                <a:solidFill>
                  <a:srgbClr val="091F2C"/>
                </a:solidFill>
                <a:effectLst/>
                <a:uLnTx/>
                <a:uFillTx/>
                <a:latin typeface="Segoe Sans Text" panose="020F0502020204030204"/>
                <a:ea typeface="+mj-lt"/>
                <a:cs typeface="Segoe UI Semibold"/>
              </a:rPr>
              <a:t>Inventory </a:t>
            </a:r>
            <a:br>
              <a:rPr kumimoji="0" lang="en-US" sz="1400" b="0" i="0" u="none" strike="noStrike" kern="1200" cap="none" spc="-49" normalizeH="0" baseline="0" noProof="0">
                <a:ln w="3175">
                  <a:noFill/>
                </a:ln>
                <a:solidFill>
                  <a:srgbClr val="091F2C"/>
                </a:solidFill>
                <a:effectLst/>
                <a:uLnTx/>
                <a:uFillTx/>
                <a:latin typeface="Segoe Sans Text" panose="020F0502020204030204"/>
                <a:ea typeface="+mj-lt"/>
                <a:cs typeface="Segoe UI Semibold"/>
              </a:rPr>
            </a:br>
            <a:r>
              <a:rPr kumimoji="0" lang="en-US" sz="1400" b="0" i="0" u="none" strike="noStrike" kern="1200" cap="none" spc="-49" normalizeH="0" baseline="0" noProof="0">
                <a:ln w="3175">
                  <a:noFill/>
                </a:ln>
                <a:solidFill>
                  <a:srgbClr val="091F2C"/>
                </a:solidFill>
                <a:effectLst/>
                <a:uLnTx/>
                <a:uFillTx/>
                <a:latin typeface="Segoe Sans Text" panose="020F0502020204030204"/>
                <a:ea typeface="+mj-lt"/>
                <a:cs typeface="Segoe UI Semibold"/>
              </a:rPr>
              <a:t>Prediction</a:t>
            </a:r>
          </a:p>
        </p:txBody>
      </p:sp>
      <p:sp>
        <p:nvSpPr>
          <p:cNvPr id="4" name="transform">
            <a:extLst>
              <a:ext uri="{FF2B5EF4-FFF2-40B4-BE49-F238E27FC236}">
                <a16:creationId xmlns:a16="http://schemas.microsoft.com/office/drawing/2014/main" id="{EACB6EC5-B167-22E0-42F6-DF8FD4789C6E}"/>
              </a:ext>
              <a:ext uri="{C183D7F6-B498-43B3-948B-1728B52AA6E4}">
                <adec:decorative xmlns:adec="http://schemas.microsoft.com/office/drawing/2017/decorative" val="0"/>
              </a:ext>
            </a:extLst>
          </p:cNvPr>
          <p:cNvSpPr/>
          <p:nvPr/>
        </p:nvSpPr>
        <p:spPr bwMode="auto">
          <a:xfrm>
            <a:off x="4462410" y="2216088"/>
            <a:ext cx="1404297"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49" normalizeH="0" baseline="0" noProof="0">
                <a:ln w="3175">
                  <a:noFill/>
                </a:ln>
                <a:solidFill>
                  <a:srgbClr val="091F2C"/>
                </a:solidFill>
                <a:effectLst/>
                <a:uLnTx/>
                <a:uFillTx/>
                <a:latin typeface="Segoe Sans Text" panose="020F0502020204030204"/>
                <a:ea typeface="+mj-lt"/>
                <a:cs typeface="Segoe UI Semibold"/>
              </a:rPr>
              <a:t>Logistics</a:t>
            </a:r>
          </a:p>
        </p:txBody>
      </p:sp>
      <p:sp>
        <p:nvSpPr>
          <p:cNvPr id="99" name="transform">
            <a:extLst>
              <a:ext uri="{FF2B5EF4-FFF2-40B4-BE49-F238E27FC236}">
                <a16:creationId xmlns:a16="http://schemas.microsoft.com/office/drawing/2014/main" id="{784E0B31-60E3-7A81-31CA-DAB5E995EFD8}"/>
              </a:ext>
              <a:ext uri="{C183D7F6-B498-43B3-948B-1728B52AA6E4}">
                <adec:decorative xmlns:adec="http://schemas.microsoft.com/office/drawing/2017/decorative" val="0"/>
              </a:ext>
            </a:extLst>
          </p:cNvPr>
          <p:cNvSpPr/>
          <p:nvPr/>
        </p:nvSpPr>
        <p:spPr bwMode="auto">
          <a:xfrm>
            <a:off x="4462410" y="3120314"/>
            <a:ext cx="1404297" cy="180562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100000"/>
              </a:lnSpc>
              <a:spcBef>
                <a:spcPct val="0"/>
              </a:spcBef>
              <a:spcAft>
                <a:spcPts val="2000"/>
              </a:spcAft>
              <a:buClrTx/>
              <a:buSzTx/>
              <a:buFontTx/>
              <a:buNone/>
              <a:tabLst/>
              <a:defRPr/>
            </a:pPr>
            <a:r>
              <a:rPr kumimoji="0" lang="en-US" sz="1400" b="0" i="0" u="none" strike="noStrike" kern="1200" cap="none" spc="-49" normalizeH="0" baseline="0" noProof="0">
                <a:ln w="3175">
                  <a:noFill/>
                </a:ln>
                <a:solidFill>
                  <a:srgbClr val="091F2C"/>
                </a:solidFill>
                <a:effectLst/>
                <a:uLnTx/>
                <a:uFillTx/>
                <a:latin typeface="Segoe Sans Text" panose="020F0502020204030204"/>
                <a:ea typeface="+mj-lt"/>
                <a:cs typeface="Segoe UI Semibold"/>
              </a:rPr>
              <a:t>Delivery tracking </a:t>
            </a:r>
            <a:br>
              <a:rPr kumimoji="0" lang="en-US" sz="1400" b="0" i="0" u="none" strike="noStrike" kern="1200" cap="none" spc="-49" normalizeH="0" baseline="0" noProof="0">
                <a:ln w="3175">
                  <a:noFill/>
                </a:ln>
                <a:solidFill>
                  <a:srgbClr val="091F2C"/>
                </a:solidFill>
                <a:effectLst/>
                <a:uLnTx/>
                <a:uFillTx/>
                <a:latin typeface="Segoe Sans Text" panose="020F0502020204030204"/>
                <a:ea typeface="+mj-lt"/>
                <a:cs typeface="Segoe UI Semibold"/>
              </a:rPr>
            </a:br>
            <a:r>
              <a:rPr kumimoji="0" lang="en-US" sz="1400" b="0" i="0" u="none" strike="noStrike" kern="1200" cap="none" spc="-49" normalizeH="0" baseline="0" noProof="0">
                <a:ln w="3175">
                  <a:noFill/>
                </a:ln>
                <a:solidFill>
                  <a:srgbClr val="091F2C"/>
                </a:solidFill>
                <a:effectLst/>
                <a:uLnTx/>
                <a:uFillTx/>
                <a:latin typeface="Segoe Sans Text" panose="020F0502020204030204"/>
                <a:ea typeface="+mj-lt"/>
                <a:cs typeface="Segoe UI Semibold"/>
              </a:rPr>
              <a:t>and routing</a:t>
            </a:r>
          </a:p>
          <a:p>
            <a:pPr marL="0" marR="0" lvl="0" indent="0" algn="ctr" defTabSz="914102" rtl="0" eaLnBrk="1" fontAlgn="base" latinLnBrk="0" hangingPunct="1">
              <a:lnSpc>
                <a:spcPct val="100000"/>
              </a:lnSpc>
              <a:spcBef>
                <a:spcPct val="0"/>
              </a:spcBef>
              <a:spcAft>
                <a:spcPts val="2000"/>
              </a:spcAft>
              <a:buClrTx/>
              <a:buSzTx/>
              <a:buFontTx/>
              <a:buNone/>
              <a:tabLst/>
              <a:defRPr/>
            </a:pPr>
            <a:r>
              <a:rPr kumimoji="0" lang="en-US" sz="1400" b="0" i="0" u="none" strike="noStrike" kern="1200" cap="none" spc="-49" normalizeH="0" baseline="0" noProof="0">
                <a:ln w="3175">
                  <a:noFill/>
                </a:ln>
                <a:solidFill>
                  <a:srgbClr val="091F2C"/>
                </a:solidFill>
                <a:effectLst/>
                <a:uLnTx/>
                <a:uFillTx/>
                <a:latin typeface="Segoe Sans Text" panose="020F0502020204030204"/>
                <a:ea typeface="+mj-lt"/>
                <a:cs typeface="Segoe UI Semibold"/>
              </a:rPr>
              <a:t>Warehouse management</a:t>
            </a:r>
          </a:p>
          <a:p>
            <a:pPr marL="0" marR="0" lvl="0" indent="0" algn="ctr" defTabSz="914102" rtl="0" eaLnBrk="1" fontAlgn="base" latinLnBrk="0" hangingPunct="1">
              <a:lnSpc>
                <a:spcPct val="100000"/>
              </a:lnSpc>
              <a:spcBef>
                <a:spcPct val="0"/>
              </a:spcBef>
              <a:spcAft>
                <a:spcPts val="2000"/>
              </a:spcAft>
              <a:buClrTx/>
              <a:buSzTx/>
              <a:buFontTx/>
              <a:buNone/>
              <a:tabLst/>
              <a:defRPr/>
            </a:pPr>
            <a:r>
              <a:rPr kumimoji="0" lang="en-US" sz="1400" b="0" i="0" u="none" strike="noStrike" kern="1200" cap="none" spc="-49" normalizeH="0" baseline="0" noProof="0">
                <a:ln w="3175">
                  <a:noFill/>
                </a:ln>
                <a:solidFill>
                  <a:srgbClr val="091F2C"/>
                </a:solidFill>
                <a:effectLst/>
                <a:uLnTx/>
                <a:uFillTx/>
                <a:latin typeface="Segoe Sans Text" panose="020F0502020204030204"/>
                <a:ea typeface="+mj-lt"/>
                <a:cs typeface="Segoe UI Semibold"/>
              </a:rPr>
              <a:t>Supply &amp; demand operations</a:t>
            </a:r>
          </a:p>
        </p:txBody>
      </p:sp>
      <p:sp>
        <p:nvSpPr>
          <p:cNvPr id="50" name="optimize">
            <a:extLst>
              <a:ext uri="{FF2B5EF4-FFF2-40B4-BE49-F238E27FC236}">
                <a16:creationId xmlns:a16="http://schemas.microsoft.com/office/drawing/2014/main" id="{808E5510-0944-C9EC-EB84-5D40538EFBEA}"/>
              </a:ext>
              <a:ext uri="{C183D7F6-B498-43B3-948B-1728B52AA6E4}">
                <adec:decorative xmlns:adec="http://schemas.microsoft.com/office/drawing/2017/decorative" val="0"/>
              </a:ext>
            </a:extLst>
          </p:cNvPr>
          <p:cNvSpPr/>
          <p:nvPr/>
        </p:nvSpPr>
        <p:spPr bwMode="auto">
          <a:xfrm>
            <a:off x="6329153" y="2092977"/>
            <a:ext cx="1404297" cy="49244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49" normalizeH="0" baseline="0" noProof="0">
                <a:ln w="3175">
                  <a:noFill/>
                </a:ln>
                <a:solidFill>
                  <a:srgbClr val="091F2C"/>
                </a:solidFill>
                <a:effectLst/>
                <a:uLnTx/>
                <a:uFillTx/>
                <a:latin typeface="Segoe Sans Text" panose="020F0502020204030204"/>
                <a:ea typeface="+mj-lt"/>
                <a:cs typeface="Segoe UI Semibold"/>
              </a:rPr>
              <a:t>Finance &amp;</a:t>
            </a:r>
            <a:br>
              <a:rPr kumimoji="0" lang="en-US" sz="1600" b="0" i="0" u="none" strike="noStrike" kern="1200" cap="none" spc="-49" normalizeH="0" baseline="0" noProof="0">
                <a:ln w="3175">
                  <a:noFill/>
                </a:ln>
                <a:solidFill>
                  <a:srgbClr val="091F2C"/>
                </a:solidFill>
                <a:effectLst/>
                <a:uLnTx/>
                <a:uFillTx/>
                <a:latin typeface="Segoe Sans Text" panose="020F0502020204030204"/>
                <a:ea typeface="+mj-lt"/>
                <a:cs typeface="Segoe UI Semibold"/>
              </a:rPr>
            </a:br>
            <a:r>
              <a:rPr kumimoji="0" lang="en-US" sz="1600" b="0" i="0" u="none" strike="noStrike" kern="1200" cap="none" spc="-49" normalizeH="0" baseline="0" noProof="0">
                <a:ln w="3175">
                  <a:noFill/>
                </a:ln>
                <a:solidFill>
                  <a:srgbClr val="091F2C"/>
                </a:solidFill>
                <a:effectLst/>
                <a:uLnTx/>
                <a:uFillTx/>
                <a:latin typeface="Segoe Sans Text" panose="020F0502020204030204"/>
                <a:ea typeface="+mj-lt"/>
                <a:cs typeface="Segoe UI Semibold"/>
              </a:rPr>
              <a:t>Insurance</a:t>
            </a:r>
          </a:p>
        </p:txBody>
      </p:sp>
      <p:sp>
        <p:nvSpPr>
          <p:cNvPr id="100" name="optimize">
            <a:extLst>
              <a:ext uri="{FF2B5EF4-FFF2-40B4-BE49-F238E27FC236}">
                <a16:creationId xmlns:a16="http://schemas.microsoft.com/office/drawing/2014/main" id="{5C39B196-FC4A-9112-8C7E-654BB681F16B}"/>
              </a:ext>
              <a:ext uri="{C183D7F6-B498-43B3-948B-1728B52AA6E4}">
                <adec:decorative xmlns:adec="http://schemas.microsoft.com/office/drawing/2017/decorative" val="0"/>
              </a:ext>
            </a:extLst>
          </p:cNvPr>
          <p:cNvSpPr/>
          <p:nvPr/>
        </p:nvSpPr>
        <p:spPr bwMode="auto">
          <a:xfrm>
            <a:off x="6329153" y="3120314"/>
            <a:ext cx="1404297" cy="180562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100000"/>
              </a:lnSpc>
              <a:spcBef>
                <a:spcPct val="0"/>
              </a:spcBef>
              <a:spcAft>
                <a:spcPts val="2000"/>
              </a:spcAft>
              <a:buClrTx/>
              <a:buSzTx/>
              <a:buFontTx/>
              <a:buNone/>
              <a:tabLst/>
              <a:defRPr/>
            </a:pPr>
            <a:r>
              <a:rPr kumimoji="0" lang="en-US" sz="1400" b="0" i="0" u="none" strike="noStrike" kern="1200" cap="none" spc="-49" normalizeH="0" baseline="0" noProof="0">
                <a:ln w="3175">
                  <a:noFill/>
                </a:ln>
                <a:solidFill>
                  <a:srgbClr val="091F2C"/>
                </a:solidFill>
                <a:effectLst/>
                <a:uLnTx/>
                <a:uFillTx/>
                <a:latin typeface="Segoe Sans Text" panose="020F0502020204030204"/>
                <a:ea typeface="+mj-lt"/>
                <a:cs typeface="Segoe UI Semibold"/>
              </a:rPr>
              <a:t>Finance </a:t>
            </a:r>
            <a:br>
              <a:rPr kumimoji="0" lang="en-US" sz="1400" b="0" i="0" u="none" strike="noStrike" kern="1200" cap="none" spc="-49" normalizeH="0" baseline="0" noProof="0">
                <a:ln w="3175">
                  <a:noFill/>
                </a:ln>
                <a:solidFill>
                  <a:srgbClr val="091F2C"/>
                </a:solidFill>
                <a:effectLst/>
                <a:uLnTx/>
                <a:uFillTx/>
                <a:latin typeface="Segoe Sans Text" panose="020F0502020204030204"/>
                <a:ea typeface="+mj-lt"/>
                <a:cs typeface="Segoe UI Semibold"/>
              </a:rPr>
            </a:br>
            <a:r>
              <a:rPr kumimoji="0" lang="en-US" sz="1400" b="0" i="0" u="none" strike="noStrike" kern="1200" cap="none" spc="-49" normalizeH="0" baseline="0" noProof="0">
                <a:ln w="3175">
                  <a:noFill/>
                </a:ln>
                <a:solidFill>
                  <a:srgbClr val="091F2C"/>
                </a:solidFill>
                <a:effectLst/>
                <a:uLnTx/>
                <a:uFillTx/>
                <a:latin typeface="Segoe Sans Text" panose="020F0502020204030204"/>
                <a:ea typeface="+mj-lt"/>
                <a:cs typeface="Segoe UI Semibold"/>
              </a:rPr>
              <a:t>Automation</a:t>
            </a:r>
          </a:p>
          <a:p>
            <a:pPr marL="0" marR="0" lvl="0" indent="0" algn="ctr" defTabSz="914102" rtl="0" eaLnBrk="1" fontAlgn="base" latinLnBrk="0" hangingPunct="1">
              <a:lnSpc>
                <a:spcPct val="100000"/>
              </a:lnSpc>
              <a:spcBef>
                <a:spcPct val="0"/>
              </a:spcBef>
              <a:spcAft>
                <a:spcPts val="2000"/>
              </a:spcAft>
              <a:buClrTx/>
              <a:buSzTx/>
              <a:buFontTx/>
              <a:buNone/>
              <a:tabLst/>
              <a:defRPr/>
            </a:pPr>
            <a:r>
              <a:rPr kumimoji="0" lang="en-US" sz="1400" b="0" i="0" u="none" strike="noStrike" kern="1200" cap="none" spc="-49" normalizeH="0" baseline="0" noProof="0">
                <a:ln w="3175">
                  <a:noFill/>
                </a:ln>
                <a:solidFill>
                  <a:srgbClr val="091F2C"/>
                </a:solidFill>
                <a:effectLst/>
                <a:uLnTx/>
                <a:uFillTx/>
                <a:latin typeface="Segoe Sans Text" panose="020F0502020204030204"/>
                <a:ea typeface="+mj-lt"/>
                <a:cs typeface="Segoe UI Semibold"/>
              </a:rPr>
              <a:t>Fraud </a:t>
            </a:r>
            <a:br>
              <a:rPr kumimoji="0" lang="en-US" sz="1400" b="0" i="0" u="none" strike="noStrike" kern="1200" cap="none" spc="-49" normalizeH="0" baseline="0" noProof="0">
                <a:ln w="3175">
                  <a:noFill/>
                </a:ln>
                <a:solidFill>
                  <a:srgbClr val="091F2C"/>
                </a:solidFill>
                <a:effectLst/>
                <a:uLnTx/>
                <a:uFillTx/>
                <a:latin typeface="Segoe Sans Text" panose="020F0502020204030204"/>
                <a:ea typeface="+mj-lt"/>
                <a:cs typeface="Segoe UI Semibold"/>
              </a:rPr>
            </a:br>
            <a:r>
              <a:rPr kumimoji="0" lang="en-US" sz="1400" b="0" i="0" u="none" strike="noStrike" kern="1200" cap="none" spc="-49" normalizeH="0" baseline="0" noProof="0">
                <a:ln w="3175">
                  <a:noFill/>
                </a:ln>
                <a:solidFill>
                  <a:srgbClr val="091F2C"/>
                </a:solidFill>
                <a:effectLst/>
                <a:uLnTx/>
                <a:uFillTx/>
                <a:latin typeface="Segoe Sans Text" panose="020F0502020204030204"/>
                <a:ea typeface="+mj-lt"/>
                <a:cs typeface="Segoe UI Semibold"/>
              </a:rPr>
              <a:t>Detection</a:t>
            </a:r>
          </a:p>
          <a:p>
            <a:pPr marL="0" marR="0" lvl="0" indent="0" algn="ctr" defTabSz="914102" rtl="0" eaLnBrk="1" fontAlgn="base" latinLnBrk="0" hangingPunct="1">
              <a:lnSpc>
                <a:spcPct val="100000"/>
              </a:lnSpc>
              <a:spcBef>
                <a:spcPct val="0"/>
              </a:spcBef>
              <a:spcAft>
                <a:spcPts val="2000"/>
              </a:spcAft>
              <a:buClrTx/>
              <a:buSzTx/>
              <a:buFontTx/>
              <a:buNone/>
              <a:tabLst/>
              <a:defRPr/>
            </a:pPr>
            <a:r>
              <a:rPr kumimoji="0" lang="en-US" sz="1400" b="0" i="0" u="none" strike="noStrike" kern="1200" cap="none" spc="-49" normalizeH="0" baseline="0" noProof="0">
                <a:ln w="3175">
                  <a:noFill/>
                </a:ln>
                <a:solidFill>
                  <a:srgbClr val="091F2C"/>
                </a:solidFill>
                <a:effectLst/>
                <a:uLnTx/>
                <a:uFillTx/>
                <a:latin typeface="Segoe Sans Text" panose="020F0502020204030204"/>
                <a:ea typeface="+mj-lt"/>
                <a:cs typeface="Segoe UI Semibold"/>
              </a:rPr>
              <a:t>Operational Efficiency</a:t>
            </a:r>
          </a:p>
        </p:txBody>
      </p:sp>
      <p:sp>
        <p:nvSpPr>
          <p:cNvPr id="65" name="engage">
            <a:extLst>
              <a:ext uri="{FF2B5EF4-FFF2-40B4-BE49-F238E27FC236}">
                <a16:creationId xmlns:a16="http://schemas.microsoft.com/office/drawing/2014/main" id="{888D6FBD-89CE-E900-E986-941A3CE697D0}"/>
              </a:ext>
              <a:ext uri="{C183D7F6-B498-43B3-948B-1728B52AA6E4}">
                <adec:decorative xmlns:adec="http://schemas.microsoft.com/office/drawing/2017/decorative" val="0"/>
              </a:ext>
            </a:extLst>
          </p:cNvPr>
          <p:cNvSpPr/>
          <p:nvPr/>
        </p:nvSpPr>
        <p:spPr bwMode="auto">
          <a:xfrm>
            <a:off x="8195214" y="2092978"/>
            <a:ext cx="1404297" cy="49244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0" cap="none" spc="-49" normalizeH="0" baseline="0" noProof="0">
                <a:ln w="3175">
                  <a:noFill/>
                </a:ln>
                <a:solidFill>
                  <a:srgbClr val="091F2C"/>
                </a:solidFill>
                <a:effectLst/>
                <a:uLnTx/>
                <a:uFillTx/>
                <a:latin typeface="Segoe Sans Text" panose="020F0502020204030204"/>
                <a:ea typeface="+mj-lt"/>
                <a:cs typeface="Segoe UI Semibold"/>
              </a:rPr>
              <a:t>Energy &amp; Utilities</a:t>
            </a:r>
          </a:p>
        </p:txBody>
      </p:sp>
      <p:sp>
        <p:nvSpPr>
          <p:cNvPr id="103" name="engage">
            <a:extLst>
              <a:ext uri="{FF2B5EF4-FFF2-40B4-BE49-F238E27FC236}">
                <a16:creationId xmlns:a16="http://schemas.microsoft.com/office/drawing/2014/main" id="{1DDBF10C-688B-1A4C-834C-8B374F13FD31}"/>
              </a:ext>
              <a:ext uri="{C183D7F6-B498-43B3-948B-1728B52AA6E4}">
                <adec:decorative xmlns:adec="http://schemas.microsoft.com/office/drawing/2017/decorative" val="0"/>
              </a:ext>
            </a:extLst>
          </p:cNvPr>
          <p:cNvSpPr/>
          <p:nvPr/>
        </p:nvSpPr>
        <p:spPr bwMode="auto">
          <a:xfrm>
            <a:off x="8195214" y="3120315"/>
            <a:ext cx="1404297" cy="24519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100000"/>
              </a:lnSpc>
              <a:spcBef>
                <a:spcPct val="0"/>
              </a:spcBef>
              <a:spcAft>
                <a:spcPts val="2000"/>
              </a:spcAft>
              <a:buClrTx/>
              <a:buSzTx/>
              <a:buFontTx/>
              <a:buNone/>
              <a:tabLst/>
              <a:defRPr/>
            </a:pPr>
            <a:r>
              <a:rPr kumimoji="0" lang="en-US" sz="1400" b="0" i="0" u="none" strike="noStrike" kern="0" cap="none" spc="-49" normalizeH="0" baseline="0" noProof="0">
                <a:ln w="3175">
                  <a:noFill/>
                </a:ln>
                <a:solidFill>
                  <a:srgbClr val="091F2C"/>
                </a:solidFill>
                <a:effectLst/>
                <a:uLnTx/>
                <a:uFillTx/>
                <a:latin typeface="Segoe Sans Text" panose="020F0502020204030204"/>
                <a:ea typeface="+mj-lt"/>
                <a:cs typeface="Segoe UI Semibold"/>
              </a:rPr>
              <a:t>Station </a:t>
            </a:r>
            <a:br>
              <a:rPr kumimoji="0" lang="en-US" sz="1400" b="0" i="0" u="none" strike="noStrike" kern="0" cap="none" spc="-49" normalizeH="0" baseline="0" noProof="0">
                <a:ln w="3175">
                  <a:noFill/>
                </a:ln>
                <a:solidFill>
                  <a:srgbClr val="091F2C"/>
                </a:solidFill>
                <a:effectLst/>
                <a:uLnTx/>
                <a:uFillTx/>
                <a:latin typeface="Segoe Sans Text" panose="020F0502020204030204"/>
                <a:ea typeface="+mj-lt"/>
                <a:cs typeface="Segoe UI Semibold"/>
              </a:rPr>
            </a:br>
            <a:r>
              <a:rPr kumimoji="0" lang="en-US" sz="1400" b="0" i="0" u="none" strike="noStrike" kern="0" cap="none" spc="-49" normalizeH="0" baseline="0" noProof="0">
                <a:ln w="3175">
                  <a:noFill/>
                </a:ln>
                <a:solidFill>
                  <a:srgbClr val="091F2C"/>
                </a:solidFill>
                <a:effectLst/>
                <a:uLnTx/>
                <a:uFillTx/>
                <a:latin typeface="Segoe Sans Text" panose="020F0502020204030204"/>
                <a:ea typeface="+mj-lt"/>
                <a:cs typeface="Segoe UI Semibold"/>
              </a:rPr>
              <a:t>monitoring, </a:t>
            </a:r>
            <a:br>
              <a:rPr kumimoji="0" lang="en-US" sz="1400" b="0" i="0" u="none" strike="noStrike" kern="0" cap="none" spc="-49" normalizeH="0" baseline="0" noProof="0">
                <a:ln w="3175">
                  <a:noFill/>
                </a:ln>
                <a:solidFill>
                  <a:srgbClr val="091F2C"/>
                </a:solidFill>
                <a:effectLst/>
                <a:uLnTx/>
                <a:uFillTx/>
                <a:latin typeface="Segoe Sans Text" panose="020F0502020204030204"/>
                <a:ea typeface="+mj-lt"/>
                <a:cs typeface="Segoe UI Semibold"/>
              </a:rPr>
            </a:br>
            <a:r>
              <a:rPr kumimoji="0" lang="en-US" sz="1400" b="0" i="0" u="none" strike="noStrike" kern="0" cap="none" spc="-49" normalizeH="0" baseline="0" noProof="0">
                <a:ln w="3175">
                  <a:noFill/>
                </a:ln>
                <a:solidFill>
                  <a:srgbClr val="091F2C"/>
                </a:solidFill>
                <a:effectLst/>
                <a:uLnTx/>
                <a:uFillTx/>
                <a:latin typeface="Segoe Sans Text" panose="020F0502020204030204"/>
                <a:ea typeface="+mj-lt"/>
                <a:cs typeface="Segoe UI Semibold"/>
              </a:rPr>
              <a:t>energy leakage detection</a:t>
            </a:r>
          </a:p>
          <a:p>
            <a:pPr marL="0" marR="0" lvl="0" indent="0" algn="ctr" defTabSz="914102" rtl="0" eaLnBrk="1" fontAlgn="base" latinLnBrk="0" hangingPunct="1">
              <a:lnSpc>
                <a:spcPct val="100000"/>
              </a:lnSpc>
              <a:spcBef>
                <a:spcPct val="0"/>
              </a:spcBef>
              <a:spcAft>
                <a:spcPts val="2000"/>
              </a:spcAft>
              <a:buClrTx/>
              <a:buSzTx/>
              <a:buFontTx/>
              <a:buNone/>
              <a:tabLst/>
              <a:defRPr/>
            </a:pPr>
            <a:r>
              <a:rPr kumimoji="0" lang="en-US" sz="1400" b="0" i="0" u="none" strike="noStrike" kern="0" cap="none" spc="-49" normalizeH="0" baseline="0" noProof="0">
                <a:ln w="3175">
                  <a:noFill/>
                </a:ln>
                <a:solidFill>
                  <a:srgbClr val="091F2C"/>
                </a:solidFill>
                <a:effectLst/>
                <a:uLnTx/>
                <a:uFillTx/>
                <a:latin typeface="Segoe Sans Text" panose="020F0502020204030204"/>
                <a:ea typeface="+mj-lt"/>
                <a:cs typeface="Segoe UI Semibold"/>
              </a:rPr>
              <a:t>Equipment Maintenance &amp; Monitoring</a:t>
            </a:r>
          </a:p>
          <a:p>
            <a:pPr marL="0" marR="0" lvl="0" indent="0" algn="ctr" defTabSz="914102" rtl="0" eaLnBrk="1" fontAlgn="base" latinLnBrk="0" hangingPunct="1">
              <a:lnSpc>
                <a:spcPct val="100000"/>
              </a:lnSpc>
              <a:spcBef>
                <a:spcPct val="0"/>
              </a:spcBef>
              <a:spcAft>
                <a:spcPts val="2000"/>
              </a:spcAft>
              <a:buClrTx/>
              <a:buSzTx/>
              <a:buFontTx/>
              <a:buNone/>
              <a:tabLst/>
              <a:defRPr/>
            </a:pPr>
            <a:r>
              <a:rPr kumimoji="0" lang="en-US" sz="1400" b="0" i="0" u="none" strike="noStrike" kern="0" cap="none" spc="-49" normalizeH="0" baseline="0" noProof="0">
                <a:ln w="3175">
                  <a:noFill/>
                </a:ln>
                <a:solidFill>
                  <a:srgbClr val="091F2C"/>
                </a:solidFill>
                <a:effectLst/>
                <a:uLnTx/>
                <a:uFillTx/>
                <a:latin typeface="Segoe Sans Text" panose="020F0502020204030204"/>
                <a:ea typeface="+mj-lt"/>
                <a:cs typeface="Segoe UI Semibold"/>
              </a:rPr>
              <a:t>Failure </a:t>
            </a:r>
            <a:br>
              <a:rPr kumimoji="0" lang="en-US" sz="1400" b="0" i="0" u="none" strike="noStrike" kern="0" cap="none" spc="-49" normalizeH="0" baseline="0" noProof="0">
                <a:ln w="3175">
                  <a:noFill/>
                </a:ln>
                <a:solidFill>
                  <a:srgbClr val="091F2C"/>
                </a:solidFill>
                <a:effectLst/>
                <a:uLnTx/>
                <a:uFillTx/>
                <a:latin typeface="Segoe Sans Text" panose="020F0502020204030204"/>
                <a:ea typeface="+mj-lt"/>
                <a:cs typeface="Segoe UI Semibold"/>
              </a:rPr>
            </a:br>
            <a:r>
              <a:rPr kumimoji="0" lang="en-US" sz="1400" b="0" i="0" u="none" strike="noStrike" kern="0" cap="none" spc="-49" normalizeH="0" baseline="0" noProof="0">
                <a:ln w="3175">
                  <a:noFill/>
                </a:ln>
                <a:solidFill>
                  <a:srgbClr val="091F2C"/>
                </a:solidFill>
                <a:effectLst/>
                <a:uLnTx/>
                <a:uFillTx/>
                <a:latin typeface="Segoe Sans Text" panose="020F0502020204030204"/>
                <a:ea typeface="+mj-lt"/>
                <a:cs typeface="Segoe UI Semibold"/>
              </a:rPr>
              <a:t>Monitoring</a:t>
            </a:r>
          </a:p>
        </p:txBody>
      </p:sp>
      <p:sp>
        <p:nvSpPr>
          <p:cNvPr id="70" name="engage">
            <a:extLst>
              <a:ext uri="{FF2B5EF4-FFF2-40B4-BE49-F238E27FC236}">
                <a16:creationId xmlns:a16="http://schemas.microsoft.com/office/drawing/2014/main" id="{85A9A114-0AFA-FC2E-C4C1-95A9338C73EF}"/>
              </a:ext>
              <a:ext uri="{C183D7F6-B498-43B3-948B-1728B52AA6E4}">
                <adec:decorative xmlns:adec="http://schemas.microsoft.com/office/drawing/2017/decorative" val="0"/>
              </a:ext>
            </a:extLst>
          </p:cNvPr>
          <p:cNvSpPr/>
          <p:nvPr/>
        </p:nvSpPr>
        <p:spPr bwMode="auto">
          <a:xfrm>
            <a:off x="10060595" y="2216088"/>
            <a:ext cx="1404297"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49" normalizeH="0" baseline="0" noProof="0">
                <a:ln w="3175">
                  <a:noFill/>
                </a:ln>
                <a:solidFill>
                  <a:srgbClr val="091F2C"/>
                </a:solidFill>
                <a:effectLst/>
                <a:uLnTx/>
                <a:uFillTx/>
                <a:latin typeface="Segoe Sans Text" panose="020F0502020204030204"/>
                <a:ea typeface="+mj-lt"/>
                <a:cs typeface="Segoe UI Semibold"/>
              </a:rPr>
              <a:t>Retail</a:t>
            </a:r>
          </a:p>
        </p:txBody>
      </p:sp>
      <p:sp>
        <p:nvSpPr>
          <p:cNvPr id="104" name="engage">
            <a:extLst>
              <a:ext uri="{FF2B5EF4-FFF2-40B4-BE49-F238E27FC236}">
                <a16:creationId xmlns:a16="http://schemas.microsoft.com/office/drawing/2014/main" id="{5B6943C4-200B-A76F-DB4D-0D230014F020}"/>
              </a:ext>
              <a:ext uri="{C183D7F6-B498-43B3-948B-1728B52AA6E4}">
                <adec:decorative xmlns:adec="http://schemas.microsoft.com/office/drawing/2017/decorative" val="0"/>
              </a:ext>
            </a:extLst>
          </p:cNvPr>
          <p:cNvSpPr/>
          <p:nvPr/>
        </p:nvSpPr>
        <p:spPr bwMode="auto">
          <a:xfrm>
            <a:off x="10060595" y="3120314"/>
            <a:ext cx="1404297" cy="202106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100000"/>
              </a:lnSpc>
              <a:spcBef>
                <a:spcPct val="0"/>
              </a:spcBef>
              <a:spcAft>
                <a:spcPts val="2000"/>
              </a:spcAft>
              <a:buClrTx/>
              <a:buSzTx/>
              <a:buFontTx/>
              <a:buNone/>
              <a:tabLst/>
              <a:defRPr/>
            </a:pPr>
            <a:r>
              <a:rPr kumimoji="0" lang="en-US" sz="1400" b="0" i="0" u="none" strike="noStrike" kern="1200" cap="none" spc="-49" normalizeH="0" baseline="0" noProof="0">
                <a:ln w="3175">
                  <a:noFill/>
                </a:ln>
                <a:solidFill>
                  <a:srgbClr val="091F2C"/>
                </a:solidFill>
                <a:effectLst/>
                <a:uLnTx/>
                <a:uFillTx/>
                <a:latin typeface="Segoe Sans Text" panose="020F0502020204030204"/>
                <a:ea typeface="+mj-lt"/>
                <a:cs typeface="Segoe UI Semibold"/>
              </a:rPr>
              <a:t>Inventory </a:t>
            </a:r>
            <a:br>
              <a:rPr kumimoji="0" lang="en-US" sz="1400" b="0" i="0" u="none" strike="noStrike" kern="1200" cap="none" spc="-49" normalizeH="0" baseline="0" noProof="0">
                <a:ln w="3175">
                  <a:noFill/>
                </a:ln>
                <a:solidFill>
                  <a:srgbClr val="091F2C"/>
                </a:solidFill>
                <a:effectLst/>
                <a:uLnTx/>
                <a:uFillTx/>
                <a:latin typeface="Segoe Sans Text" panose="020F0502020204030204"/>
                <a:ea typeface="+mj-lt"/>
                <a:cs typeface="Segoe UI Semibold"/>
              </a:rPr>
            </a:br>
            <a:r>
              <a:rPr kumimoji="0" lang="en-US" sz="1400" b="0" i="0" u="none" strike="noStrike" kern="1200" cap="none" spc="-49" normalizeH="0" baseline="0" noProof="0">
                <a:ln w="3175">
                  <a:noFill/>
                </a:ln>
                <a:solidFill>
                  <a:srgbClr val="091F2C"/>
                </a:solidFill>
                <a:effectLst/>
                <a:uLnTx/>
                <a:uFillTx/>
                <a:latin typeface="Segoe Sans Text" panose="020F0502020204030204"/>
                <a:ea typeface="+mj-lt"/>
                <a:cs typeface="Segoe UI Semibold"/>
              </a:rPr>
              <a:t>tracking</a:t>
            </a:r>
          </a:p>
          <a:p>
            <a:pPr marL="0" marR="0" lvl="0" indent="0" algn="ctr" defTabSz="914102" rtl="0" eaLnBrk="1" fontAlgn="base" latinLnBrk="0" hangingPunct="1">
              <a:lnSpc>
                <a:spcPct val="100000"/>
              </a:lnSpc>
              <a:spcBef>
                <a:spcPct val="0"/>
              </a:spcBef>
              <a:spcAft>
                <a:spcPts val="2000"/>
              </a:spcAft>
              <a:buClrTx/>
              <a:buSzTx/>
              <a:buFontTx/>
              <a:buNone/>
              <a:tabLst/>
              <a:defRPr/>
            </a:pPr>
            <a:r>
              <a:rPr kumimoji="0" lang="en-US" sz="1400" b="0" i="0" u="none" strike="noStrike" kern="1200" cap="none" spc="-49" normalizeH="0" baseline="0" noProof="0">
                <a:ln w="3175">
                  <a:noFill/>
                </a:ln>
                <a:solidFill>
                  <a:srgbClr val="091F2C"/>
                </a:solidFill>
                <a:effectLst/>
                <a:uLnTx/>
                <a:uFillTx/>
                <a:latin typeface="Segoe Sans Text" panose="020F0502020204030204"/>
                <a:ea typeface="+mj-lt"/>
                <a:cs typeface="Segoe UI Semibold"/>
              </a:rPr>
              <a:t>Promotions </a:t>
            </a:r>
            <a:br>
              <a:rPr kumimoji="0" lang="en-US" sz="1400" b="0" i="0" u="none" strike="noStrike" kern="1200" cap="none" spc="-49" normalizeH="0" baseline="0" noProof="0">
                <a:ln w="3175">
                  <a:noFill/>
                </a:ln>
                <a:solidFill>
                  <a:srgbClr val="091F2C"/>
                </a:solidFill>
                <a:effectLst/>
                <a:uLnTx/>
                <a:uFillTx/>
                <a:latin typeface="Segoe Sans Text" panose="020F0502020204030204"/>
                <a:ea typeface="+mj-lt"/>
                <a:cs typeface="Segoe UI Semibold"/>
              </a:rPr>
            </a:br>
            <a:r>
              <a:rPr kumimoji="0" lang="en-US" sz="1400" b="0" i="0" u="none" strike="noStrike" kern="1200" cap="none" spc="-49" normalizeH="0" baseline="0" noProof="0">
                <a:ln w="3175">
                  <a:noFill/>
                </a:ln>
                <a:solidFill>
                  <a:srgbClr val="091F2C"/>
                </a:solidFill>
                <a:effectLst/>
                <a:uLnTx/>
                <a:uFillTx/>
                <a:latin typeface="Segoe Sans Text" panose="020F0502020204030204"/>
                <a:ea typeface="+mj-lt"/>
                <a:cs typeface="Segoe UI Semibold"/>
              </a:rPr>
              <a:t>and buying experiences</a:t>
            </a:r>
          </a:p>
          <a:p>
            <a:pPr marL="0" marR="0" lvl="0" indent="0" algn="ctr" defTabSz="914102" rtl="0" eaLnBrk="1" fontAlgn="base" latinLnBrk="0" hangingPunct="1">
              <a:lnSpc>
                <a:spcPct val="100000"/>
              </a:lnSpc>
              <a:spcBef>
                <a:spcPct val="0"/>
              </a:spcBef>
              <a:spcAft>
                <a:spcPts val="2000"/>
              </a:spcAft>
              <a:buClrTx/>
              <a:buSzTx/>
              <a:buFontTx/>
              <a:buNone/>
              <a:tabLst/>
              <a:defRPr/>
            </a:pPr>
            <a:r>
              <a:rPr kumimoji="0" lang="en-US" sz="1400" b="0" i="0" u="none" strike="noStrike" kern="1200" cap="none" spc="-49" normalizeH="0" baseline="0" noProof="0">
                <a:ln w="3175">
                  <a:noFill/>
                </a:ln>
                <a:solidFill>
                  <a:srgbClr val="091F2C"/>
                </a:solidFill>
                <a:effectLst/>
                <a:uLnTx/>
                <a:uFillTx/>
                <a:latin typeface="Segoe Sans Text" panose="020F0502020204030204"/>
                <a:ea typeface="+mj-lt"/>
                <a:cs typeface="Segoe UI Semibold"/>
              </a:rPr>
              <a:t>Supply chain management</a:t>
            </a:r>
          </a:p>
        </p:txBody>
      </p:sp>
      <p:sp>
        <p:nvSpPr>
          <p:cNvPr id="11" name="Footer Placeholder 10">
            <a:extLst>
              <a:ext uri="{FF2B5EF4-FFF2-40B4-BE49-F238E27FC236}">
                <a16:creationId xmlns:a16="http://schemas.microsoft.com/office/drawing/2014/main" id="{14376D87-F392-44B1-3B46-D32C7D06DE4C}"/>
              </a:ext>
              <a:ext uri="{C183D7F6-B498-43B3-948B-1728B52AA6E4}">
                <adec:decorative xmlns:adec="http://schemas.microsoft.com/office/drawing/2017/decorative" val="1"/>
              </a:ext>
            </a:extLst>
          </p:cNvPr>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91F2C"/>
                </a:solidFill>
                <a:effectLst/>
                <a:uLnTx/>
                <a:uFillTx/>
                <a:latin typeface="Segoe Sans Small Semilight" pitchFamily="2" charset="0"/>
                <a:ea typeface="+mn-ea"/>
                <a:cs typeface="Segoe Sans Small Semilight" pitchFamily="2" charset="0"/>
              </a:rPr>
              <a:t>Microsoft Fabric Community Conference 2025</a:t>
            </a:r>
          </a:p>
        </p:txBody>
      </p:sp>
      <p:sp>
        <p:nvSpPr>
          <p:cNvPr id="12" name="Slide Number Placeholder 11">
            <a:extLst>
              <a:ext uri="{FF2B5EF4-FFF2-40B4-BE49-F238E27FC236}">
                <a16:creationId xmlns:a16="http://schemas.microsoft.com/office/drawing/2014/main" id="{26BB1D6B-6ECC-5560-5661-47A3FD6D5950}"/>
              </a:ext>
              <a:ext uri="{C183D7F6-B498-43B3-948B-1728B52AA6E4}">
                <adec:decorative xmlns:adec="http://schemas.microsoft.com/office/drawing/2017/decorative" val="1"/>
              </a:ext>
            </a:extLst>
          </p:cNvPr>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091F2C"/>
                </a:solidFill>
                <a:effectLst/>
                <a:uLnTx/>
                <a:uFillTx/>
                <a:latin typeface="Segoe Sans Small Semilight" pitchFamily="2" charset="0"/>
                <a:ea typeface="+mn-ea"/>
                <a:cs typeface="Segoe Sans Small Semilight"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800" b="0" i="0" u="none" strike="noStrike" kern="1200" cap="none" spc="0" normalizeH="0" baseline="0" noProof="0">
              <a:ln>
                <a:noFill/>
              </a:ln>
              <a:solidFill>
                <a:srgbClr val="091F2C"/>
              </a:solidFill>
              <a:effectLst/>
              <a:uLnTx/>
              <a:uFillTx/>
              <a:latin typeface="Segoe Sans Small Semilight" pitchFamily="2" charset="0"/>
              <a:ea typeface="+mn-ea"/>
              <a:cs typeface="Segoe Sans Small Semilight" pitchFamily="2" charset="0"/>
            </a:endParaRPr>
          </a:p>
        </p:txBody>
      </p:sp>
    </p:spTree>
    <p:extLst>
      <p:ext uri="{BB962C8B-B14F-4D97-AF65-F5344CB8AC3E}">
        <p14:creationId xmlns:p14="http://schemas.microsoft.com/office/powerpoint/2010/main" val="4881217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42" presetClass="path" presetSubtype="0" decel="100000" fill="hold" grpId="1" nodeType="withEffect">
                                  <p:stCondLst>
                                    <p:cond delay="0"/>
                                  </p:stCondLst>
                                  <p:childTnLst>
                                    <p:animMotion origin="layout" path="M 8.33333E-7 -1.11111E-6 L 8.33333E-7 0.03542 " pathEditMode="relative" rAng="0" ptsTypes="AA">
                                      <p:cBhvr>
                                        <p:cTn id="9" dur="700" spd="-100000" fill="hold"/>
                                        <p:tgtEl>
                                          <p:spTgt spid="55"/>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500"/>
                                        <p:tgtEl>
                                          <p:spTgt spid="60"/>
                                        </p:tgtEl>
                                      </p:cBhvr>
                                    </p:animEffect>
                                  </p:childTnLst>
                                </p:cTn>
                              </p:par>
                              <p:par>
                                <p:cTn id="13" presetID="42" presetClass="path" presetSubtype="0" decel="100000" fill="hold" grpId="1" nodeType="withEffect">
                                  <p:stCondLst>
                                    <p:cond delay="0"/>
                                  </p:stCondLst>
                                  <p:childTnLst>
                                    <p:animMotion origin="layout" path="M 8.33333E-7 -1.11111E-6 L 8.33333E-7 0.03542 " pathEditMode="relative" rAng="0" ptsTypes="AA">
                                      <p:cBhvr>
                                        <p:cTn id="14" dur="700" spd="-100000" fill="hold"/>
                                        <p:tgtEl>
                                          <p:spTgt spid="60"/>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grpId="1" nodeType="withEffect">
                                  <p:stCondLst>
                                    <p:cond delay="0"/>
                                  </p:stCondLst>
                                  <p:childTnLst>
                                    <p:animMotion origin="layout" path="M 8.33333E-7 -1.11111E-6 L 8.33333E-7 0.03542 " pathEditMode="relative" rAng="0" ptsTypes="AA">
                                      <p:cBhvr>
                                        <p:cTn id="19" dur="700" spd="-100000" fill="hold"/>
                                        <p:tgtEl>
                                          <p:spTgt spid="4"/>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42" presetClass="path" presetSubtype="0" decel="100000" fill="hold" grpId="1" nodeType="withEffect">
                                  <p:stCondLst>
                                    <p:cond delay="0"/>
                                  </p:stCondLst>
                                  <p:childTnLst>
                                    <p:animMotion origin="layout" path="M 8.33333E-7 -1.11111E-6 L 8.33333E-7 0.03542 " pathEditMode="relative" rAng="0" ptsTypes="AA">
                                      <p:cBhvr>
                                        <p:cTn id="24" dur="700" spd="-100000" fill="hold"/>
                                        <p:tgtEl>
                                          <p:spTgt spid="50"/>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par>
                                <p:cTn id="28" presetID="42" presetClass="path" presetSubtype="0" decel="100000" fill="hold" grpId="1" nodeType="withEffect">
                                  <p:stCondLst>
                                    <p:cond delay="0"/>
                                  </p:stCondLst>
                                  <p:childTnLst>
                                    <p:animMotion origin="layout" path="M 8.33333E-7 -1.11111E-6 L 8.33333E-7 0.03542 " pathEditMode="relative" rAng="0" ptsTypes="AA">
                                      <p:cBhvr>
                                        <p:cTn id="29" dur="700" spd="-100000" fill="hold"/>
                                        <p:tgtEl>
                                          <p:spTgt spid="65"/>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70"/>
                                        </p:tgtEl>
                                        <p:attrNameLst>
                                          <p:attrName>style.visibility</p:attrName>
                                        </p:attrNameLst>
                                      </p:cBhvr>
                                      <p:to>
                                        <p:strVal val="visible"/>
                                      </p:to>
                                    </p:set>
                                    <p:animEffect transition="in" filter="fade">
                                      <p:cBhvr>
                                        <p:cTn id="32" dur="500"/>
                                        <p:tgtEl>
                                          <p:spTgt spid="70"/>
                                        </p:tgtEl>
                                      </p:cBhvr>
                                    </p:animEffect>
                                  </p:childTnLst>
                                </p:cTn>
                              </p:par>
                              <p:par>
                                <p:cTn id="33" presetID="42" presetClass="path" presetSubtype="0" decel="100000" fill="hold" grpId="1" nodeType="withEffect">
                                  <p:stCondLst>
                                    <p:cond delay="0"/>
                                  </p:stCondLst>
                                  <p:childTnLst>
                                    <p:animMotion origin="layout" path="M 8.33333E-7 -1.11111E-6 L 8.33333E-7 0.03542 " pathEditMode="relative" rAng="0" ptsTypes="AA">
                                      <p:cBhvr>
                                        <p:cTn id="34" dur="700" spd="-100000" fill="hold"/>
                                        <p:tgtEl>
                                          <p:spTgt spid="70"/>
                                        </p:tgtEl>
                                        <p:attrNameLst>
                                          <p:attrName>ppt_x</p:attrName>
                                          <p:attrName>ppt_y</p:attrName>
                                        </p:attrNameLst>
                                      </p:cBhvr>
                                      <p:rCtr x="0" y="1759"/>
                                    </p:animMotion>
                                  </p:childTnLst>
                                </p:cTn>
                              </p:par>
                              <p:par>
                                <p:cTn id="35" presetID="10"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fade">
                                      <p:cBhvr>
                                        <p:cTn id="37" dur="500"/>
                                        <p:tgtEl>
                                          <p:spTgt spid="69"/>
                                        </p:tgtEl>
                                      </p:cBhvr>
                                    </p:animEffect>
                                  </p:childTnLst>
                                </p:cTn>
                              </p:par>
                              <p:par>
                                <p:cTn id="38" presetID="42" presetClass="path" presetSubtype="0" decel="100000" fill="hold" grpId="1" nodeType="withEffect">
                                  <p:stCondLst>
                                    <p:cond delay="0"/>
                                  </p:stCondLst>
                                  <p:childTnLst>
                                    <p:animMotion origin="layout" path="M 8.33333E-7 -1.11111E-6 L 8.33333E-7 0.03542 " pathEditMode="relative" rAng="0" ptsTypes="AA">
                                      <p:cBhvr>
                                        <p:cTn id="39" dur="700" spd="-100000" fill="hold"/>
                                        <p:tgtEl>
                                          <p:spTgt spid="69"/>
                                        </p:tgtEl>
                                        <p:attrNameLst>
                                          <p:attrName>ppt_x</p:attrName>
                                          <p:attrName>ppt_y</p:attrName>
                                        </p:attrNameLst>
                                      </p:cBhvr>
                                      <p:rCtr x="0" y="1759"/>
                                    </p:animMotion>
                                  </p:childTnLst>
                                </p:cTn>
                              </p:par>
                              <p:par>
                                <p:cTn id="40" presetID="10" presetClass="entr" presetSubtype="0" fill="hold" grpId="0" nodeType="with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fade">
                                      <p:cBhvr>
                                        <p:cTn id="42" dur="500"/>
                                        <p:tgtEl>
                                          <p:spTgt spid="64"/>
                                        </p:tgtEl>
                                      </p:cBhvr>
                                    </p:animEffect>
                                  </p:childTnLst>
                                </p:cTn>
                              </p:par>
                              <p:par>
                                <p:cTn id="43" presetID="42" presetClass="path" presetSubtype="0" decel="100000" fill="hold" grpId="1" nodeType="withEffect">
                                  <p:stCondLst>
                                    <p:cond delay="0"/>
                                  </p:stCondLst>
                                  <p:childTnLst>
                                    <p:animMotion origin="layout" path="M 8.33333E-7 -1.11111E-6 L 8.33333E-7 0.03542 " pathEditMode="relative" rAng="0" ptsTypes="AA">
                                      <p:cBhvr>
                                        <p:cTn id="44" dur="700" spd="-100000" fill="hold"/>
                                        <p:tgtEl>
                                          <p:spTgt spid="64"/>
                                        </p:tgtEl>
                                        <p:attrNameLst>
                                          <p:attrName>ppt_x</p:attrName>
                                          <p:attrName>ppt_y</p:attrName>
                                        </p:attrNameLst>
                                      </p:cBhvr>
                                      <p:rCtr x="0" y="1759"/>
                                    </p:animMotion>
                                  </p:childTnLst>
                                </p:cTn>
                              </p:par>
                              <p:par>
                                <p:cTn id="45" presetID="10"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42" presetClass="path" presetSubtype="0" decel="100000" fill="hold" grpId="1" nodeType="withEffect">
                                  <p:stCondLst>
                                    <p:cond delay="0"/>
                                  </p:stCondLst>
                                  <p:childTnLst>
                                    <p:animMotion origin="layout" path="M 8.33333E-7 -1.11111E-6 L 8.33333E-7 0.03542 " pathEditMode="relative" rAng="0" ptsTypes="AA">
                                      <p:cBhvr>
                                        <p:cTn id="49" dur="700" spd="-100000" fill="hold"/>
                                        <p:tgtEl>
                                          <p:spTgt spid="20"/>
                                        </p:tgtEl>
                                        <p:attrNameLst>
                                          <p:attrName>ppt_x</p:attrName>
                                          <p:attrName>ppt_y</p:attrName>
                                        </p:attrNameLst>
                                      </p:cBhvr>
                                      <p:rCtr x="0" y="1759"/>
                                    </p:animMotion>
                                  </p:childTnLst>
                                </p:cTn>
                              </p:par>
                              <p:par>
                                <p:cTn id="50" presetID="10" presetClass="entr" presetSubtype="0" fill="hold" grpId="0" nodeType="with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fade">
                                      <p:cBhvr>
                                        <p:cTn id="52" dur="500"/>
                                        <p:tgtEl>
                                          <p:spTgt spid="3"/>
                                        </p:tgtEl>
                                      </p:cBhvr>
                                    </p:animEffect>
                                  </p:childTnLst>
                                </p:cTn>
                              </p:par>
                              <p:par>
                                <p:cTn id="53" presetID="42" presetClass="path" presetSubtype="0" decel="100000" fill="hold" grpId="1" nodeType="withEffect">
                                  <p:stCondLst>
                                    <p:cond delay="0"/>
                                  </p:stCondLst>
                                  <p:childTnLst>
                                    <p:animMotion origin="layout" path="M 8.33333E-7 -1.11111E-6 L 8.33333E-7 0.03542 " pathEditMode="relative" rAng="0" ptsTypes="AA">
                                      <p:cBhvr>
                                        <p:cTn id="54" dur="700" spd="-100000" fill="hold"/>
                                        <p:tgtEl>
                                          <p:spTgt spid="3"/>
                                        </p:tgtEl>
                                        <p:attrNameLst>
                                          <p:attrName>ppt_x</p:attrName>
                                          <p:attrName>ppt_y</p:attrName>
                                        </p:attrNameLst>
                                      </p:cBhvr>
                                      <p:rCtr x="0" y="1759"/>
                                    </p:animMotion>
                                  </p:childTnLst>
                                </p:cTn>
                              </p:par>
                              <p:par>
                                <p:cTn id="55" presetID="10" presetClass="entr" presetSubtype="0"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animEffect transition="in" filter="fade">
                                      <p:cBhvr>
                                        <p:cTn id="57" dur="500"/>
                                        <p:tgtEl>
                                          <p:spTgt spid="59"/>
                                        </p:tgtEl>
                                      </p:cBhvr>
                                    </p:animEffect>
                                  </p:childTnLst>
                                </p:cTn>
                              </p:par>
                              <p:par>
                                <p:cTn id="58" presetID="42" presetClass="path" presetSubtype="0" decel="100000" fill="hold" grpId="1" nodeType="withEffect">
                                  <p:stCondLst>
                                    <p:cond delay="0"/>
                                  </p:stCondLst>
                                  <p:childTnLst>
                                    <p:animMotion origin="layout" path="M 8.33333E-7 -1.11111E-6 L 8.33333E-7 0.03542 " pathEditMode="relative" rAng="0" ptsTypes="AA">
                                      <p:cBhvr>
                                        <p:cTn id="59" dur="700" spd="-100000" fill="hold"/>
                                        <p:tgtEl>
                                          <p:spTgt spid="59"/>
                                        </p:tgtEl>
                                        <p:attrNameLst>
                                          <p:attrName>ppt_x</p:attrName>
                                          <p:attrName>ppt_y</p:attrName>
                                        </p:attrNameLst>
                                      </p:cBhvr>
                                      <p:rCtr x="0" y="1759"/>
                                    </p:animMotion>
                                  </p:childTnLst>
                                </p:cTn>
                              </p:par>
                              <p:par>
                                <p:cTn id="60" presetID="10" presetClass="entr" presetSubtype="0" fill="hold" grpId="0" nodeType="withEffect">
                                  <p:stCondLst>
                                    <p:cond delay="0"/>
                                  </p:stCondLst>
                                  <p:childTnLst>
                                    <p:set>
                                      <p:cBhvr>
                                        <p:cTn id="61" dur="1" fill="hold">
                                          <p:stCondLst>
                                            <p:cond delay="0"/>
                                          </p:stCondLst>
                                        </p:cTn>
                                        <p:tgtEl>
                                          <p:spTgt spid="54"/>
                                        </p:tgtEl>
                                        <p:attrNameLst>
                                          <p:attrName>style.visibility</p:attrName>
                                        </p:attrNameLst>
                                      </p:cBhvr>
                                      <p:to>
                                        <p:strVal val="visible"/>
                                      </p:to>
                                    </p:set>
                                    <p:animEffect transition="in" filter="fade">
                                      <p:cBhvr>
                                        <p:cTn id="62" dur="500"/>
                                        <p:tgtEl>
                                          <p:spTgt spid="54"/>
                                        </p:tgtEl>
                                      </p:cBhvr>
                                    </p:animEffect>
                                  </p:childTnLst>
                                </p:cTn>
                              </p:par>
                              <p:par>
                                <p:cTn id="63" presetID="42" presetClass="path" presetSubtype="0" decel="100000" fill="hold" grpId="1" nodeType="withEffect">
                                  <p:stCondLst>
                                    <p:cond delay="0"/>
                                  </p:stCondLst>
                                  <p:childTnLst>
                                    <p:animMotion origin="layout" path="M 8.33333E-7 -1.11111E-6 L 8.33333E-7 0.03542 " pathEditMode="relative" rAng="0" ptsTypes="AA">
                                      <p:cBhvr>
                                        <p:cTn id="64" dur="700" spd="-100000" fill="hold"/>
                                        <p:tgtEl>
                                          <p:spTgt spid="54"/>
                                        </p:tgtEl>
                                        <p:attrNameLst>
                                          <p:attrName>ppt_x</p:attrName>
                                          <p:attrName>ppt_y</p:attrName>
                                        </p:attrNameLst>
                                      </p:cBhvr>
                                      <p:rCtr x="0" y="1759"/>
                                    </p:animMotion>
                                  </p:childTnLst>
                                </p:cTn>
                              </p:par>
                              <p:par>
                                <p:cTn id="65" presetID="10" presetClass="entr" presetSubtype="0" fill="hold" nodeType="withEffect">
                                  <p:stCondLst>
                                    <p:cond delay="100"/>
                                  </p:stCondLst>
                                  <p:childTnLst>
                                    <p:set>
                                      <p:cBhvr>
                                        <p:cTn id="66" dur="1" fill="hold">
                                          <p:stCondLst>
                                            <p:cond delay="0"/>
                                          </p:stCondLst>
                                        </p:cTn>
                                        <p:tgtEl>
                                          <p:spTgt spid="110"/>
                                        </p:tgtEl>
                                        <p:attrNameLst>
                                          <p:attrName>style.visibility</p:attrName>
                                        </p:attrNameLst>
                                      </p:cBhvr>
                                      <p:to>
                                        <p:strVal val="visible"/>
                                      </p:to>
                                    </p:set>
                                    <p:animEffect transition="in" filter="fade">
                                      <p:cBhvr>
                                        <p:cTn id="67" dur="500"/>
                                        <p:tgtEl>
                                          <p:spTgt spid="110"/>
                                        </p:tgtEl>
                                      </p:cBhvr>
                                    </p:animEffect>
                                  </p:childTnLst>
                                </p:cTn>
                              </p:par>
                              <p:par>
                                <p:cTn id="68" presetID="42" presetClass="path" presetSubtype="0" decel="100000" fill="hold" nodeType="withEffect">
                                  <p:stCondLst>
                                    <p:cond delay="100"/>
                                  </p:stCondLst>
                                  <p:childTnLst>
                                    <p:animMotion origin="layout" path="M 8.33333E-7 -1.11111E-6 L 8.33333E-7 0.03542 " pathEditMode="relative" rAng="0" ptsTypes="AA">
                                      <p:cBhvr>
                                        <p:cTn id="69" dur="700" spd="-100000" fill="hold"/>
                                        <p:tgtEl>
                                          <p:spTgt spid="110"/>
                                        </p:tgtEl>
                                        <p:attrNameLst>
                                          <p:attrName>ppt_x</p:attrName>
                                          <p:attrName>ppt_y</p:attrName>
                                        </p:attrNameLst>
                                      </p:cBhvr>
                                      <p:rCtr x="0" y="1759"/>
                                    </p:animMotion>
                                  </p:childTnLst>
                                </p:cTn>
                              </p:par>
                              <p:par>
                                <p:cTn id="70" presetID="10" presetClass="entr" presetSubtype="0" fill="hold" nodeType="withEffect">
                                  <p:stCondLst>
                                    <p:cond delay="100"/>
                                  </p:stCondLst>
                                  <p:childTnLst>
                                    <p:set>
                                      <p:cBhvr>
                                        <p:cTn id="71" dur="1" fill="hold">
                                          <p:stCondLst>
                                            <p:cond delay="0"/>
                                          </p:stCondLst>
                                        </p:cTn>
                                        <p:tgtEl>
                                          <p:spTgt spid="130"/>
                                        </p:tgtEl>
                                        <p:attrNameLst>
                                          <p:attrName>style.visibility</p:attrName>
                                        </p:attrNameLst>
                                      </p:cBhvr>
                                      <p:to>
                                        <p:strVal val="visible"/>
                                      </p:to>
                                    </p:set>
                                    <p:animEffect transition="in" filter="fade">
                                      <p:cBhvr>
                                        <p:cTn id="72" dur="500"/>
                                        <p:tgtEl>
                                          <p:spTgt spid="130"/>
                                        </p:tgtEl>
                                      </p:cBhvr>
                                    </p:animEffect>
                                  </p:childTnLst>
                                </p:cTn>
                              </p:par>
                              <p:par>
                                <p:cTn id="73" presetID="42" presetClass="path" presetSubtype="0" decel="100000" fill="hold" nodeType="withEffect">
                                  <p:stCondLst>
                                    <p:cond delay="100"/>
                                  </p:stCondLst>
                                  <p:childTnLst>
                                    <p:animMotion origin="layout" path="M 8.33333E-7 -1.11111E-6 L 8.33333E-7 0.03542 " pathEditMode="relative" rAng="0" ptsTypes="AA">
                                      <p:cBhvr>
                                        <p:cTn id="74" dur="700" spd="-100000" fill="hold"/>
                                        <p:tgtEl>
                                          <p:spTgt spid="130"/>
                                        </p:tgtEl>
                                        <p:attrNameLst>
                                          <p:attrName>ppt_x</p:attrName>
                                          <p:attrName>ppt_y</p:attrName>
                                        </p:attrNameLst>
                                      </p:cBhvr>
                                      <p:rCtr x="0" y="1759"/>
                                    </p:animMotion>
                                  </p:childTnLst>
                                </p:cTn>
                              </p:par>
                              <p:par>
                                <p:cTn id="75" presetID="10" presetClass="entr" presetSubtype="0" fill="hold" grpId="0" nodeType="withEffect">
                                  <p:stCondLst>
                                    <p:cond delay="100"/>
                                  </p:stCondLst>
                                  <p:childTnLst>
                                    <p:set>
                                      <p:cBhvr>
                                        <p:cTn id="76" dur="1" fill="hold">
                                          <p:stCondLst>
                                            <p:cond delay="0"/>
                                          </p:stCondLst>
                                        </p:cTn>
                                        <p:tgtEl>
                                          <p:spTgt spid="101"/>
                                        </p:tgtEl>
                                        <p:attrNameLst>
                                          <p:attrName>style.visibility</p:attrName>
                                        </p:attrNameLst>
                                      </p:cBhvr>
                                      <p:to>
                                        <p:strVal val="visible"/>
                                      </p:to>
                                    </p:set>
                                    <p:animEffect transition="in" filter="fade">
                                      <p:cBhvr>
                                        <p:cTn id="77" dur="500"/>
                                        <p:tgtEl>
                                          <p:spTgt spid="101"/>
                                        </p:tgtEl>
                                      </p:cBhvr>
                                    </p:animEffect>
                                  </p:childTnLst>
                                </p:cTn>
                              </p:par>
                              <p:par>
                                <p:cTn id="78" presetID="42" presetClass="path" presetSubtype="0" decel="100000" fill="hold" grpId="1" nodeType="withEffect">
                                  <p:stCondLst>
                                    <p:cond delay="100"/>
                                  </p:stCondLst>
                                  <p:childTnLst>
                                    <p:animMotion origin="layout" path="M 8.33333E-7 -1.11111E-6 L 8.33333E-7 0.03542 " pathEditMode="relative" rAng="0" ptsTypes="AA">
                                      <p:cBhvr>
                                        <p:cTn id="79" dur="700" spd="-100000" fill="hold"/>
                                        <p:tgtEl>
                                          <p:spTgt spid="101"/>
                                        </p:tgtEl>
                                        <p:attrNameLst>
                                          <p:attrName>ppt_x</p:attrName>
                                          <p:attrName>ppt_y</p:attrName>
                                        </p:attrNameLst>
                                      </p:cBhvr>
                                      <p:rCtr x="0" y="1759"/>
                                    </p:animMotion>
                                  </p:childTnLst>
                                </p:cTn>
                              </p:par>
                              <p:par>
                                <p:cTn id="80" presetID="10" presetClass="entr" presetSubtype="0" fill="hold" nodeType="withEffect">
                                  <p:stCondLst>
                                    <p:cond delay="100"/>
                                  </p:stCondLst>
                                  <p:childTnLst>
                                    <p:set>
                                      <p:cBhvr>
                                        <p:cTn id="81" dur="1" fill="hold">
                                          <p:stCondLst>
                                            <p:cond delay="0"/>
                                          </p:stCondLst>
                                        </p:cTn>
                                        <p:tgtEl>
                                          <p:spTgt spid="111"/>
                                        </p:tgtEl>
                                        <p:attrNameLst>
                                          <p:attrName>style.visibility</p:attrName>
                                        </p:attrNameLst>
                                      </p:cBhvr>
                                      <p:to>
                                        <p:strVal val="visible"/>
                                      </p:to>
                                    </p:set>
                                    <p:animEffect transition="in" filter="fade">
                                      <p:cBhvr>
                                        <p:cTn id="82" dur="500"/>
                                        <p:tgtEl>
                                          <p:spTgt spid="111"/>
                                        </p:tgtEl>
                                      </p:cBhvr>
                                    </p:animEffect>
                                  </p:childTnLst>
                                </p:cTn>
                              </p:par>
                              <p:par>
                                <p:cTn id="83" presetID="42" presetClass="path" presetSubtype="0" decel="100000" fill="hold" nodeType="withEffect">
                                  <p:stCondLst>
                                    <p:cond delay="100"/>
                                  </p:stCondLst>
                                  <p:childTnLst>
                                    <p:animMotion origin="layout" path="M 8.33333E-7 -1.11111E-6 L 8.33333E-7 0.03542 " pathEditMode="relative" rAng="0" ptsTypes="AA">
                                      <p:cBhvr>
                                        <p:cTn id="84" dur="700" spd="-100000" fill="hold"/>
                                        <p:tgtEl>
                                          <p:spTgt spid="111"/>
                                        </p:tgtEl>
                                        <p:attrNameLst>
                                          <p:attrName>ppt_x</p:attrName>
                                          <p:attrName>ppt_y</p:attrName>
                                        </p:attrNameLst>
                                      </p:cBhvr>
                                      <p:rCtr x="0" y="1759"/>
                                    </p:animMotion>
                                  </p:childTnLst>
                                </p:cTn>
                              </p:par>
                              <p:par>
                                <p:cTn id="85" presetID="10" presetClass="entr" presetSubtype="0" fill="hold" nodeType="withEffect">
                                  <p:stCondLst>
                                    <p:cond delay="100"/>
                                  </p:stCondLst>
                                  <p:childTnLst>
                                    <p:set>
                                      <p:cBhvr>
                                        <p:cTn id="86" dur="1" fill="hold">
                                          <p:stCondLst>
                                            <p:cond delay="0"/>
                                          </p:stCondLst>
                                        </p:cTn>
                                        <p:tgtEl>
                                          <p:spTgt spid="112"/>
                                        </p:tgtEl>
                                        <p:attrNameLst>
                                          <p:attrName>style.visibility</p:attrName>
                                        </p:attrNameLst>
                                      </p:cBhvr>
                                      <p:to>
                                        <p:strVal val="visible"/>
                                      </p:to>
                                    </p:set>
                                    <p:animEffect transition="in" filter="fade">
                                      <p:cBhvr>
                                        <p:cTn id="87" dur="500"/>
                                        <p:tgtEl>
                                          <p:spTgt spid="112"/>
                                        </p:tgtEl>
                                      </p:cBhvr>
                                    </p:animEffect>
                                  </p:childTnLst>
                                </p:cTn>
                              </p:par>
                              <p:par>
                                <p:cTn id="88" presetID="42" presetClass="path" presetSubtype="0" decel="100000" fill="hold" nodeType="withEffect">
                                  <p:stCondLst>
                                    <p:cond delay="100"/>
                                  </p:stCondLst>
                                  <p:childTnLst>
                                    <p:animMotion origin="layout" path="M 8.33333E-7 -1.11111E-6 L 8.33333E-7 0.03542 " pathEditMode="relative" rAng="0" ptsTypes="AA">
                                      <p:cBhvr>
                                        <p:cTn id="89" dur="700" spd="-100000" fill="hold"/>
                                        <p:tgtEl>
                                          <p:spTgt spid="112"/>
                                        </p:tgtEl>
                                        <p:attrNameLst>
                                          <p:attrName>ppt_x</p:attrName>
                                          <p:attrName>ppt_y</p:attrName>
                                        </p:attrNameLst>
                                      </p:cBhvr>
                                      <p:rCtr x="0" y="1759"/>
                                    </p:animMotion>
                                  </p:childTnLst>
                                </p:cTn>
                              </p:par>
                              <p:par>
                                <p:cTn id="90" presetID="10" presetClass="entr" presetSubtype="0" fill="hold" nodeType="withEffect">
                                  <p:stCondLst>
                                    <p:cond delay="100"/>
                                  </p:stCondLst>
                                  <p:childTnLst>
                                    <p:set>
                                      <p:cBhvr>
                                        <p:cTn id="91" dur="1" fill="hold">
                                          <p:stCondLst>
                                            <p:cond delay="0"/>
                                          </p:stCondLst>
                                        </p:cTn>
                                        <p:tgtEl>
                                          <p:spTgt spid="105"/>
                                        </p:tgtEl>
                                        <p:attrNameLst>
                                          <p:attrName>style.visibility</p:attrName>
                                        </p:attrNameLst>
                                      </p:cBhvr>
                                      <p:to>
                                        <p:strVal val="visible"/>
                                      </p:to>
                                    </p:set>
                                    <p:animEffect transition="in" filter="fade">
                                      <p:cBhvr>
                                        <p:cTn id="92" dur="500"/>
                                        <p:tgtEl>
                                          <p:spTgt spid="105"/>
                                        </p:tgtEl>
                                      </p:cBhvr>
                                    </p:animEffect>
                                  </p:childTnLst>
                                </p:cTn>
                              </p:par>
                              <p:par>
                                <p:cTn id="93" presetID="42" presetClass="path" presetSubtype="0" decel="100000" fill="hold" nodeType="withEffect">
                                  <p:stCondLst>
                                    <p:cond delay="100"/>
                                  </p:stCondLst>
                                  <p:childTnLst>
                                    <p:animMotion origin="layout" path="M 8.33333E-7 -1.11111E-6 L 8.33333E-7 0.03542 " pathEditMode="relative" rAng="0" ptsTypes="AA">
                                      <p:cBhvr>
                                        <p:cTn id="94" dur="700" spd="-100000" fill="hold"/>
                                        <p:tgtEl>
                                          <p:spTgt spid="105"/>
                                        </p:tgtEl>
                                        <p:attrNameLst>
                                          <p:attrName>ppt_x</p:attrName>
                                          <p:attrName>ppt_y</p:attrName>
                                        </p:attrNameLst>
                                      </p:cBhvr>
                                      <p:rCtr x="0" y="1759"/>
                                    </p:animMotion>
                                  </p:childTnLst>
                                </p:cTn>
                              </p:par>
                              <p:par>
                                <p:cTn id="95" presetID="10" presetClass="entr" presetSubtype="0" fill="hold" nodeType="withEffect">
                                  <p:stCondLst>
                                    <p:cond delay="100"/>
                                  </p:stCondLst>
                                  <p:childTnLst>
                                    <p:set>
                                      <p:cBhvr>
                                        <p:cTn id="96" dur="1" fill="hold">
                                          <p:stCondLst>
                                            <p:cond delay="0"/>
                                          </p:stCondLst>
                                        </p:cTn>
                                        <p:tgtEl>
                                          <p:spTgt spid="108"/>
                                        </p:tgtEl>
                                        <p:attrNameLst>
                                          <p:attrName>style.visibility</p:attrName>
                                        </p:attrNameLst>
                                      </p:cBhvr>
                                      <p:to>
                                        <p:strVal val="visible"/>
                                      </p:to>
                                    </p:set>
                                    <p:animEffect transition="in" filter="fade">
                                      <p:cBhvr>
                                        <p:cTn id="97" dur="500"/>
                                        <p:tgtEl>
                                          <p:spTgt spid="108"/>
                                        </p:tgtEl>
                                      </p:cBhvr>
                                    </p:animEffect>
                                  </p:childTnLst>
                                </p:cTn>
                              </p:par>
                              <p:par>
                                <p:cTn id="98" presetID="42" presetClass="path" presetSubtype="0" decel="100000" fill="hold" nodeType="withEffect">
                                  <p:stCondLst>
                                    <p:cond delay="100"/>
                                  </p:stCondLst>
                                  <p:childTnLst>
                                    <p:animMotion origin="layout" path="M 8.33333E-7 -1.11111E-6 L 8.33333E-7 0.03542 " pathEditMode="relative" rAng="0" ptsTypes="AA">
                                      <p:cBhvr>
                                        <p:cTn id="99" dur="700" spd="-100000" fill="hold"/>
                                        <p:tgtEl>
                                          <p:spTgt spid="108"/>
                                        </p:tgtEl>
                                        <p:attrNameLst>
                                          <p:attrName>ppt_x</p:attrName>
                                          <p:attrName>ppt_y</p:attrName>
                                        </p:attrNameLst>
                                      </p:cBhvr>
                                      <p:rCtr x="0" y="1759"/>
                                    </p:animMotion>
                                  </p:childTnLst>
                                </p:cTn>
                              </p:par>
                              <p:par>
                                <p:cTn id="100" presetID="10" presetClass="entr" presetSubtype="0" fill="hold" nodeType="withEffect">
                                  <p:stCondLst>
                                    <p:cond delay="100"/>
                                  </p:stCondLst>
                                  <p:childTnLst>
                                    <p:set>
                                      <p:cBhvr>
                                        <p:cTn id="101" dur="1" fill="hold">
                                          <p:stCondLst>
                                            <p:cond delay="0"/>
                                          </p:stCondLst>
                                        </p:cTn>
                                        <p:tgtEl>
                                          <p:spTgt spid="109"/>
                                        </p:tgtEl>
                                        <p:attrNameLst>
                                          <p:attrName>style.visibility</p:attrName>
                                        </p:attrNameLst>
                                      </p:cBhvr>
                                      <p:to>
                                        <p:strVal val="visible"/>
                                      </p:to>
                                    </p:set>
                                    <p:animEffect transition="in" filter="fade">
                                      <p:cBhvr>
                                        <p:cTn id="102" dur="500"/>
                                        <p:tgtEl>
                                          <p:spTgt spid="109"/>
                                        </p:tgtEl>
                                      </p:cBhvr>
                                    </p:animEffect>
                                  </p:childTnLst>
                                </p:cTn>
                              </p:par>
                              <p:par>
                                <p:cTn id="103" presetID="42" presetClass="path" presetSubtype="0" decel="100000" fill="hold" nodeType="withEffect">
                                  <p:stCondLst>
                                    <p:cond delay="100"/>
                                  </p:stCondLst>
                                  <p:childTnLst>
                                    <p:animMotion origin="layout" path="M 8.33333E-7 -1.11111E-6 L 8.33333E-7 0.03542 " pathEditMode="relative" rAng="0" ptsTypes="AA">
                                      <p:cBhvr>
                                        <p:cTn id="104" dur="700" spd="-100000" fill="hold"/>
                                        <p:tgtEl>
                                          <p:spTgt spid="109"/>
                                        </p:tgtEl>
                                        <p:attrNameLst>
                                          <p:attrName>ppt_x</p:attrName>
                                          <p:attrName>ppt_y</p:attrName>
                                        </p:attrNameLst>
                                      </p:cBhvr>
                                      <p:rCtr x="0" y="1759"/>
                                    </p:animMotion>
                                  </p:childTnLst>
                                </p:cTn>
                              </p:par>
                              <p:par>
                                <p:cTn id="105" presetID="10" presetClass="entr" presetSubtype="0" fill="hold" nodeType="withEffect">
                                  <p:stCondLst>
                                    <p:cond delay="100"/>
                                  </p:stCondLst>
                                  <p:childTnLst>
                                    <p:set>
                                      <p:cBhvr>
                                        <p:cTn id="106" dur="1" fill="hold">
                                          <p:stCondLst>
                                            <p:cond delay="0"/>
                                          </p:stCondLst>
                                        </p:cTn>
                                        <p:tgtEl>
                                          <p:spTgt spid="121"/>
                                        </p:tgtEl>
                                        <p:attrNameLst>
                                          <p:attrName>style.visibility</p:attrName>
                                        </p:attrNameLst>
                                      </p:cBhvr>
                                      <p:to>
                                        <p:strVal val="visible"/>
                                      </p:to>
                                    </p:set>
                                    <p:animEffect transition="in" filter="fade">
                                      <p:cBhvr>
                                        <p:cTn id="107" dur="500"/>
                                        <p:tgtEl>
                                          <p:spTgt spid="121"/>
                                        </p:tgtEl>
                                      </p:cBhvr>
                                    </p:animEffect>
                                  </p:childTnLst>
                                </p:cTn>
                              </p:par>
                              <p:par>
                                <p:cTn id="108" presetID="42" presetClass="path" presetSubtype="0" decel="100000" fill="hold" nodeType="withEffect">
                                  <p:stCondLst>
                                    <p:cond delay="100"/>
                                  </p:stCondLst>
                                  <p:childTnLst>
                                    <p:animMotion origin="layout" path="M 8.33333E-7 -1.11111E-6 L 8.33333E-7 0.03542 " pathEditMode="relative" rAng="0" ptsTypes="AA">
                                      <p:cBhvr>
                                        <p:cTn id="109" dur="700" spd="-100000" fill="hold"/>
                                        <p:tgtEl>
                                          <p:spTgt spid="121"/>
                                        </p:tgtEl>
                                        <p:attrNameLst>
                                          <p:attrName>ppt_x</p:attrName>
                                          <p:attrName>ppt_y</p:attrName>
                                        </p:attrNameLst>
                                      </p:cBhvr>
                                      <p:rCtr x="0" y="1759"/>
                                    </p:animMotion>
                                  </p:childTnLst>
                                </p:cTn>
                              </p:par>
                              <p:par>
                                <p:cTn id="110" presetID="10" presetClass="entr" presetSubtype="0" fill="hold" nodeType="withEffect">
                                  <p:stCondLst>
                                    <p:cond delay="100"/>
                                  </p:stCondLst>
                                  <p:childTnLst>
                                    <p:set>
                                      <p:cBhvr>
                                        <p:cTn id="111" dur="1" fill="hold">
                                          <p:stCondLst>
                                            <p:cond delay="0"/>
                                          </p:stCondLst>
                                        </p:cTn>
                                        <p:tgtEl>
                                          <p:spTgt spid="123"/>
                                        </p:tgtEl>
                                        <p:attrNameLst>
                                          <p:attrName>style.visibility</p:attrName>
                                        </p:attrNameLst>
                                      </p:cBhvr>
                                      <p:to>
                                        <p:strVal val="visible"/>
                                      </p:to>
                                    </p:set>
                                    <p:animEffect transition="in" filter="fade">
                                      <p:cBhvr>
                                        <p:cTn id="112" dur="500"/>
                                        <p:tgtEl>
                                          <p:spTgt spid="123"/>
                                        </p:tgtEl>
                                      </p:cBhvr>
                                    </p:animEffect>
                                  </p:childTnLst>
                                </p:cTn>
                              </p:par>
                              <p:par>
                                <p:cTn id="113" presetID="42" presetClass="path" presetSubtype="0" decel="100000" fill="hold" nodeType="withEffect">
                                  <p:stCondLst>
                                    <p:cond delay="100"/>
                                  </p:stCondLst>
                                  <p:childTnLst>
                                    <p:animMotion origin="layout" path="M 8.33333E-7 -1.11111E-6 L 8.33333E-7 0.03542 " pathEditMode="relative" rAng="0" ptsTypes="AA">
                                      <p:cBhvr>
                                        <p:cTn id="114" dur="700" spd="-100000" fill="hold"/>
                                        <p:tgtEl>
                                          <p:spTgt spid="123"/>
                                        </p:tgtEl>
                                        <p:attrNameLst>
                                          <p:attrName>ppt_x</p:attrName>
                                          <p:attrName>ppt_y</p:attrName>
                                        </p:attrNameLst>
                                      </p:cBhvr>
                                      <p:rCtr x="0" y="1759"/>
                                    </p:animMotion>
                                  </p:childTnLst>
                                </p:cTn>
                              </p:par>
                              <p:par>
                                <p:cTn id="115" presetID="10" presetClass="entr" presetSubtype="0" fill="hold" nodeType="withEffect">
                                  <p:stCondLst>
                                    <p:cond delay="100"/>
                                  </p:stCondLst>
                                  <p:childTnLst>
                                    <p:set>
                                      <p:cBhvr>
                                        <p:cTn id="116" dur="1" fill="hold">
                                          <p:stCondLst>
                                            <p:cond delay="0"/>
                                          </p:stCondLst>
                                        </p:cTn>
                                        <p:tgtEl>
                                          <p:spTgt spid="133"/>
                                        </p:tgtEl>
                                        <p:attrNameLst>
                                          <p:attrName>style.visibility</p:attrName>
                                        </p:attrNameLst>
                                      </p:cBhvr>
                                      <p:to>
                                        <p:strVal val="visible"/>
                                      </p:to>
                                    </p:set>
                                    <p:animEffect transition="in" filter="fade">
                                      <p:cBhvr>
                                        <p:cTn id="117" dur="500"/>
                                        <p:tgtEl>
                                          <p:spTgt spid="133"/>
                                        </p:tgtEl>
                                      </p:cBhvr>
                                    </p:animEffect>
                                  </p:childTnLst>
                                </p:cTn>
                              </p:par>
                              <p:par>
                                <p:cTn id="118" presetID="42" presetClass="path" presetSubtype="0" decel="100000" fill="hold" nodeType="withEffect">
                                  <p:stCondLst>
                                    <p:cond delay="100"/>
                                  </p:stCondLst>
                                  <p:childTnLst>
                                    <p:animMotion origin="layout" path="M 8.33333E-7 -1.11111E-6 L 8.33333E-7 0.03542 " pathEditMode="relative" rAng="0" ptsTypes="AA">
                                      <p:cBhvr>
                                        <p:cTn id="119" dur="700" spd="-100000" fill="hold"/>
                                        <p:tgtEl>
                                          <p:spTgt spid="133"/>
                                        </p:tgtEl>
                                        <p:attrNameLst>
                                          <p:attrName>ppt_x</p:attrName>
                                          <p:attrName>ppt_y</p:attrName>
                                        </p:attrNameLst>
                                      </p:cBhvr>
                                      <p:rCtr x="0" y="1759"/>
                                    </p:animMotion>
                                  </p:childTnLst>
                                </p:cTn>
                              </p:par>
                              <p:par>
                                <p:cTn id="120" presetID="10" presetClass="entr" presetSubtype="0" fill="hold" nodeType="withEffect">
                                  <p:stCondLst>
                                    <p:cond delay="100"/>
                                  </p:stCondLst>
                                  <p:childTnLst>
                                    <p:set>
                                      <p:cBhvr>
                                        <p:cTn id="121" dur="1" fill="hold">
                                          <p:stCondLst>
                                            <p:cond delay="0"/>
                                          </p:stCondLst>
                                        </p:cTn>
                                        <p:tgtEl>
                                          <p:spTgt spid="132"/>
                                        </p:tgtEl>
                                        <p:attrNameLst>
                                          <p:attrName>style.visibility</p:attrName>
                                        </p:attrNameLst>
                                      </p:cBhvr>
                                      <p:to>
                                        <p:strVal val="visible"/>
                                      </p:to>
                                    </p:set>
                                    <p:animEffect transition="in" filter="fade">
                                      <p:cBhvr>
                                        <p:cTn id="122" dur="500"/>
                                        <p:tgtEl>
                                          <p:spTgt spid="132"/>
                                        </p:tgtEl>
                                      </p:cBhvr>
                                    </p:animEffect>
                                  </p:childTnLst>
                                </p:cTn>
                              </p:par>
                              <p:par>
                                <p:cTn id="123" presetID="42" presetClass="path" presetSubtype="0" decel="100000" fill="hold" nodeType="withEffect">
                                  <p:stCondLst>
                                    <p:cond delay="100"/>
                                  </p:stCondLst>
                                  <p:childTnLst>
                                    <p:animMotion origin="layout" path="M 8.33333E-7 -1.11111E-6 L 8.33333E-7 0.03542 " pathEditMode="relative" rAng="0" ptsTypes="AA">
                                      <p:cBhvr>
                                        <p:cTn id="124" dur="700" spd="-100000" fill="hold"/>
                                        <p:tgtEl>
                                          <p:spTgt spid="132"/>
                                        </p:tgtEl>
                                        <p:attrNameLst>
                                          <p:attrName>ppt_x</p:attrName>
                                          <p:attrName>ppt_y</p:attrName>
                                        </p:attrNameLst>
                                      </p:cBhvr>
                                      <p:rCtr x="0" y="1759"/>
                                    </p:animMotion>
                                  </p:childTnLst>
                                </p:cTn>
                              </p:par>
                              <p:par>
                                <p:cTn id="125" presetID="10" presetClass="entr" presetSubtype="0" fill="hold" nodeType="withEffect">
                                  <p:stCondLst>
                                    <p:cond delay="100"/>
                                  </p:stCondLst>
                                  <p:childTnLst>
                                    <p:set>
                                      <p:cBhvr>
                                        <p:cTn id="126" dur="1" fill="hold">
                                          <p:stCondLst>
                                            <p:cond delay="0"/>
                                          </p:stCondLst>
                                        </p:cTn>
                                        <p:tgtEl>
                                          <p:spTgt spid="131"/>
                                        </p:tgtEl>
                                        <p:attrNameLst>
                                          <p:attrName>style.visibility</p:attrName>
                                        </p:attrNameLst>
                                      </p:cBhvr>
                                      <p:to>
                                        <p:strVal val="visible"/>
                                      </p:to>
                                    </p:set>
                                    <p:animEffect transition="in" filter="fade">
                                      <p:cBhvr>
                                        <p:cTn id="127" dur="500"/>
                                        <p:tgtEl>
                                          <p:spTgt spid="131"/>
                                        </p:tgtEl>
                                      </p:cBhvr>
                                    </p:animEffect>
                                  </p:childTnLst>
                                </p:cTn>
                              </p:par>
                              <p:par>
                                <p:cTn id="128" presetID="42" presetClass="path" presetSubtype="0" decel="100000" fill="hold" nodeType="withEffect">
                                  <p:stCondLst>
                                    <p:cond delay="100"/>
                                  </p:stCondLst>
                                  <p:childTnLst>
                                    <p:animMotion origin="layout" path="M 8.33333E-7 -1.11111E-6 L 8.33333E-7 0.03542 " pathEditMode="relative" rAng="0" ptsTypes="AA">
                                      <p:cBhvr>
                                        <p:cTn id="129" dur="700" spd="-100000" fill="hold"/>
                                        <p:tgtEl>
                                          <p:spTgt spid="131"/>
                                        </p:tgtEl>
                                        <p:attrNameLst>
                                          <p:attrName>ppt_x</p:attrName>
                                          <p:attrName>ppt_y</p:attrName>
                                        </p:attrNameLst>
                                      </p:cBhvr>
                                      <p:rCtr x="0" y="1759"/>
                                    </p:animMotion>
                                  </p:childTnLst>
                                </p:cTn>
                              </p:par>
                              <p:par>
                                <p:cTn id="130" presetID="10" presetClass="entr" presetSubtype="0" fill="hold" grpId="0" nodeType="withEffect">
                                  <p:stCondLst>
                                    <p:cond delay="100"/>
                                  </p:stCondLst>
                                  <p:childTnLst>
                                    <p:set>
                                      <p:cBhvr>
                                        <p:cTn id="131" dur="1" fill="hold">
                                          <p:stCondLst>
                                            <p:cond delay="0"/>
                                          </p:stCondLst>
                                        </p:cTn>
                                        <p:tgtEl>
                                          <p:spTgt spid="102"/>
                                        </p:tgtEl>
                                        <p:attrNameLst>
                                          <p:attrName>style.visibility</p:attrName>
                                        </p:attrNameLst>
                                      </p:cBhvr>
                                      <p:to>
                                        <p:strVal val="visible"/>
                                      </p:to>
                                    </p:set>
                                    <p:animEffect transition="in" filter="fade">
                                      <p:cBhvr>
                                        <p:cTn id="132" dur="500"/>
                                        <p:tgtEl>
                                          <p:spTgt spid="102"/>
                                        </p:tgtEl>
                                      </p:cBhvr>
                                    </p:animEffect>
                                  </p:childTnLst>
                                </p:cTn>
                              </p:par>
                              <p:par>
                                <p:cTn id="133" presetID="42" presetClass="path" presetSubtype="0" decel="100000" fill="hold" grpId="1" nodeType="withEffect">
                                  <p:stCondLst>
                                    <p:cond delay="100"/>
                                  </p:stCondLst>
                                  <p:childTnLst>
                                    <p:animMotion origin="layout" path="M 8.33333E-7 -1.11111E-6 L 8.33333E-7 0.03542 " pathEditMode="relative" rAng="0" ptsTypes="AA">
                                      <p:cBhvr>
                                        <p:cTn id="134" dur="700" spd="-100000" fill="hold"/>
                                        <p:tgtEl>
                                          <p:spTgt spid="102"/>
                                        </p:tgtEl>
                                        <p:attrNameLst>
                                          <p:attrName>ppt_x</p:attrName>
                                          <p:attrName>ppt_y</p:attrName>
                                        </p:attrNameLst>
                                      </p:cBhvr>
                                      <p:rCtr x="0" y="1759"/>
                                    </p:animMotion>
                                  </p:childTnLst>
                                </p:cTn>
                              </p:par>
                              <p:par>
                                <p:cTn id="135" presetID="10" presetClass="entr" presetSubtype="0" fill="hold" grpId="0" nodeType="withEffect">
                                  <p:stCondLst>
                                    <p:cond delay="100"/>
                                  </p:stCondLst>
                                  <p:childTnLst>
                                    <p:set>
                                      <p:cBhvr>
                                        <p:cTn id="136" dur="1" fill="hold">
                                          <p:stCondLst>
                                            <p:cond delay="0"/>
                                          </p:stCondLst>
                                        </p:cTn>
                                        <p:tgtEl>
                                          <p:spTgt spid="99"/>
                                        </p:tgtEl>
                                        <p:attrNameLst>
                                          <p:attrName>style.visibility</p:attrName>
                                        </p:attrNameLst>
                                      </p:cBhvr>
                                      <p:to>
                                        <p:strVal val="visible"/>
                                      </p:to>
                                    </p:set>
                                    <p:animEffect transition="in" filter="fade">
                                      <p:cBhvr>
                                        <p:cTn id="137" dur="500"/>
                                        <p:tgtEl>
                                          <p:spTgt spid="99"/>
                                        </p:tgtEl>
                                      </p:cBhvr>
                                    </p:animEffect>
                                  </p:childTnLst>
                                </p:cTn>
                              </p:par>
                              <p:par>
                                <p:cTn id="138" presetID="42" presetClass="path" presetSubtype="0" decel="100000" fill="hold" grpId="1" nodeType="withEffect">
                                  <p:stCondLst>
                                    <p:cond delay="100"/>
                                  </p:stCondLst>
                                  <p:childTnLst>
                                    <p:animMotion origin="layout" path="M 8.33333E-7 -1.11111E-6 L 8.33333E-7 0.03542 " pathEditMode="relative" rAng="0" ptsTypes="AA">
                                      <p:cBhvr>
                                        <p:cTn id="139" dur="700" spd="-100000" fill="hold"/>
                                        <p:tgtEl>
                                          <p:spTgt spid="99"/>
                                        </p:tgtEl>
                                        <p:attrNameLst>
                                          <p:attrName>ppt_x</p:attrName>
                                          <p:attrName>ppt_y</p:attrName>
                                        </p:attrNameLst>
                                      </p:cBhvr>
                                      <p:rCtr x="0" y="1759"/>
                                    </p:animMotion>
                                  </p:childTnLst>
                                </p:cTn>
                              </p:par>
                              <p:par>
                                <p:cTn id="140" presetID="10" presetClass="entr" presetSubtype="0" fill="hold" grpId="0" nodeType="withEffect">
                                  <p:stCondLst>
                                    <p:cond delay="100"/>
                                  </p:stCondLst>
                                  <p:childTnLst>
                                    <p:set>
                                      <p:cBhvr>
                                        <p:cTn id="141" dur="1" fill="hold">
                                          <p:stCondLst>
                                            <p:cond delay="0"/>
                                          </p:stCondLst>
                                        </p:cTn>
                                        <p:tgtEl>
                                          <p:spTgt spid="100"/>
                                        </p:tgtEl>
                                        <p:attrNameLst>
                                          <p:attrName>style.visibility</p:attrName>
                                        </p:attrNameLst>
                                      </p:cBhvr>
                                      <p:to>
                                        <p:strVal val="visible"/>
                                      </p:to>
                                    </p:set>
                                    <p:animEffect transition="in" filter="fade">
                                      <p:cBhvr>
                                        <p:cTn id="142" dur="500"/>
                                        <p:tgtEl>
                                          <p:spTgt spid="100"/>
                                        </p:tgtEl>
                                      </p:cBhvr>
                                    </p:animEffect>
                                  </p:childTnLst>
                                </p:cTn>
                              </p:par>
                              <p:par>
                                <p:cTn id="143" presetID="42" presetClass="path" presetSubtype="0" decel="100000" fill="hold" grpId="1" nodeType="withEffect">
                                  <p:stCondLst>
                                    <p:cond delay="100"/>
                                  </p:stCondLst>
                                  <p:childTnLst>
                                    <p:animMotion origin="layout" path="M 8.33333E-7 -1.11111E-6 L 8.33333E-7 0.03542 " pathEditMode="relative" rAng="0" ptsTypes="AA">
                                      <p:cBhvr>
                                        <p:cTn id="144" dur="700" spd="-100000" fill="hold"/>
                                        <p:tgtEl>
                                          <p:spTgt spid="100"/>
                                        </p:tgtEl>
                                        <p:attrNameLst>
                                          <p:attrName>ppt_x</p:attrName>
                                          <p:attrName>ppt_y</p:attrName>
                                        </p:attrNameLst>
                                      </p:cBhvr>
                                      <p:rCtr x="0" y="1759"/>
                                    </p:animMotion>
                                  </p:childTnLst>
                                </p:cTn>
                              </p:par>
                              <p:par>
                                <p:cTn id="145" presetID="10" presetClass="entr" presetSubtype="0" fill="hold" grpId="0" nodeType="withEffect">
                                  <p:stCondLst>
                                    <p:cond delay="100"/>
                                  </p:stCondLst>
                                  <p:childTnLst>
                                    <p:set>
                                      <p:cBhvr>
                                        <p:cTn id="146" dur="1" fill="hold">
                                          <p:stCondLst>
                                            <p:cond delay="0"/>
                                          </p:stCondLst>
                                        </p:cTn>
                                        <p:tgtEl>
                                          <p:spTgt spid="103"/>
                                        </p:tgtEl>
                                        <p:attrNameLst>
                                          <p:attrName>style.visibility</p:attrName>
                                        </p:attrNameLst>
                                      </p:cBhvr>
                                      <p:to>
                                        <p:strVal val="visible"/>
                                      </p:to>
                                    </p:set>
                                    <p:animEffect transition="in" filter="fade">
                                      <p:cBhvr>
                                        <p:cTn id="147" dur="500"/>
                                        <p:tgtEl>
                                          <p:spTgt spid="103"/>
                                        </p:tgtEl>
                                      </p:cBhvr>
                                    </p:animEffect>
                                  </p:childTnLst>
                                </p:cTn>
                              </p:par>
                              <p:par>
                                <p:cTn id="148" presetID="42" presetClass="path" presetSubtype="0" decel="100000" fill="hold" grpId="1" nodeType="withEffect">
                                  <p:stCondLst>
                                    <p:cond delay="100"/>
                                  </p:stCondLst>
                                  <p:childTnLst>
                                    <p:animMotion origin="layout" path="M 8.33333E-7 -1.11111E-6 L 8.33333E-7 0.03542 " pathEditMode="relative" rAng="0" ptsTypes="AA">
                                      <p:cBhvr>
                                        <p:cTn id="149" dur="700" spd="-100000" fill="hold"/>
                                        <p:tgtEl>
                                          <p:spTgt spid="103"/>
                                        </p:tgtEl>
                                        <p:attrNameLst>
                                          <p:attrName>ppt_x</p:attrName>
                                          <p:attrName>ppt_y</p:attrName>
                                        </p:attrNameLst>
                                      </p:cBhvr>
                                      <p:rCtr x="0" y="1759"/>
                                    </p:animMotion>
                                  </p:childTnLst>
                                </p:cTn>
                              </p:par>
                              <p:par>
                                <p:cTn id="150" presetID="10" presetClass="entr" presetSubtype="0" fill="hold" grpId="0" nodeType="withEffect">
                                  <p:stCondLst>
                                    <p:cond delay="100"/>
                                  </p:stCondLst>
                                  <p:childTnLst>
                                    <p:set>
                                      <p:cBhvr>
                                        <p:cTn id="151" dur="1" fill="hold">
                                          <p:stCondLst>
                                            <p:cond delay="0"/>
                                          </p:stCondLst>
                                        </p:cTn>
                                        <p:tgtEl>
                                          <p:spTgt spid="104"/>
                                        </p:tgtEl>
                                        <p:attrNameLst>
                                          <p:attrName>style.visibility</p:attrName>
                                        </p:attrNameLst>
                                      </p:cBhvr>
                                      <p:to>
                                        <p:strVal val="visible"/>
                                      </p:to>
                                    </p:set>
                                    <p:animEffect transition="in" filter="fade">
                                      <p:cBhvr>
                                        <p:cTn id="152" dur="500"/>
                                        <p:tgtEl>
                                          <p:spTgt spid="104"/>
                                        </p:tgtEl>
                                      </p:cBhvr>
                                    </p:animEffect>
                                  </p:childTnLst>
                                </p:cTn>
                              </p:par>
                              <p:par>
                                <p:cTn id="153" presetID="42" presetClass="path" presetSubtype="0" decel="100000" fill="hold" grpId="1" nodeType="withEffect">
                                  <p:stCondLst>
                                    <p:cond delay="100"/>
                                  </p:stCondLst>
                                  <p:childTnLst>
                                    <p:animMotion origin="layout" path="M 8.33333E-7 -1.11111E-6 L 8.33333E-7 0.03542 " pathEditMode="relative" rAng="0" ptsTypes="AA">
                                      <p:cBhvr>
                                        <p:cTn id="154" dur="700" spd="-100000" fill="hold"/>
                                        <p:tgtEl>
                                          <p:spTgt spid="10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4" grpId="1" animBg="1"/>
      <p:bldP spid="59" grpId="0" animBg="1"/>
      <p:bldP spid="59" grpId="1" animBg="1"/>
      <p:bldP spid="3" grpId="0" animBg="1"/>
      <p:bldP spid="3" grpId="1" animBg="1"/>
      <p:bldP spid="20" grpId="0" animBg="1"/>
      <p:bldP spid="20" grpId="1" animBg="1"/>
      <p:bldP spid="64" grpId="0" animBg="1"/>
      <p:bldP spid="64" grpId="1" animBg="1"/>
      <p:bldP spid="69" grpId="0" animBg="1"/>
      <p:bldP spid="69" grpId="1" animBg="1"/>
      <p:bldP spid="55" grpId="0"/>
      <p:bldP spid="55" grpId="1"/>
      <p:bldP spid="101" grpId="0"/>
      <p:bldP spid="101" grpId="1"/>
      <p:bldP spid="60" grpId="0"/>
      <p:bldP spid="60" grpId="1"/>
      <p:bldP spid="102" grpId="0"/>
      <p:bldP spid="102" grpId="1"/>
      <p:bldP spid="4" grpId="0"/>
      <p:bldP spid="4" grpId="1"/>
      <p:bldP spid="99" grpId="0"/>
      <p:bldP spid="99" grpId="1"/>
      <p:bldP spid="50" grpId="0"/>
      <p:bldP spid="50" grpId="1"/>
      <p:bldP spid="100" grpId="0"/>
      <p:bldP spid="100" grpId="1"/>
      <p:bldP spid="65" grpId="0"/>
      <p:bldP spid="65" grpId="1"/>
      <p:bldP spid="103" grpId="0"/>
      <p:bldP spid="103" grpId="1"/>
      <p:bldP spid="70" grpId="0"/>
      <p:bldP spid="70" grpId="1"/>
      <p:bldP spid="104" grpId="0"/>
      <p:bldP spid="104"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9553A-2C90-1868-3311-4DBC86A32954}"/>
            </a:ext>
          </a:extLst>
        </p:cNvPr>
        <p:cNvGrpSpPr/>
        <p:nvPr/>
      </p:nvGrpSpPr>
      <p:grpSpPr>
        <a:xfrm>
          <a:off x="0" y="0"/>
          <a:ext cx="0" cy="0"/>
          <a:chOff x="0" y="0"/>
          <a:chExt cx="0" cy="0"/>
        </a:xfrm>
      </p:grpSpPr>
      <p:sp>
        <p:nvSpPr>
          <p:cNvPr id="45" name="Freeform 33">
            <a:extLst>
              <a:ext uri="{FF2B5EF4-FFF2-40B4-BE49-F238E27FC236}">
                <a16:creationId xmlns:a16="http://schemas.microsoft.com/office/drawing/2014/main" id="{31AE0D76-AE3B-8BEA-6C09-5493CC489901}"/>
              </a:ext>
              <a:ext uri="{C183D7F6-B498-43B3-948B-1728B52AA6E4}">
                <adec:decorative xmlns:adec="http://schemas.microsoft.com/office/drawing/2017/decorative" val="1"/>
              </a:ext>
            </a:extLst>
          </p:cNvPr>
          <p:cNvSpPr/>
          <p:nvPr/>
        </p:nvSpPr>
        <p:spPr bwMode="auto">
          <a:xfrm>
            <a:off x="574846" y="2041525"/>
            <a:ext cx="11067218" cy="4313237"/>
          </a:xfrm>
          <a:prstGeom prst="roundRect">
            <a:avLst>
              <a:gd name="adj" fmla="val 3500"/>
            </a:avLst>
          </a:prstGeom>
          <a:solidFill>
            <a:schemeClr val="bg1">
              <a:lumMod val="90000"/>
              <a:alpha val="20000"/>
            </a:schemeClr>
          </a:solidFill>
          <a:ln w="9525">
            <a:solidFill>
              <a:schemeClr val="bg2"/>
            </a:solidFill>
            <a:headEnd type="none" w="med" len="med"/>
            <a:tailEnd type="none" w="med" len="med"/>
          </a:ln>
          <a:effectLst>
            <a:outerShdw blurRad="190500" algn="ctr" rotWithShape="0">
              <a:prstClr val="black">
                <a:alpha val="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ct val="20000"/>
              </a:spcBef>
              <a:spcAft>
                <a:spcPts val="0"/>
              </a:spcAft>
              <a:buClrTx/>
              <a:buSzPct val="90000"/>
              <a:buFontTx/>
              <a:buNone/>
              <a:tabLst/>
              <a:defRPr/>
            </a:pPr>
            <a:endParaRPr kumimoji="0" lang="en-US" sz="1200" b="0" i="0" u="none" strike="noStrike" kern="1200" cap="none" spc="0" normalizeH="0" baseline="0" noProof="0">
              <a:ln>
                <a:noFill/>
              </a:ln>
              <a:gradFill>
                <a:gsLst>
                  <a:gs pos="2874">
                    <a:srgbClr val="FFFFFF"/>
                  </a:gs>
                  <a:gs pos="17978">
                    <a:srgbClr val="FFFFFF"/>
                  </a:gs>
                </a:gsLst>
                <a:lin ang="2700000" scaled="0"/>
              </a:gradFill>
              <a:effectLst/>
              <a:uLnTx/>
              <a:uFillTx/>
              <a:latin typeface="Segoe Sans Display Semilight" panose="020F0502020204030204" pitchFamily="2" charset="0"/>
              <a:ea typeface="+mn-ea"/>
              <a:cs typeface="+mn-cs"/>
            </a:endParaRPr>
          </a:p>
        </p:txBody>
      </p:sp>
      <p:sp>
        <p:nvSpPr>
          <p:cNvPr id="31" name="!! Box 1">
            <a:extLst>
              <a:ext uri="{FF2B5EF4-FFF2-40B4-BE49-F238E27FC236}">
                <a16:creationId xmlns:a16="http://schemas.microsoft.com/office/drawing/2014/main" id="{20448E48-3AED-E6E5-8BE6-C3C163EC781D}"/>
              </a:ext>
              <a:ext uri="{C183D7F6-B498-43B3-948B-1728B52AA6E4}">
                <adec:decorative xmlns:adec="http://schemas.microsoft.com/office/drawing/2017/decorative" val="1"/>
              </a:ext>
            </a:extLst>
          </p:cNvPr>
          <p:cNvSpPr/>
          <p:nvPr/>
        </p:nvSpPr>
        <p:spPr>
          <a:xfrm>
            <a:off x="762000" y="4520613"/>
            <a:ext cx="10664691" cy="1630184"/>
          </a:xfrm>
          <a:prstGeom prst="roundRect">
            <a:avLst>
              <a:gd name="adj" fmla="val 9785"/>
            </a:avLst>
          </a:prstGeom>
          <a:solidFill>
            <a:schemeClr val="bg2"/>
          </a:solidFill>
          <a:ln w="9525" cap="flat" cmpd="sng" algn="ctr">
            <a:noFill/>
            <a:prstDash val="solid"/>
            <a:headEnd type="none" w="med" len="med"/>
            <a:tailEnd type="none" w="med" len="med"/>
          </a:ln>
          <a:effectLst>
            <a:outerShdw blurRad="177800" dist="12700" dir="5400000" algn="t" rotWithShape="0">
              <a:srgbClr val="FFFFFF">
                <a:lumMod val="50000"/>
                <a:alpha val="1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91F2C"/>
              </a:solidFill>
              <a:effectLst/>
              <a:uLnTx/>
              <a:uFillTx/>
              <a:latin typeface="Segoe Sans Display"/>
              <a:ea typeface="+mn-ea"/>
              <a:cs typeface="+mn-cs"/>
            </a:endParaRPr>
          </a:p>
        </p:txBody>
      </p:sp>
      <p:sp>
        <p:nvSpPr>
          <p:cNvPr id="50" name="!!Box 3">
            <a:extLst>
              <a:ext uri="{FF2B5EF4-FFF2-40B4-BE49-F238E27FC236}">
                <a16:creationId xmlns:a16="http://schemas.microsoft.com/office/drawing/2014/main" id="{7B0FD092-37AF-E9FF-65F0-30A15B645BD6}"/>
              </a:ext>
              <a:ext uri="{C183D7F6-B498-43B3-948B-1728B52AA6E4}">
                <adec:decorative xmlns:adec="http://schemas.microsoft.com/office/drawing/2017/decorative" val="1"/>
              </a:ext>
            </a:extLst>
          </p:cNvPr>
          <p:cNvSpPr>
            <a:spLocks/>
          </p:cNvSpPr>
          <p:nvPr/>
        </p:nvSpPr>
        <p:spPr>
          <a:xfrm>
            <a:off x="5102095" y="2704099"/>
            <a:ext cx="1987807" cy="1651458"/>
          </a:xfrm>
          <a:prstGeom prst="roundRect">
            <a:avLst>
              <a:gd name="adj" fmla="val 9056"/>
            </a:avLst>
          </a:prstGeom>
          <a:solidFill>
            <a:schemeClr val="bg2"/>
          </a:solidFill>
          <a:ln w="9525" cap="flat" cmpd="sng" algn="ctr">
            <a:noFill/>
            <a:prstDash val="solid"/>
            <a:headEnd type="none" w="med" len="med"/>
            <a:tailEnd type="none" w="med" len="med"/>
          </a:ln>
          <a:effectLst>
            <a:outerShdw blurRad="177800" dist="12700" dir="5400000" algn="t" rotWithShape="0">
              <a:srgbClr val="FFFFFF">
                <a:lumMod val="50000"/>
                <a:alpha val="1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91F2C"/>
              </a:solidFill>
              <a:effectLst/>
              <a:uLnTx/>
              <a:uFillTx/>
              <a:latin typeface="Segoe Sans Display"/>
              <a:ea typeface="+mn-ea"/>
              <a:cs typeface="+mn-cs"/>
            </a:endParaRPr>
          </a:p>
        </p:txBody>
      </p:sp>
      <p:pic>
        <p:nvPicPr>
          <p:cNvPr id="71" name="Picture 45">
            <a:extLst>
              <a:ext uri="{FF2B5EF4-FFF2-40B4-BE49-F238E27FC236}">
                <a16:creationId xmlns:a16="http://schemas.microsoft.com/office/drawing/2014/main" id="{94146201-AC0F-27E3-7520-42A9B2707A5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5829253" y="2950567"/>
            <a:ext cx="533490" cy="533490"/>
          </a:xfrm>
          <a:prstGeom prst="rect">
            <a:avLst/>
          </a:prstGeom>
        </p:spPr>
      </p:pic>
      <p:sp>
        <p:nvSpPr>
          <p:cNvPr id="52" name="!! Box 1">
            <a:extLst>
              <a:ext uri="{FF2B5EF4-FFF2-40B4-BE49-F238E27FC236}">
                <a16:creationId xmlns:a16="http://schemas.microsoft.com/office/drawing/2014/main" id="{3C2DF188-256F-62ED-6866-474E5B648D43}"/>
              </a:ext>
              <a:ext uri="{C183D7F6-B498-43B3-948B-1728B52AA6E4}">
                <adec:decorative xmlns:adec="http://schemas.microsoft.com/office/drawing/2017/decorative" val="1"/>
              </a:ext>
            </a:extLst>
          </p:cNvPr>
          <p:cNvSpPr>
            <a:spLocks/>
          </p:cNvSpPr>
          <p:nvPr/>
        </p:nvSpPr>
        <p:spPr>
          <a:xfrm>
            <a:off x="7268849" y="2704099"/>
            <a:ext cx="1987807" cy="1651458"/>
          </a:xfrm>
          <a:prstGeom prst="roundRect">
            <a:avLst>
              <a:gd name="adj" fmla="val 9056"/>
            </a:avLst>
          </a:prstGeom>
          <a:solidFill>
            <a:schemeClr val="bg2"/>
          </a:solidFill>
          <a:ln w="9525" cap="flat" cmpd="sng" algn="ctr">
            <a:noFill/>
            <a:prstDash val="solid"/>
            <a:headEnd type="none" w="med" len="med"/>
            <a:tailEnd type="none" w="med" len="med"/>
          </a:ln>
          <a:effectLst>
            <a:outerShdw blurRad="177800" dist="12700" dir="5400000" algn="t" rotWithShape="0">
              <a:srgbClr val="FFFFFF">
                <a:lumMod val="50000"/>
                <a:alpha val="1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91F2C"/>
              </a:solidFill>
              <a:effectLst/>
              <a:uLnTx/>
              <a:uFillTx/>
              <a:latin typeface="Segoe Sans Display"/>
              <a:ea typeface="+mn-ea"/>
              <a:cs typeface="+mn-cs"/>
            </a:endParaRPr>
          </a:p>
        </p:txBody>
      </p:sp>
      <p:pic>
        <p:nvPicPr>
          <p:cNvPr id="54" name="Picture 53">
            <a:extLst>
              <a:ext uri="{FF2B5EF4-FFF2-40B4-BE49-F238E27FC236}">
                <a16:creationId xmlns:a16="http://schemas.microsoft.com/office/drawing/2014/main" id="{6DEE4061-535E-C944-91EC-2C81F55EB8CD}"/>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006820" y="2938529"/>
            <a:ext cx="511864" cy="557566"/>
          </a:xfrm>
          <a:prstGeom prst="rect">
            <a:avLst/>
          </a:prstGeom>
        </p:spPr>
      </p:pic>
      <p:sp>
        <p:nvSpPr>
          <p:cNvPr id="55" name="!! Box 1">
            <a:extLst>
              <a:ext uri="{FF2B5EF4-FFF2-40B4-BE49-F238E27FC236}">
                <a16:creationId xmlns:a16="http://schemas.microsoft.com/office/drawing/2014/main" id="{BA74AF73-E9A0-387A-21DC-55D702746452}"/>
              </a:ext>
              <a:ext uri="{C183D7F6-B498-43B3-948B-1728B52AA6E4}">
                <adec:decorative xmlns:adec="http://schemas.microsoft.com/office/drawing/2017/decorative" val="1"/>
              </a:ext>
            </a:extLst>
          </p:cNvPr>
          <p:cNvSpPr>
            <a:spLocks/>
          </p:cNvSpPr>
          <p:nvPr/>
        </p:nvSpPr>
        <p:spPr>
          <a:xfrm>
            <a:off x="9435605" y="2704099"/>
            <a:ext cx="1987807" cy="1651458"/>
          </a:xfrm>
          <a:prstGeom prst="roundRect">
            <a:avLst>
              <a:gd name="adj" fmla="val 9056"/>
            </a:avLst>
          </a:prstGeom>
          <a:solidFill>
            <a:schemeClr val="bg2"/>
          </a:solidFill>
          <a:ln w="9525" cap="flat" cmpd="sng" algn="ctr">
            <a:noFill/>
            <a:prstDash val="solid"/>
            <a:headEnd type="none" w="med" len="med"/>
            <a:tailEnd type="none" w="med" len="med"/>
          </a:ln>
          <a:effectLst>
            <a:outerShdw blurRad="177800" dist="12700" dir="5400000" algn="t" rotWithShape="0">
              <a:srgbClr val="FFFFFF">
                <a:lumMod val="50000"/>
                <a:alpha val="1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91F2C"/>
              </a:solidFill>
              <a:effectLst/>
              <a:uLnTx/>
              <a:uFillTx/>
              <a:latin typeface="Segoe Sans Display"/>
              <a:ea typeface="+mn-ea"/>
              <a:cs typeface="+mn-cs"/>
            </a:endParaRPr>
          </a:p>
        </p:txBody>
      </p:sp>
      <p:pic>
        <p:nvPicPr>
          <p:cNvPr id="57" name="Graphic 56">
            <a:extLst>
              <a:ext uri="{FF2B5EF4-FFF2-40B4-BE49-F238E27FC236}">
                <a16:creationId xmlns:a16="http://schemas.microsoft.com/office/drawing/2014/main" id="{10A9B83E-21AC-85F3-7834-6B546051AE1A}"/>
              </a:ext>
              <a:ext uri="{C183D7F6-B498-43B3-948B-1728B52AA6E4}">
                <adec:decorative xmlns:adec="http://schemas.microsoft.com/office/drawing/2017/decorative" val="1"/>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7916" r="-7916"/>
          <a:stretch/>
        </p:blipFill>
        <p:spPr>
          <a:xfrm>
            <a:off x="10084658" y="2919597"/>
            <a:ext cx="689700" cy="595430"/>
          </a:xfrm>
          <a:prstGeom prst="rect">
            <a:avLst/>
          </a:prstGeom>
        </p:spPr>
      </p:pic>
      <p:sp>
        <p:nvSpPr>
          <p:cNvPr id="68" name="!! Box 1">
            <a:extLst>
              <a:ext uri="{FF2B5EF4-FFF2-40B4-BE49-F238E27FC236}">
                <a16:creationId xmlns:a16="http://schemas.microsoft.com/office/drawing/2014/main" id="{2DD73888-131B-F3E3-D67B-A823019D7117}"/>
              </a:ext>
              <a:ext uri="{C183D7F6-B498-43B3-948B-1728B52AA6E4}">
                <adec:decorative xmlns:adec="http://schemas.microsoft.com/office/drawing/2017/decorative" val="1"/>
              </a:ext>
            </a:extLst>
          </p:cNvPr>
          <p:cNvSpPr>
            <a:spLocks/>
          </p:cNvSpPr>
          <p:nvPr/>
        </p:nvSpPr>
        <p:spPr>
          <a:xfrm>
            <a:off x="768587" y="2704099"/>
            <a:ext cx="1987807" cy="1651458"/>
          </a:xfrm>
          <a:prstGeom prst="roundRect">
            <a:avLst>
              <a:gd name="adj" fmla="val 9056"/>
            </a:avLst>
          </a:prstGeom>
          <a:solidFill>
            <a:schemeClr val="bg2"/>
          </a:solidFill>
          <a:ln w="9525" cap="flat" cmpd="sng" algn="ctr">
            <a:noFill/>
            <a:prstDash val="solid"/>
            <a:headEnd type="none" w="med" len="med"/>
            <a:tailEnd type="none" w="med" len="med"/>
          </a:ln>
          <a:effectLst>
            <a:outerShdw blurRad="177800" dist="12700" dir="5400000" algn="t" rotWithShape="0">
              <a:srgbClr val="FFFFFF">
                <a:lumMod val="50000"/>
                <a:alpha val="1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91F2C"/>
              </a:solidFill>
              <a:effectLst/>
              <a:uLnTx/>
              <a:uFillTx/>
              <a:latin typeface="Segoe Sans Display"/>
              <a:ea typeface="+mn-ea"/>
              <a:cs typeface="+mn-cs"/>
            </a:endParaRPr>
          </a:p>
        </p:txBody>
      </p:sp>
      <p:pic>
        <p:nvPicPr>
          <p:cNvPr id="70" name="Graphic 69">
            <a:extLst>
              <a:ext uri="{FF2B5EF4-FFF2-40B4-BE49-F238E27FC236}">
                <a16:creationId xmlns:a16="http://schemas.microsoft.com/office/drawing/2014/main" id="{7F9D5826-EC24-0AC5-28E3-B4AB5224D134}"/>
              </a:ext>
              <a:ext uri="{C183D7F6-B498-43B3-948B-1728B52AA6E4}">
                <adec:decorative xmlns:adec="http://schemas.microsoft.com/office/drawing/2017/decorative" val="1"/>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7916" r="-7916"/>
          <a:stretch/>
        </p:blipFill>
        <p:spPr>
          <a:xfrm>
            <a:off x="1417640" y="2919597"/>
            <a:ext cx="689700" cy="595430"/>
          </a:xfrm>
          <a:prstGeom prst="rect">
            <a:avLst/>
          </a:prstGeom>
        </p:spPr>
      </p:pic>
      <p:sp>
        <p:nvSpPr>
          <p:cNvPr id="65" name="!!Box 2">
            <a:extLst>
              <a:ext uri="{FF2B5EF4-FFF2-40B4-BE49-F238E27FC236}">
                <a16:creationId xmlns:a16="http://schemas.microsoft.com/office/drawing/2014/main" id="{7D2B7752-F5B2-BA4A-3853-E362FB866B70}"/>
              </a:ext>
              <a:ext uri="{C183D7F6-B498-43B3-948B-1728B52AA6E4}">
                <adec:decorative xmlns:adec="http://schemas.microsoft.com/office/drawing/2017/decorative" val="1"/>
              </a:ext>
            </a:extLst>
          </p:cNvPr>
          <p:cNvSpPr>
            <a:spLocks/>
          </p:cNvSpPr>
          <p:nvPr/>
        </p:nvSpPr>
        <p:spPr>
          <a:xfrm>
            <a:off x="2935341" y="2704099"/>
            <a:ext cx="1987807" cy="1651458"/>
          </a:xfrm>
          <a:prstGeom prst="roundRect">
            <a:avLst>
              <a:gd name="adj" fmla="val 9056"/>
            </a:avLst>
          </a:prstGeom>
          <a:solidFill>
            <a:schemeClr val="bg2"/>
          </a:solidFill>
          <a:ln w="9525" cap="flat" cmpd="sng" algn="ctr">
            <a:noFill/>
            <a:prstDash val="solid"/>
            <a:headEnd type="none" w="med" len="med"/>
            <a:tailEnd type="none" w="med" len="med"/>
          </a:ln>
          <a:effectLst>
            <a:outerShdw blurRad="177800" dist="12700" dir="5400000" algn="t" rotWithShape="0">
              <a:srgbClr val="FFFFFF">
                <a:lumMod val="50000"/>
                <a:alpha val="1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91F2C"/>
              </a:solidFill>
              <a:effectLst/>
              <a:uLnTx/>
              <a:uFillTx/>
              <a:latin typeface="Segoe Sans Display"/>
              <a:ea typeface="+mn-ea"/>
              <a:cs typeface="+mn-cs"/>
            </a:endParaRPr>
          </a:p>
        </p:txBody>
      </p:sp>
      <p:pic>
        <p:nvPicPr>
          <p:cNvPr id="67" name="!! ICOn">
            <a:extLst>
              <a:ext uri="{FF2B5EF4-FFF2-40B4-BE49-F238E27FC236}">
                <a16:creationId xmlns:a16="http://schemas.microsoft.com/office/drawing/2014/main" id="{A24E58B2-9551-5CB2-2548-1A7839325663}"/>
              </a:ext>
              <a:ext uri="{C183D7F6-B498-43B3-948B-1728B52AA6E4}">
                <adec:decorative xmlns:adec="http://schemas.microsoft.com/office/drawing/2017/decorative" val="1"/>
              </a:ext>
            </a:extLst>
          </p:cNvPr>
          <p:cNvPicPr>
            <a:picLocks noChangeAspect="1"/>
          </p:cNvPicPr>
          <p:nvPr/>
        </p:nvPicPr>
        <p:blipFill>
          <a:blip r:embed="rId10"/>
          <a:srcRect/>
          <a:stretch/>
        </p:blipFill>
        <p:spPr>
          <a:xfrm>
            <a:off x="3660865" y="2961091"/>
            <a:ext cx="536758" cy="512442"/>
          </a:xfrm>
          <a:prstGeom prst="rect">
            <a:avLst/>
          </a:prstGeom>
        </p:spPr>
      </p:pic>
      <p:sp>
        <p:nvSpPr>
          <p:cNvPr id="63" name="Rounded Rectangle 19">
            <a:extLst>
              <a:ext uri="{FF2B5EF4-FFF2-40B4-BE49-F238E27FC236}">
                <a16:creationId xmlns:a16="http://schemas.microsoft.com/office/drawing/2014/main" id="{946A7528-7958-EA52-DE9A-FB2B03B62CB5}"/>
              </a:ext>
              <a:ext uri="{C183D7F6-B498-43B3-948B-1728B52AA6E4}">
                <adec:decorative xmlns:adec="http://schemas.microsoft.com/office/drawing/2017/decorative" val="1"/>
              </a:ext>
            </a:extLst>
          </p:cNvPr>
          <p:cNvSpPr/>
          <p:nvPr/>
        </p:nvSpPr>
        <p:spPr>
          <a:xfrm>
            <a:off x="6168698" y="2697778"/>
            <a:ext cx="1614145" cy="1658380"/>
          </a:xfrm>
          <a:prstGeom prst="roundRect">
            <a:avLst>
              <a:gd name="adj" fmla="val 6586"/>
            </a:avLst>
          </a:prstGeom>
          <a:noFill/>
          <a:ln w="1587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grpSp>
        <p:nvGrpSpPr>
          <p:cNvPr id="85" name="Group 84">
            <a:extLst>
              <a:ext uri="{FF2B5EF4-FFF2-40B4-BE49-F238E27FC236}">
                <a16:creationId xmlns:a16="http://schemas.microsoft.com/office/drawing/2014/main" id="{486443FB-2666-66D4-5DE6-E214BCCB0B7D}"/>
              </a:ext>
              <a:ext uri="{C183D7F6-B498-43B3-948B-1728B52AA6E4}">
                <adec:decorative xmlns:adec="http://schemas.microsoft.com/office/drawing/2017/decorative" val="1"/>
              </a:ext>
            </a:extLst>
          </p:cNvPr>
          <p:cNvGrpSpPr/>
          <p:nvPr/>
        </p:nvGrpSpPr>
        <p:grpSpPr>
          <a:xfrm>
            <a:off x="5697251" y="1638061"/>
            <a:ext cx="822409" cy="818153"/>
            <a:chOff x="5697251" y="1638061"/>
            <a:chExt cx="822409" cy="818153"/>
          </a:xfrm>
        </p:grpSpPr>
        <p:sp useBgFill="1">
          <p:nvSpPr>
            <p:cNvPr id="47" name="Oval 46">
              <a:extLst>
                <a:ext uri="{FF2B5EF4-FFF2-40B4-BE49-F238E27FC236}">
                  <a16:creationId xmlns:a16="http://schemas.microsoft.com/office/drawing/2014/main" id="{2B8FAC69-D78F-9A2D-0D8B-1D176872599A}"/>
                </a:ext>
              </a:extLst>
            </p:cNvPr>
            <p:cNvSpPr/>
            <p:nvPr/>
          </p:nvSpPr>
          <p:spPr bwMode="auto">
            <a:xfrm>
              <a:off x="5697251" y="1638061"/>
              <a:ext cx="822409" cy="818153"/>
            </a:xfrm>
            <a:prstGeom prst="ellipse">
              <a:avLst/>
            </a:prstGeom>
            <a:gradFill flip="none" rotWithShape="1">
              <a:gsLst>
                <a:gs pos="57000">
                  <a:schemeClr val="accent3"/>
                </a:gs>
                <a:gs pos="0">
                  <a:schemeClr val="accent2"/>
                </a:gs>
                <a:gs pos="96000">
                  <a:schemeClr val="accent4"/>
                </a:gs>
              </a:gsLst>
              <a:lin ang="10800000" scaled="1"/>
              <a:tileRect/>
            </a:gra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9144" tIns="9144" rIns="9144" bIns="9144"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2800" b="1" i="0" u="none" strike="noStrike" kern="1200" cap="none" spc="0" normalizeH="0" baseline="0" noProof="0" err="1">
                <a:ln>
                  <a:noFill/>
                </a:ln>
                <a:solidFill>
                  <a:srgbClr val="091F2C"/>
                </a:solidFill>
                <a:effectLst/>
                <a:uLnTx/>
                <a:uFillTx/>
                <a:latin typeface="Segoe Sans Display" panose="020F0302020204030204"/>
                <a:ea typeface="+mn-ea"/>
                <a:cs typeface="Segoe Sans Display Semibold" pitchFamily="2" charset="0"/>
              </a:endParaRPr>
            </a:p>
          </p:txBody>
        </p:sp>
        <p:sp useBgFill="1">
          <p:nvSpPr>
            <p:cNvPr id="74" name="Oval 46_1">
              <a:extLst>
                <a:ext uri="{FF2B5EF4-FFF2-40B4-BE49-F238E27FC236}">
                  <a16:creationId xmlns:a16="http://schemas.microsoft.com/office/drawing/2014/main" id="{534DCD48-C79E-D0CF-343F-2F9C79582BD9}"/>
                </a:ext>
              </a:extLst>
            </p:cNvPr>
            <p:cNvSpPr/>
            <p:nvPr/>
          </p:nvSpPr>
          <p:spPr bwMode="auto">
            <a:xfrm>
              <a:off x="5737530" y="1678132"/>
              <a:ext cx="741850" cy="738010"/>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9144" tIns="9144" rIns="9144" bIns="9144"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2800" b="1" i="0" u="none" strike="noStrike" kern="1200" cap="none" spc="0" normalizeH="0" baseline="0" noProof="0" err="1">
                <a:ln>
                  <a:noFill/>
                </a:ln>
                <a:solidFill>
                  <a:srgbClr val="091F2C"/>
                </a:solidFill>
                <a:effectLst/>
                <a:uLnTx/>
                <a:uFillTx/>
                <a:latin typeface="Segoe Sans Display" panose="020F0302020204030204"/>
                <a:ea typeface="+mn-ea"/>
                <a:cs typeface="+mn-cs"/>
              </a:endParaRPr>
            </a:p>
          </p:txBody>
        </p:sp>
      </p:grpSp>
      <p:sp>
        <p:nvSpPr>
          <p:cNvPr id="89" name="Footer Placeholder 1">
            <a:extLst>
              <a:ext uri="{FF2B5EF4-FFF2-40B4-BE49-F238E27FC236}">
                <a16:creationId xmlns:a16="http://schemas.microsoft.com/office/drawing/2014/main" id="{C869ADCC-2D26-F9E2-6093-73E363B912EE}"/>
              </a:ext>
              <a:ext uri="{C183D7F6-B498-43B3-948B-1728B52AA6E4}">
                <adec:decorative xmlns:adec="http://schemas.microsoft.com/office/drawing/2017/decorative" val="1"/>
              </a:ext>
            </a:extLst>
          </p:cNvPr>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91F2C"/>
                </a:solidFill>
                <a:effectLst/>
                <a:uLnTx/>
                <a:uFillTx/>
                <a:latin typeface="Segoe Sans Small Semilight" pitchFamily="2" charset="0"/>
                <a:ea typeface="+mn-ea"/>
                <a:cs typeface="Segoe Sans Small Semilight" pitchFamily="2" charset="0"/>
              </a:rPr>
              <a:t>Microsoft Fabric Community Conference 2025</a:t>
            </a:r>
          </a:p>
        </p:txBody>
      </p:sp>
      <p:sp>
        <p:nvSpPr>
          <p:cNvPr id="88" name="Slide Number Placeholder 2">
            <a:extLst>
              <a:ext uri="{FF2B5EF4-FFF2-40B4-BE49-F238E27FC236}">
                <a16:creationId xmlns:a16="http://schemas.microsoft.com/office/drawing/2014/main" id="{53A0D472-22E1-7833-07AE-EFE468689B45}"/>
              </a:ext>
              <a:ext uri="{C183D7F6-B498-43B3-948B-1728B52AA6E4}">
                <adec:decorative xmlns:adec="http://schemas.microsoft.com/office/drawing/2017/decorative" val="1"/>
              </a:ext>
            </a:extLst>
          </p:cNvPr>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091F2C"/>
                </a:solidFill>
                <a:effectLst/>
                <a:uLnTx/>
                <a:uFillTx/>
                <a:latin typeface="Segoe Sans Small Semilight" pitchFamily="2" charset="0"/>
                <a:ea typeface="+mn-ea"/>
                <a:cs typeface="Segoe Sans Small Semilight"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800" b="0" i="0" u="none" strike="noStrike" kern="1200" cap="none" spc="0" normalizeH="0" baseline="0" noProof="0">
              <a:ln>
                <a:noFill/>
              </a:ln>
              <a:solidFill>
                <a:srgbClr val="091F2C"/>
              </a:solidFill>
              <a:effectLst/>
              <a:uLnTx/>
              <a:uFillTx/>
              <a:latin typeface="Segoe Sans Small Semilight" pitchFamily="2" charset="0"/>
              <a:ea typeface="+mn-ea"/>
              <a:cs typeface="Segoe Sans Small Semilight" pitchFamily="2" charset="0"/>
            </a:endParaRPr>
          </a:p>
        </p:txBody>
      </p:sp>
      <p:pic>
        <p:nvPicPr>
          <p:cNvPr id="2" name="Picture 1">
            <a:extLst>
              <a:ext uri="{FF2B5EF4-FFF2-40B4-BE49-F238E27FC236}">
                <a16:creationId xmlns:a16="http://schemas.microsoft.com/office/drawing/2014/main" id="{BC5129DB-1660-F1EB-A64F-B2123D42FB5A}"/>
              </a:ext>
              <a:ext uri="{C183D7F6-B498-43B3-948B-1728B52AA6E4}">
                <adec:decorative xmlns:adec="http://schemas.microsoft.com/office/drawing/2017/decorative" val="1"/>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7916" r="-7916"/>
          <a:stretch/>
        </p:blipFill>
        <p:spPr>
          <a:xfrm>
            <a:off x="5844084" y="5106439"/>
            <a:ext cx="498501" cy="431210"/>
          </a:xfrm>
          <a:prstGeom prst="rect">
            <a:avLst/>
          </a:prstGeom>
          <a:effectLst>
            <a:outerShdw blurRad="63500" dist="63500" dir="2700000" algn="tl" rotWithShape="0">
              <a:prstClr val="black">
                <a:alpha val="20000"/>
              </a:prstClr>
            </a:outerShdw>
          </a:effectLst>
        </p:spPr>
      </p:pic>
      <p:pic>
        <p:nvPicPr>
          <p:cNvPr id="6" name="Picture 5">
            <a:extLst>
              <a:ext uri="{FF2B5EF4-FFF2-40B4-BE49-F238E27FC236}">
                <a16:creationId xmlns:a16="http://schemas.microsoft.com/office/drawing/2014/main" id="{3FE2757A-AD00-C972-776F-D3F72C5399CD}"/>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8646367" y="5085150"/>
            <a:ext cx="473789" cy="473788"/>
          </a:xfrm>
          <a:prstGeom prst="rect">
            <a:avLst/>
          </a:prstGeom>
          <a:effectLst>
            <a:outerShdw blurRad="63500" dist="63500" dir="2700000" algn="tl" rotWithShape="0">
              <a:prstClr val="black">
                <a:alpha val="20000"/>
              </a:prstClr>
            </a:outerShdw>
          </a:effectLst>
        </p:spPr>
      </p:pic>
      <p:pic>
        <p:nvPicPr>
          <p:cNvPr id="7" name="Picture 6">
            <a:extLst>
              <a:ext uri="{FF2B5EF4-FFF2-40B4-BE49-F238E27FC236}">
                <a16:creationId xmlns:a16="http://schemas.microsoft.com/office/drawing/2014/main" id="{E34790B6-5FF6-C810-93EB-B802E893C333}"/>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3037962" y="5093124"/>
            <a:ext cx="457841" cy="457841"/>
          </a:xfrm>
          <a:prstGeom prst="rect">
            <a:avLst/>
          </a:prstGeom>
          <a:effectLst>
            <a:outerShdw blurRad="63500" dist="63500" dir="2700000" algn="tl" rotWithShape="0">
              <a:prstClr val="black">
                <a:alpha val="20000"/>
              </a:prstClr>
            </a:outerShdw>
          </a:effectLst>
        </p:spPr>
      </p:pic>
      <p:sp>
        <p:nvSpPr>
          <p:cNvPr id="9" name="Title 8">
            <a:extLst>
              <a:ext uri="{FF2B5EF4-FFF2-40B4-BE49-F238E27FC236}">
                <a16:creationId xmlns:a16="http://schemas.microsoft.com/office/drawing/2014/main" id="{4DE20916-D39F-5AFA-3804-67862DD23729}"/>
              </a:ext>
            </a:extLst>
          </p:cNvPr>
          <p:cNvSpPr>
            <a:spLocks noGrp="1"/>
          </p:cNvSpPr>
          <p:nvPr>
            <p:ph type="title"/>
          </p:nvPr>
        </p:nvSpPr>
        <p:spPr>
          <a:xfrm>
            <a:off x="1283470" y="411764"/>
            <a:ext cx="9427138" cy="498598"/>
          </a:xfrm>
        </p:spPr>
        <p:txBody>
          <a:bodyPr/>
          <a:lstStyle/>
          <a:p>
            <a:pPr algn="ctr"/>
            <a:r>
              <a:rPr lang="en-US" sz="3600"/>
              <a:t>Microsoft Fabric</a:t>
            </a:r>
          </a:p>
        </p:txBody>
      </p:sp>
      <p:sp>
        <p:nvSpPr>
          <p:cNvPr id="13" name="Text Placeholder 103">
            <a:extLst>
              <a:ext uri="{FF2B5EF4-FFF2-40B4-BE49-F238E27FC236}">
                <a16:creationId xmlns:a16="http://schemas.microsoft.com/office/drawing/2014/main" id="{AC30677D-FCA3-400F-4345-AA33224C0B4F}"/>
              </a:ext>
            </a:extLst>
          </p:cNvPr>
          <p:cNvSpPr txBox="1">
            <a:spLocks/>
          </p:cNvSpPr>
          <p:nvPr/>
        </p:nvSpPr>
        <p:spPr>
          <a:xfrm>
            <a:off x="1283469" y="994730"/>
            <a:ext cx="9625061" cy="369332"/>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91F2C"/>
                </a:solidFill>
                <a:effectLst/>
                <a:uLnTx/>
                <a:uFillTx/>
                <a:latin typeface="Segoe Sans Display" panose="020F0302020204030204"/>
                <a:ea typeface="+mn-ea"/>
                <a:cs typeface="Segoe UI" panose="020B0502040204020203" pitchFamily="34" charset="0"/>
              </a:rPr>
              <a:t>The unified data platform for AI transformation</a:t>
            </a:r>
          </a:p>
        </p:txBody>
      </p:sp>
      <p:pic>
        <p:nvPicPr>
          <p:cNvPr id="48" name="!!Fabric" descr="Microsoft Fabric logo">
            <a:extLst>
              <a:ext uri="{FF2B5EF4-FFF2-40B4-BE49-F238E27FC236}">
                <a16:creationId xmlns:a16="http://schemas.microsoft.com/office/drawing/2014/main" id="{697EC626-31A3-67AC-5FE0-989D9521C0F5}"/>
              </a:ext>
              <a:ext uri="{C183D7F6-B498-43B3-948B-1728B52AA6E4}">
                <adec:decorative xmlns:adec="http://schemas.microsoft.com/office/drawing/2017/decorative" val="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5893881" y="1833674"/>
            <a:ext cx="429148" cy="426926"/>
          </a:xfrm>
          <a:prstGeom prst="rect">
            <a:avLst/>
          </a:prstGeom>
          <a:effectLst>
            <a:outerShdw blurRad="190500" algn="tl" rotWithShape="0">
              <a:prstClr val="black">
                <a:alpha val="10000"/>
              </a:prstClr>
            </a:outerShdw>
          </a:effectLst>
        </p:spPr>
      </p:pic>
      <p:sp>
        <p:nvSpPr>
          <p:cNvPr id="69" name="Rounded Rectangle 14">
            <a:extLst>
              <a:ext uri="{FF2B5EF4-FFF2-40B4-BE49-F238E27FC236}">
                <a16:creationId xmlns:a16="http://schemas.microsoft.com/office/drawing/2014/main" id="{8D65505C-50B4-361A-6BC4-49C7D3D0AB81}"/>
              </a:ext>
              <a:ext uri="{C183D7F6-B498-43B3-948B-1728B52AA6E4}">
                <adec:decorative xmlns:adec="http://schemas.microsoft.com/office/drawing/2017/decorative" val="0"/>
              </a:ext>
            </a:extLst>
          </p:cNvPr>
          <p:cNvSpPr/>
          <p:nvPr/>
        </p:nvSpPr>
        <p:spPr>
          <a:xfrm>
            <a:off x="1291766" y="3672867"/>
            <a:ext cx="941448" cy="562642"/>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600" b="0" i="0" u="none" strike="noStrike" kern="1200" cap="none" spc="0" normalizeH="0" baseline="0" noProof="0">
                <a:ln>
                  <a:noFill/>
                </a:ln>
                <a:solidFill>
                  <a:srgbClr val="091F2C"/>
                </a:solidFill>
                <a:effectLst/>
                <a:uLnTx/>
                <a:uFillTx/>
                <a:latin typeface="Segoe Sans Display" panose="020F0302020204030204"/>
                <a:ea typeface="+mn-ea"/>
                <a:cs typeface="Segoe Sans Display Semibold" pitchFamily="2" charset="0"/>
              </a:rPr>
              <a:t>Data </a:t>
            </a:r>
          </a:p>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600" b="0" i="0" u="none" strike="noStrike" kern="1200" cap="none" spc="0" normalizeH="0" baseline="0" noProof="0">
                <a:ln>
                  <a:noFill/>
                </a:ln>
                <a:solidFill>
                  <a:srgbClr val="091F2C"/>
                </a:solidFill>
                <a:effectLst/>
                <a:uLnTx/>
                <a:uFillTx/>
                <a:latin typeface="Segoe Sans Display" panose="020F0302020204030204"/>
                <a:ea typeface="+mn-ea"/>
                <a:cs typeface="Segoe Sans Display Semibold" pitchFamily="2" charset="0"/>
              </a:rPr>
              <a:t>Factory</a:t>
            </a:r>
          </a:p>
        </p:txBody>
      </p:sp>
      <p:sp>
        <p:nvSpPr>
          <p:cNvPr id="66" name="Rounded Rectangle 15">
            <a:extLst>
              <a:ext uri="{FF2B5EF4-FFF2-40B4-BE49-F238E27FC236}">
                <a16:creationId xmlns:a16="http://schemas.microsoft.com/office/drawing/2014/main" id="{A2AE4C37-96E5-EB2E-42C7-BB6536F179C0}"/>
              </a:ext>
              <a:ext uri="{C183D7F6-B498-43B3-948B-1728B52AA6E4}">
                <adec:decorative xmlns:adec="http://schemas.microsoft.com/office/drawing/2017/decorative" val="0"/>
              </a:ext>
            </a:extLst>
          </p:cNvPr>
          <p:cNvSpPr/>
          <p:nvPr/>
        </p:nvSpPr>
        <p:spPr>
          <a:xfrm>
            <a:off x="3333576" y="3672867"/>
            <a:ext cx="1191337" cy="25574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600" b="0" i="0" u="none" strike="noStrike" kern="1200" cap="none" spc="0" normalizeH="0" baseline="0" noProof="0">
                <a:ln>
                  <a:noFill/>
                </a:ln>
                <a:solidFill>
                  <a:srgbClr val="091F2C"/>
                </a:solidFill>
                <a:effectLst/>
                <a:uLnTx/>
                <a:uFillTx/>
                <a:latin typeface="Segoe Sans Display" panose="020F0302020204030204"/>
                <a:ea typeface="+mn-ea"/>
                <a:cs typeface="Segoe Sans Display Semibold" pitchFamily="2" charset="0"/>
              </a:rPr>
              <a:t>Analytics</a:t>
            </a:r>
          </a:p>
        </p:txBody>
      </p:sp>
      <p:sp>
        <p:nvSpPr>
          <p:cNvPr id="72" name="Text Placeholder 2">
            <a:extLst>
              <a:ext uri="{FF2B5EF4-FFF2-40B4-BE49-F238E27FC236}">
                <a16:creationId xmlns:a16="http://schemas.microsoft.com/office/drawing/2014/main" id="{CF01B880-DCD4-7004-6432-A74DACBC2CB7}"/>
              </a:ext>
              <a:ext uri="{C183D7F6-B498-43B3-948B-1728B52AA6E4}">
                <adec:decorative xmlns:adec="http://schemas.microsoft.com/office/drawing/2017/decorative" val="0"/>
              </a:ext>
            </a:extLst>
          </p:cNvPr>
          <p:cNvSpPr txBox="1">
            <a:spLocks/>
          </p:cNvSpPr>
          <p:nvPr/>
        </p:nvSpPr>
        <p:spPr>
          <a:xfrm>
            <a:off x="5610145" y="3672867"/>
            <a:ext cx="971706" cy="246221"/>
          </a:xfrm>
          <a:prstGeom prst="rect">
            <a:avLst/>
          </a:prstGeom>
        </p:spPr>
        <p:txBody>
          <a:bodyPr vert="horz" wrap="square" lIns="0" tIns="0" rIns="0" bIns="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91F2C"/>
                </a:solidFill>
                <a:effectLst/>
                <a:uLnTx/>
                <a:uFillTx/>
                <a:latin typeface="Segoe Sans Display" panose="020F0302020204030204"/>
                <a:ea typeface="+mn-ea"/>
                <a:cs typeface="Segoe Sans Display Semibold" pitchFamily="2" charset="0"/>
              </a:rPr>
              <a:t>Databases</a:t>
            </a:r>
          </a:p>
        </p:txBody>
      </p:sp>
      <p:sp>
        <p:nvSpPr>
          <p:cNvPr id="53" name="Rounded Rectangle 18">
            <a:extLst>
              <a:ext uri="{FF2B5EF4-FFF2-40B4-BE49-F238E27FC236}">
                <a16:creationId xmlns:a16="http://schemas.microsoft.com/office/drawing/2014/main" id="{32F57E4C-D8D3-CC23-DCEA-1F9313952EBF}"/>
              </a:ext>
              <a:ext uri="{C183D7F6-B498-43B3-948B-1728B52AA6E4}">
                <adec:decorative xmlns:adec="http://schemas.microsoft.com/office/drawing/2017/decorative" val="0"/>
              </a:ext>
            </a:extLst>
          </p:cNvPr>
          <p:cNvSpPr/>
          <p:nvPr/>
        </p:nvSpPr>
        <p:spPr>
          <a:xfrm>
            <a:off x="7590359" y="3672867"/>
            <a:ext cx="1344787" cy="511493"/>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600" b="0" i="0" u="none" strike="noStrike" kern="1200" cap="none" spc="0" normalizeH="0" baseline="0" noProof="0">
                <a:ln>
                  <a:noFill/>
                </a:ln>
                <a:solidFill>
                  <a:srgbClr val="091F2C"/>
                </a:solidFill>
                <a:effectLst/>
                <a:uLnTx/>
                <a:uFillTx/>
                <a:latin typeface="Segoe Sans Display" panose="020F0302020204030204"/>
                <a:ea typeface="+mn-ea"/>
                <a:cs typeface="Segoe Sans Display Semibold" pitchFamily="2" charset="0"/>
              </a:rPr>
              <a:t>Real-Time Intelligence</a:t>
            </a:r>
          </a:p>
        </p:txBody>
      </p:sp>
      <p:sp>
        <p:nvSpPr>
          <p:cNvPr id="56" name="Rounded Rectangle 19">
            <a:extLst>
              <a:ext uri="{FF2B5EF4-FFF2-40B4-BE49-F238E27FC236}">
                <a16:creationId xmlns:a16="http://schemas.microsoft.com/office/drawing/2014/main" id="{924B6914-8DE1-8C1A-8739-BEBBB82B7645}"/>
              </a:ext>
              <a:ext uri="{C183D7F6-B498-43B3-948B-1728B52AA6E4}">
                <adec:decorative xmlns:adec="http://schemas.microsoft.com/office/drawing/2017/decorative" val="0"/>
              </a:ext>
            </a:extLst>
          </p:cNvPr>
          <p:cNvSpPr/>
          <p:nvPr/>
        </p:nvSpPr>
        <p:spPr>
          <a:xfrm>
            <a:off x="9938444" y="3672867"/>
            <a:ext cx="982128" cy="25574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600" b="0" i="0" u="none" strike="noStrike" kern="1200" cap="none" spc="0" normalizeH="0" baseline="0" noProof="0">
                <a:ln>
                  <a:noFill/>
                </a:ln>
                <a:solidFill>
                  <a:srgbClr val="091F2C"/>
                </a:solidFill>
                <a:effectLst/>
                <a:uLnTx/>
                <a:uFillTx/>
                <a:latin typeface="Segoe Sans Display" panose="020F0302020204030204"/>
                <a:ea typeface="+mn-ea"/>
                <a:cs typeface="Segoe Sans Display Semibold" pitchFamily="2" charset="0"/>
              </a:rPr>
              <a:t>Power BI</a:t>
            </a:r>
          </a:p>
        </p:txBody>
      </p:sp>
      <p:sp>
        <p:nvSpPr>
          <p:cNvPr id="8" name="Rounded Rectangle 15">
            <a:extLst>
              <a:ext uri="{FF2B5EF4-FFF2-40B4-BE49-F238E27FC236}">
                <a16:creationId xmlns:a16="http://schemas.microsoft.com/office/drawing/2014/main" id="{BB113CC1-70F5-4D80-298F-FCD580629848}"/>
              </a:ext>
              <a:ext uri="{C183D7F6-B498-43B3-948B-1728B52AA6E4}">
                <adec:decorative xmlns:adec="http://schemas.microsoft.com/office/drawing/2017/decorative" val="0"/>
              </a:ext>
            </a:extLst>
          </p:cNvPr>
          <p:cNvSpPr/>
          <p:nvPr/>
        </p:nvSpPr>
        <p:spPr>
          <a:xfrm>
            <a:off x="5438100" y="4684259"/>
            <a:ext cx="1310471" cy="22377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742" rtl="0" eaLnBrk="1" fontAlgn="base" latinLnBrk="0" hangingPunct="1">
              <a:lnSpc>
                <a:spcPct val="100000"/>
              </a:lnSpc>
              <a:spcBef>
                <a:spcPct val="0"/>
              </a:spcBef>
              <a:spcAft>
                <a:spcPct val="0"/>
              </a:spcAft>
              <a:buClrTx/>
              <a:buSzPct val="90000"/>
              <a:buFontTx/>
              <a:buNone/>
              <a:tabLst>
                <a:tab pos="1636660" algn="l"/>
              </a:tabLst>
              <a:defRPr/>
            </a:pPr>
            <a:r>
              <a:rPr kumimoji="0" lang="en-US" sz="1400" b="0" i="0" u="none" strike="noStrike" kern="1200" cap="none" spc="0" normalizeH="0" baseline="0" noProof="0">
                <a:ln w="3175">
                  <a:noFill/>
                </a:ln>
                <a:solidFill>
                  <a:srgbClr val="091F2C"/>
                </a:solidFill>
                <a:effectLst/>
                <a:uLnTx/>
                <a:uFillTx/>
                <a:latin typeface="Segoe Sans Display" pitchFamily="2" charset="0"/>
                <a:ea typeface="+mn-ea"/>
                <a:cs typeface="Segoe Sans Display" pitchFamily="2" charset="0"/>
              </a:rPr>
              <a:t>Fabric Platform</a:t>
            </a:r>
          </a:p>
        </p:txBody>
      </p:sp>
      <p:sp>
        <p:nvSpPr>
          <p:cNvPr id="5" name="Rounded Rectangle 45">
            <a:extLst>
              <a:ext uri="{FF2B5EF4-FFF2-40B4-BE49-F238E27FC236}">
                <a16:creationId xmlns:a16="http://schemas.microsoft.com/office/drawing/2014/main" id="{D74D41B9-B67C-174E-C942-1ABBBBB17D7B}"/>
              </a:ext>
            </a:extLst>
          </p:cNvPr>
          <p:cNvSpPr/>
          <p:nvPr/>
        </p:nvSpPr>
        <p:spPr>
          <a:xfrm>
            <a:off x="3190084" y="5647795"/>
            <a:ext cx="153597" cy="217527"/>
          </a:xfrm>
          <a:prstGeom prst="roundRect">
            <a:avLst>
              <a:gd name="adj" fmla="val 4528"/>
            </a:avLst>
          </a:prstGeom>
          <a:no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50" normalizeH="0" baseline="0" noProof="0">
                <a:ln w="3175">
                  <a:noFill/>
                </a:ln>
                <a:solidFill>
                  <a:srgbClr val="091F2C"/>
                </a:solidFill>
                <a:effectLst/>
                <a:uLnTx/>
                <a:uFillTx/>
                <a:latin typeface="Segoe Sans Display" pitchFamily="2" charset="0"/>
                <a:ea typeface="+mn-ea"/>
                <a:cs typeface="Segoe Sans Display" pitchFamily="2" charset="0"/>
              </a:rPr>
              <a:t>AI</a:t>
            </a:r>
          </a:p>
        </p:txBody>
      </p:sp>
      <p:sp>
        <p:nvSpPr>
          <p:cNvPr id="3" name="Rounded Rectangle 45">
            <a:extLst>
              <a:ext uri="{FF2B5EF4-FFF2-40B4-BE49-F238E27FC236}">
                <a16:creationId xmlns:a16="http://schemas.microsoft.com/office/drawing/2014/main" id="{01D37F0F-E6D9-0E55-9FFF-23B635E9ACA4}"/>
              </a:ext>
            </a:extLst>
          </p:cNvPr>
          <p:cNvSpPr/>
          <p:nvPr/>
        </p:nvSpPr>
        <p:spPr>
          <a:xfrm>
            <a:off x="5763082" y="5646753"/>
            <a:ext cx="660501" cy="219611"/>
          </a:xfrm>
          <a:prstGeom prst="roundRect">
            <a:avLst>
              <a:gd name="adj" fmla="val 4528"/>
            </a:avLst>
          </a:prstGeom>
          <a:no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50" normalizeH="0" baseline="0" noProof="0">
                <a:ln w="3175">
                  <a:noFill/>
                </a:ln>
                <a:solidFill>
                  <a:srgbClr val="091F2C"/>
                </a:solidFill>
                <a:effectLst/>
                <a:uLnTx/>
                <a:uFillTx/>
                <a:latin typeface="Segoe Sans Display" pitchFamily="2" charset="0"/>
                <a:ea typeface="+mn-ea"/>
                <a:cs typeface="Segoe Sans Display" pitchFamily="2" charset="0"/>
              </a:rPr>
              <a:t>OneLake</a:t>
            </a:r>
          </a:p>
        </p:txBody>
      </p:sp>
      <p:sp>
        <p:nvSpPr>
          <p:cNvPr id="4" name="Rounded Rectangle 45">
            <a:extLst>
              <a:ext uri="{FF2B5EF4-FFF2-40B4-BE49-F238E27FC236}">
                <a16:creationId xmlns:a16="http://schemas.microsoft.com/office/drawing/2014/main" id="{FC9A6312-FED4-BCC8-B0A5-5B3944EECE39}"/>
              </a:ext>
            </a:extLst>
          </p:cNvPr>
          <p:cNvSpPr/>
          <p:nvPr/>
        </p:nvSpPr>
        <p:spPr>
          <a:xfrm>
            <a:off x="8596008" y="5646752"/>
            <a:ext cx="574505" cy="219611"/>
          </a:xfrm>
          <a:prstGeom prst="roundRect">
            <a:avLst>
              <a:gd name="adj" fmla="val 4528"/>
            </a:avLst>
          </a:prstGeom>
          <a:no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50" normalizeH="0" baseline="0" noProof="0">
                <a:ln w="3175">
                  <a:noFill/>
                </a:ln>
                <a:solidFill>
                  <a:srgbClr val="091F2C"/>
                </a:solidFill>
                <a:effectLst/>
                <a:uLnTx/>
                <a:uFillTx/>
                <a:latin typeface="Segoe Sans Display" pitchFamily="2" charset="0"/>
                <a:ea typeface="+mn-ea"/>
                <a:cs typeface="Segoe Sans Display" pitchFamily="2" charset="0"/>
              </a:rPr>
              <a:t>Purview</a:t>
            </a:r>
          </a:p>
        </p:txBody>
      </p:sp>
    </p:spTree>
    <p:extLst>
      <p:ext uri="{BB962C8B-B14F-4D97-AF65-F5344CB8AC3E}">
        <p14:creationId xmlns:p14="http://schemas.microsoft.com/office/powerpoint/2010/main" val="41209382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42" presetClass="path" presetSubtype="0" decel="100000" fill="hold" grpId="1" nodeType="withEffect">
                                  <p:stCondLst>
                                    <p:cond delay="300"/>
                                  </p:stCondLst>
                                  <p:childTnLst>
                                    <p:animMotion origin="layout" path="M -1.25E-6 -3.33333E-6 L -1.25E-6 0.03542 " pathEditMode="relative" rAng="0" ptsTypes="AA">
                                      <p:cBhvr>
                                        <p:cTn id="9" dur="700" spd="-100000" fill="hold"/>
                                        <p:tgtEl>
                                          <p:spTgt spid="68"/>
                                        </p:tgtEl>
                                        <p:attrNameLst>
                                          <p:attrName>ppt_x</p:attrName>
                                          <p:attrName>ppt_y</p:attrName>
                                        </p:attrNameLst>
                                      </p:cBhvr>
                                      <p:rCtr x="0" y="1759"/>
                                    </p:animMotion>
                                  </p:childTnLst>
                                </p:cTn>
                              </p:par>
                              <p:par>
                                <p:cTn id="10" presetID="10" presetClass="entr" presetSubtype="0" fill="hold" nodeType="withEffect">
                                  <p:stCondLst>
                                    <p:cond delay="30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par>
                                <p:cTn id="13" presetID="42" presetClass="path" presetSubtype="0" decel="100000" fill="hold" nodeType="withEffect">
                                  <p:stCondLst>
                                    <p:cond delay="300"/>
                                  </p:stCondLst>
                                  <p:childTnLst>
                                    <p:animMotion origin="layout" path="M -1.25E-6 -1.48148E-6 L -1.25E-6 0.03542 " pathEditMode="relative" rAng="0" ptsTypes="AA">
                                      <p:cBhvr>
                                        <p:cTn id="14" dur="700" spd="-100000" fill="hold"/>
                                        <p:tgtEl>
                                          <p:spTgt spid="70"/>
                                        </p:tgtEl>
                                        <p:attrNameLst>
                                          <p:attrName>ppt_x</p:attrName>
                                          <p:attrName>ppt_y</p:attrName>
                                        </p:attrNameLst>
                                      </p:cBhvr>
                                      <p:rCtr x="0" y="1759"/>
                                    </p:animMotion>
                                  </p:childTnLst>
                                </p:cTn>
                              </p:par>
                              <p:par>
                                <p:cTn id="15" presetID="10" presetClass="entr" presetSubtype="0" fill="hold" grpId="0" nodeType="withEffect">
                                  <p:stCondLst>
                                    <p:cond delay="300"/>
                                  </p:stCondLst>
                                  <p:childTnLst>
                                    <p:set>
                                      <p:cBhvr>
                                        <p:cTn id="16" dur="1" fill="hold">
                                          <p:stCondLst>
                                            <p:cond delay="0"/>
                                          </p:stCondLst>
                                        </p:cTn>
                                        <p:tgtEl>
                                          <p:spTgt spid="69"/>
                                        </p:tgtEl>
                                        <p:attrNameLst>
                                          <p:attrName>style.visibility</p:attrName>
                                        </p:attrNameLst>
                                      </p:cBhvr>
                                      <p:to>
                                        <p:strVal val="visible"/>
                                      </p:to>
                                    </p:set>
                                    <p:animEffect transition="in" filter="fade">
                                      <p:cBhvr>
                                        <p:cTn id="17" dur="500"/>
                                        <p:tgtEl>
                                          <p:spTgt spid="69"/>
                                        </p:tgtEl>
                                      </p:cBhvr>
                                    </p:animEffect>
                                  </p:childTnLst>
                                </p:cTn>
                              </p:par>
                              <p:par>
                                <p:cTn id="18" presetID="42" presetClass="path" presetSubtype="0" decel="100000" fill="hold" grpId="1" nodeType="withEffect">
                                  <p:stCondLst>
                                    <p:cond delay="300"/>
                                  </p:stCondLst>
                                  <p:childTnLst>
                                    <p:animMotion origin="layout" path="M -1.25E-6 -3.7037E-7 L -1.25E-6 0.03542 " pathEditMode="relative" rAng="0" ptsTypes="AA">
                                      <p:cBhvr>
                                        <p:cTn id="19" dur="700" spd="-100000" fill="hold"/>
                                        <p:tgtEl>
                                          <p:spTgt spid="69"/>
                                        </p:tgtEl>
                                        <p:attrNameLst>
                                          <p:attrName>ppt_x</p:attrName>
                                          <p:attrName>ppt_y</p:attrName>
                                        </p:attrNameLst>
                                      </p:cBhvr>
                                      <p:rCtr x="0" y="1759"/>
                                    </p:animMotion>
                                  </p:childTnLst>
                                </p:cTn>
                              </p:par>
                              <p:par>
                                <p:cTn id="20" presetID="10" presetClass="entr" presetSubtype="0" fill="hold" grpId="0" nodeType="withEffect">
                                  <p:stCondLst>
                                    <p:cond delay="40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500"/>
                                        <p:tgtEl>
                                          <p:spTgt spid="65"/>
                                        </p:tgtEl>
                                      </p:cBhvr>
                                    </p:animEffect>
                                  </p:childTnLst>
                                </p:cTn>
                              </p:par>
                              <p:par>
                                <p:cTn id="23" presetID="42" presetClass="path" presetSubtype="0" decel="100000" fill="hold" grpId="1" nodeType="withEffect">
                                  <p:stCondLst>
                                    <p:cond delay="400"/>
                                  </p:stCondLst>
                                  <p:childTnLst>
                                    <p:animMotion origin="layout" path="M 4.375E-6 -3.33333E-6 L 4.375E-6 0.03542 " pathEditMode="relative" rAng="0" ptsTypes="AA">
                                      <p:cBhvr>
                                        <p:cTn id="24" dur="700" spd="-100000" fill="hold"/>
                                        <p:tgtEl>
                                          <p:spTgt spid="65"/>
                                        </p:tgtEl>
                                        <p:attrNameLst>
                                          <p:attrName>ppt_x</p:attrName>
                                          <p:attrName>ppt_y</p:attrName>
                                        </p:attrNameLst>
                                      </p:cBhvr>
                                      <p:rCtr x="0" y="1759"/>
                                    </p:animMotion>
                                  </p:childTnLst>
                                </p:cTn>
                              </p:par>
                              <p:par>
                                <p:cTn id="25" presetID="10" presetClass="entr" presetSubtype="0" fill="hold" nodeType="withEffect">
                                  <p:stCondLst>
                                    <p:cond delay="4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0"/>
                                        <p:tgtEl>
                                          <p:spTgt spid="67"/>
                                        </p:tgtEl>
                                      </p:cBhvr>
                                    </p:animEffect>
                                  </p:childTnLst>
                                </p:cTn>
                              </p:par>
                              <p:par>
                                <p:cTn id="28" presetID="42" presetClass="path" presetSubtype="0" decel="100000" fill="hold" nodeType="withEffect">
                                  <p:stCondLst>
                                    <p:cond delay="400"/>
                                  </p:stCondLst>
                                  <p:childTnLst>
                                    <p:animMotion origin="layout" path="M 4.375E-6 -1.48148E-6 L 4.375E-6 0.03542 " pathEditMode="relative" rAng="0" ptsTypes="AA">
                                      <p:cBhvr>
                                        <p:cTn id="29" dur="700" spd="-100000" fill="hold"/>
                                        <p:tgtEl>
                                          <p:spTgt spid="67"/>
                                        </p:tgtEl>
                                        <p:attrNameLst>
                                          <p:attrName>ppt_x</p:attrName>
                                          <p:attrName>ppt_y</p:attrName>
                                        </p:attrNameLst>
                                      </p:cBhvr>
                                      <p:rCtr x="0" y="1759"/>
                                    </p:animMotion>
                                  </p:childTnLst>
                                </p:cTn>
                              </p:par>
                              <p:par>
                                <p:cTn id="30" presetID="10" presetClass="entr" presetSubtype="0" fill="hold" grpId="0" nodeType="withEffect">
                                  <p:stCondLst>
                                    <p:cond delay="400"/>
                                  </p:stCondLst>
                                  <p:childTnLst>
                                    <p:set>
                                      <p:cBhvr>
                                        <p:cTn id="31" dur="1" fill="hold">
                                          <p:stCondLst>
                                            <p:cond delay="0"/>
                                          </p:stCondLst>
                                        </p:cTn>
                                        <p:tgtEl>
                                          <p:spTgt spid="66"/>
                                        </p:tgtEl>
                                        <p:attrNameLst>
                                          <p:attrName>style.visibility</p:attrName>
                                        </p:attrNameLst>
                                      </p:cBhvr>
                                      <p:to>
                                        <p:strVal val="visible"/>
                                      </p:to>
                                    </p:set>
                                    <p:animEffect transition="in" filter="fade">
                                      <p:cBhvr>
                                        <p:cTn id="32" dur="500"/>
                                        <p:tgtEl>
                                          <p:spTgt spid="66"/>
                                        </p:tgtEl>
                                      </p:cBhvr>
                                    </p:animEffect>
                                  </p:childTnLst>
                                </p:cTn>
                              </p:par>
                              <p:par>
                                <p:cTn id="33" presetID="42" presetClass="path" presetSubtype="0" decel="100000" fill="hold" grpId="1" nodeType="withEffect">
                                  <p:stCondLst>
                                    <p:cond delay="400"/>
                                  </p:stCondLst>
                                  <p:childTnLst>
                                    <p:animMotion origin="layout" path="M 4.375E-6 3.33333E-6 L 4.375E-6 0.03541 " pathEditMode="relative" rAng="0" ptsTypes="AA">
                                      <p:cBhvr>
                                        <p:cTn id="34" dur="700" spd="-100000" fill="hold"/>
                                        <p:tgtEl>
                                          <p:spTgt spid="66"/>
                                        </p:tgtEl>
                                        <p:attrNameLst>
                                          <p:attrName>ppt_x</p:attrName>
                                          <p:attrName>ppt_y</p:attrName>
                                        </p:attrNameLst>
                                      </p:cBhvr>
                                      <p:rCtr x="0" y="1759"/>
                                    </p:animMotion>
                                  </p:childTnLst>
                                </p:cTn>
                              </p:par>
                              <p:par>
                                <p:cTn id="35" presetID="10" presetClass="entr" presetSubtype="0" fill="hold" grpId="0" nodeType="withEffect">
                                  <p:stCondLst>
                                    <p:cond delay="50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par>
                                <p:cTn id="38" presetID="42" presetClass="path" presetSubtype="0" decel="100000" fill="hold" grpId="1" nodeType="withEffect">
                                  <p:stCondLst>
                                    <p:cond delay="500"/>
                                  </p:stCondLst>
                                  <p:childTnLst>
                                    <p:animMotion origin="layout" path="M 0 -3.33333E-6 L 0 0.03542 " pathEditMode="relative" rAng="0" ptsTypes="AA">
                                      <p:cBhvr>
                                        <p:cTn id="39" dur="700" spd="-100000" fill="hold"/>
                                        <p:tgtEl>
                                          <p:spTgt spid="50"/>
                                        </p:tgtEl>
                                        <p:attrNameLst>
                                          <p:attrName>ppt_x</p:attrName>
                                          <p:attrName>ppt_y</p:attrName>
                                        </p:attrNameLst>
                                      </p:cBhvr>
                                      <p:rCtr x="0" y="1759"/>
                                    </p:animMotion>
                                  </p:childTnLst>
                                </p:cTn>
                              </p:par>
                              <p:par>
                                <p:cTn id="40" presetID="10" presetClass="entr" presetSubtype="0" fill="hold" nodeType="withEffect">
                                  <p:stCondLst>
                                    <p:cond delay="500"/>
                                  </p:stCondLst>
                                  <p:childTnLst>
                                    <p:set>
                                      <p:cBhvr>
                                        <p:cTn id="41" dur="1" fill="hold">
                                          <p:stCondLst>
                                            <p:cond delay="0"/>
                                          </p:stCondLst>
                                        </p:cTn>
                                        <p:tgtEl>
                                          <p:spTgt spid="71"/>
                                        </p:tgtEl>
                                        <p:attrNameLst>
                                          <p:attrName>style.visibility</p:attrName>
                                        </p:attrNameLst>
                                      </p:cBhvr>
                                      <p:to>
                                        <p:strVal val="visible"/>
                                      </p:to>
                                    </p:set>
                                    <p:animEffect transition="in" filter="fade">
                                      <p:cBhvr>
                                        <p:cTn id="42" dur="500"/>
                                        <p:tgtEl>
                                          <p:spTgt spid="71"/>
                                        </p:tgtEl>
                                      </p:cBhvr>
                                    </p:animEffect>
                                  </p:childTnLst>
                                </p:cTn>
                              </p:par>
                              <p:par>
                                <p:cTn id="43" presetID="42" presetClass="path" presetSubtype="0" decel="100000" fill="hold" nodeType="withEffect">
                                  <p:stCondLst>
                                    <p:cond delay="500"/>
                                  </p:stCondLst>
                                  <p:childTnLst>
                                    <p:animMotion origin="layout" path="M 3.75E-6 1.48148E-6 L 3.75E-6 0.03542 " pathEditMode="relative" rAng="0" ptsTypes="AA">
                                      <p:cBhvr>
                                        <p:cTn id="44" dur="700" spd="-100000" fill="hold"/>
                                        <p:tgtEl>
                                          <p:spTgt spid="71"/>
                                        </p:tgtEl>
                                        <p:attrNameLst>
                                          <p:attrName>ppt_x</p:attrName>
                                          <p:attrName>ppt_y</p:attrName>
                                        </p:attrNameLst>
                                      </p:cBhvr>
                                      <p:rCtr x="0" y="1759"/>
                                    </p:animMotion>
                                  </p:childTnLst>
                                </p:cTn>
                              </p:par>
                              <p:par>
                                <p:cTn id="45" presetID="10" presetClass="entr" presetSubtype="0" fill="hold" grpId="0" nodeType="withEffect">
                                  <p:stCondLst>
                                    <p:cond delay="500"/>
                                  </p:stCondLst>
                                  <p:childTnLst>
                                    <p:set>
                                      <p:cBhvr>
                                        <p:cTn id="46" dur="1" fill="hold">
                                          <p:stCondLst>
                                            <p:cond delay="0"/>
                                          </p:stCondLst>
                                        </p:cTn>
                                        <p:tgtEl>
                                          <p:spTgt spid="72"/>
                                        </p:tgtEl>
                                        <p:attrNameLst>
                                          <p:attrName>style.visibility</p:attrName>
                                        </p:attrNameLst>
                                      </p:cBhvr>
                                      <p:to>
                                        <p:strVal val="visible"/>
                                      </p:to>
                                    </p:set>
                                    <p:animEffect transition="in" filter="fade">
                                      <p:cBhvr>
                                        <p:cTn id="47" dur="500"/>
                                        <p:tgtEl>
                                          <p:spTgt spid="72"/>
                                        </p:tgtEl>
                                      </p:cBhvr>
                                    </p:animEffect>
                                  </p:childTnLst>
                                </p:cTn>
                              </p:par>
                              <p:par>
                                <p:cTn id="48" presetID="42" presetClass="path" presetSubtype="0" decel="100000" fill="hold" grpId="1" nodeType="withEffect">
                                  <p:stCondLst>
                                    <p:cond delay="500"/>
                                  </p:stCondLst>
                                  <p:childTnLst>
                                    <p:animMotion origin="layout" path="M 3.75E-6 1.48148E-6 L 3.75E-6 0.03542 " pathEditMode="relative" rAng="0" ptsTypes="AA">
                                      <p:cBhvr>
                                        <p:cTn id="49" dur="700" spd="-100000" fill="hold"/>
                                        <p:tgtEl>
                                          <p:spTgt spid="72"/>
                                        </p:tgtEl>
                                        <p:attrNameLst>
                                          <p:attrName>ppt_x</p:attrName>
                                          <p:attrName>ppt_y</p:attrName>
                                        </p:attrNameLst>
                                      </p:cBhvr>
                                      <p:rCtr x="0" y="1759"/>
                                    </p:animMotion>
                                  </p:childTnLst>
                                </p:cTn>
                              </p:par>
                              <p:par>
                                <p:cTn id="50" presetID="10" presetClass="entr" presetSubtype="0" fill="hold" grpId="0" nodeType="withEffect">
                                  <p:stCondLst>
                                    <p:cond delay="600"/>
                                  </p:stCondLst>
                                  <p:childTnLst>
                                    <p:set>
                                      <p:cBhvr>
                                        <p:cTn id="51" dur="1" fill="hold">
                                          <p:stCondLst>
                                            <p:cond delay="0"/>
                                          </p:stCondLst>
                                        </p:cTn>
                                        <p:tgtEl>
                                          <p:spTgt spid="53"/>
                                        </p:tgtEl>
                                        <p:attrNameLst>
                                          <p:attrName>style.visibility</p:attrName>
                                        </p:attrNameLst>
                                      </p:cBhvr>
                                      <p:to>
                                        <p:strVal val="visible"/>
                                      </p:to>
                                    </p:set>
                                    <p:animEffect transition="in" filter="fade">
                                      <p:cBhvr>
                                        <p:cTn id="52" dur="500"/>
                                        <p:tgtEl>
                                          <p:spTgt spid="53"/>
                                        </p:tgtEl>
                                      </p:cBhvr>
                                    </p:animEffect>
                                  </p:childTnLst>
                                </p:cTn>
                              </p:par>
                              <p:par>
                                <p:cTn id="53" presetID="42" presetClass="path" presetSubtype="0" decel="100000" fill="hold" grpId="1" nodeType="withEffect">
                                  <p:stCondLst>
                                    <p:cond delay="600"/>
                                  </p:stCondLst>
                                  <p:childTnLst>
                                    <p:animMotion origin="layout" path="M -1.45833E-6 1.48148E-6 L -1.45833E-6 0.03542 " pathEditMode="relative" rAng="0" ptsTypes="AA">
                                      <p:cBhvr>
                                        <p:cTn id="54" dur="700" spd="-100000" fill="hold"/>
                                        <p:tgtEl>
                                          <p:spTgt spid="53"/>
                                        </p:tgtEl>
                                        <p:attrNameLst>
                                          <p:attrName>ppt_x</p:attrName>
                                          <p:attrName>ppt_y</p:attrName>
                                        </p:attrNameLst>
                                      </p:cBhvr>
                                      <p:rCtr x="0" y="1759"/>
                                    </p:animMotion>
                                  </p:childTnLst>
                                </p:cTn>
                              </p:par>
                              <p:par>
                                <p:cTn id="55" presetID="10" presetClass="entr" presetSubtype="0" fill="hold" grpId="0" nodeType="withEffect">
                                  <p:stCondLst>
                                    <p:cond delay="600"/>
                                  </p:stCondLst>
                                  <p:childTnLst>
                                    <p:set>
                                      <p:cBhvr>
                                        <p:cTn id="56" dur="1" fill="hold">
                                          <p:stCondLst>
                                            <p:cond delay="0"/>
                                          </p:stCondLst>
                                        </p:cTn>
                                        <p:tgtEl>
                                          <p:spTgt spid="52"/>
                                        </p:tgtEl>
                                        <p:attrNameLst>
                                          <p:attrName>style.visibility</p:attrName>
                                        </p:attrNameLst>
                                      </p:cBhvr>
                                      <p:to>
                                        <p:strVal val="visible"/>
                                      </p:to>
                                    </p:set>
                                    <p:animEffect transition="in" filter="fade">
                                      <p:cBhvr>
                                        <p:cTn id="57" dur="500"/>
                                        <p:tgtEl>
                                          <p:spTgt spid="52"/>
                                        </p:tgtEl>
                                      </p:cBhvr>
                                    </p:animEffect>
                                  </p:childTnLst>
                                </p:cTn>
                              </p:par>
                              <p:par>
                                <p:cTn id="58" presetID="42" presetClass="path" presetSubtype="0" decel="100000" fill="hold" grpId="1" nodeType="withEffect">
                                  <p:stCondLst>
                                    <p:cond delay="600"/>
                                  </p:stCondLst>
                                  <p:childTnLst>
                                    <p:animMotion origin="layout" path="M -1.45833E-6 1.48148E-6 L -1.45833E-6 0.03542 " pathEditMode="relative" rAng="0" ptsTypes="AA">
                                      <p:cBhvr>
                                        <p:cTn id="59" dur="700" spd="-100000" fill="hold"/>
                                        <p:tgtEl>
                                          <p:spTgt spid="52"/>
                                        </p:tgtEl>
                                        <p:attrNameLst>
                                          <p:attrName>ppt_x</p:attrName>
                                          <p:attrName>ppt_y</p:attrName>
                                        </p:attrNameLst>
                                      </p:cBhvr>
                                      <p:rCtr x="0" y="1759"/>
                                    </p:animMotion>
                                  </p:childTnLst>
                                </p:cTn>
                              </p:par>
                              <p:par>
                                <p:cTn id="60" presetID="10" presetClass="entr" presetSubtype="0" fill="hold" nodeType="withEffect">
                                  <p:stCondLst>
                                    <p:cond delay="600"/>
                                  </p:stCondLst>
                                  <p:childTnLst>
                                    <p:set>
                                      <p:cBhvr>
                                        <p:cTn id="61" dur="1" fill="hold">
                                          <p:stCondLst>
                                            <p:cond delay="0"/>
                                          </p:stCondLst>
                                        </p:cTn>
                                        <p:tgtEl>
                                          <p:spTgt spid="54"/>
                                        </p:tgtEl>
                                        <p:attrNameLst>
                                          <p:attrName>style.visibility</p:attrName>
                                        </p:attrNameLst>
                                      </p:cBhvr>
                                      <p:to>
                                        <p:strVal val="visible"/>
                                      </p:to>
                                    </p:set>
                                    <p:animEffect transition="in" filter="fade">
                                      <p:cBhvr>
                                        <p:cTn id="62" dur="500"/>
                                        <p:tgtEl>
                                          <p:spTgt spid="54"/>
                                        </p:tgtEl>
                                      </p:cBhvr>
                                    </p:animEffect>
                                  </p:childTnLst>
                                </p:cTn>
                              </p:par>
                              <p:par>
                                <p:cTn id="63" presetID="42" presetClass="path" presetSubtype="0" decel="100000" fill="hold" nodeType="withEffect">
                                  <p:stCondLst>
                                    <p:cond delay="600"/>
                                  </p:stCondLst>
                                  <p:childTnLst>
                                    <p:animMotion origin="layout" path="M -1.45833E-6 1.48148E-6 L -1.45833E-6 0.03542 " pathEditMode="relative" rAng="0" ptsTypes="AA">
                                      <p:cBhvr>
                                        <p:cTn id="64" dur="700" spd="-100000" fill="hold"/>
                                        <p:tgtEl>
                                          <p:spTgt spid="54"/>
                                        </p:tgtEl>
                                        <p:attrNameLst>
                                          <p:attrName>ppt_x</p:attrName>
                                          <p:attrName>ppt_y</p:attrName>
                                        </p:attrNameLst>
                                      </p:cBhvr>
                                      <p:rCtr x="0" y="1759"/>
                                    </p:animMotion>
                                  </p:childTnLst>
                                </p:cTn>
                              </p:par>
                              <p:par>
                                <p:cTn id="65" presetID="10" presetClass="entr" presetSubtype="0" fill="hold" grpId="0" nodeType="withEffect">
                                  <p:stCondLst>
                                    <p:cond delay="700"/>
                                  </p:stCondLst>
                                  <p:childTnLst>
                                    <p:set>
                                      <p:cBhvr>
                                        <p:cTn id="66" dur="1" fill="hold">
                                          <p:stCondLst>
                                            <p:cond delay="0"/>
                                          </p:stCondLst>
                                        </p:cTn>
                                        <p:tgtEl>
                                          <p:spTgt spid="55"/>
                                        </p:tgtEl>
                                        <p:attrNameLst>
                                          <p:attrName>style.visibility</p:attrName>
                                        </p:attrNameLst>
                                      </p:cBhvr>
                                      <p:to>
                                        <p:strVal val="visible"/>
                                      </p:to>
                                    </p:set>
                                    <p:animEffect transition="in" filter="fade">
                                      <p:cBhvr>
                                        <p:cTn id="67" dur="500"/>
                                        <p:tgtEl>
                                          <p:spTgt spid="55"/>
                                        </p:tgtEl>
                                      </p:cBhvr>
                                    </p:animEffect>
                                  </p:childTnLst>
                                </p:cTn>
                              </p:par>
                              <p:par>
                                <p:cTn id="68" presetID="42" presetClass="path" presetSubtype="0" decel="100000" fill="hold" grpId="1" nodeType="withEffect">
                                  <p:stCondLst>
                                    <p:cond delay="700"/>
                                  </p:stCondLst>
                                  <p:childTnLst>
                                    <p:animMotion origin="layout" path="M -3.75E-6 1.48148E-6 L -3.75E-6 0.03542 " pathEditMode="relative" rAng="0" ptsTypes="AA">
                                      <p:cBhvr>
                                        <p:cTn id="69" dur="700" spd="-100000" fill="hold"/>
                                        <p:tgtEl>
                                          <p:spTgt spid="55"/>
                                        </p:tgtEl>
                                        <p:attrNameLst>
                                          <p:attrName>ppt_x</p:attrName>
                                          <p:attrName>ppt_y</p:attrName>
                                        </p:attrNameLst>
                                      </p:cBhvr>
                                      <p:rCtr x="0" y="1759"/>
                                    </p:animMotion>
                                  </p:childTnLst>
                                </p:cTn>
                              </p:par>
                              <p:par>
                                <p:cTn id="70" presetID="10" presetClass="entr" presetSubtype="0" fill="hold" nodeType="withEffect">
                                  <p:stCondLst>
                                    <p:cond delay="700"/>
                                  </p:stCondLst>
                                  <p:childTnLst>
                                    <p:set>
                                      <p:cBhvr>
                                        <p:cTn id="71" dur="1" fill="hold">
                                          <p:stCondLst>
                                            <p:cond delay="0"/>
                                          </p:stCondLst>
                                        </p:cTn>
                                        <p:tgtEl>
                                          <p:spTgt spid="57"/>
                                        </p:tgtEl>
                                        <p:attrNameLst>
                                          <p:attrName>style.visibility</p:attrName>
                                        </p:attrNameLst>
                                      </p:cBhvr>
                                      <p:to>
                                        <p:strVal val="visible"/>
                                      </p:to>
                                    </p:set>
                                    <p:animEffect transition="in" filter="fade">
                                      <p:cBhvr>
                                        <p:cTn id="72" dur="500"/>
                                        <p:tgtEl>
                                          <p:spTgt spid="57"/>
                                        </p:tgtEl>
                                      </p:cBhvr>
                                    </p:animEffect>
                                  </p:childTnLst>
                                </p:cTn>
                              </p:par>
                              <p:par>
                                <p:cTn id="73" presetID="42" presetClass="path" presetSubtype="0" decel="100000" fill="hold" nodeType="withEffect">
                                  <p:stCondLst>
                                    <p:cond delay="700"/>
                                  </p:stCondLst>
                                  <p:childTnLst>
                                    <p:animMotion origin="layout" path="M -3.75E-6 1.48148E-6 L -3.75E-6 0.03542 " pathEditMode="relative" rAng="0" ptsTypes="AA">
                                      <p:cBhvr>
                                        <p:cTn id="74" dur="700" spd="-100000" fill="hold"/>
                                        <p:tgtEl>
                                          <p:spTgt spid="57"/>
                                        </p:tgtEl>
                                        <p:attrNameLst>
                                          <p:attrName>ppt_x</p:attrName>
                                          <p:attrName>ppt_y</p:attrName>
                                        </p:attrNameLst>
                                      </p:cBhvr>
                                      <p:rCtr x="0" y="1759"/>
                                    </p:animMotion>
                                  </p:childTnLst>
                                </p:cTn>
                              </p:par>
                              <p:par>
                                <p:cTn id="75" presetID="10" presetClass="entr" presetSubtype="0" fill="hold" grpId="0" nodeType="withEffect">
                                  <p:stCondLst>
                                    <p:cond delay="700"/>
                                  </p:stCondLst>
                                  <p:childTnLst>
                                    <p:set>
                                      <p:cBhvr>
                                        <p:cTn id="76" dur="1" fill="hold">
                                          <p:stCondLst>
                                            <p:cond delay="0"/>
                                          </p:stCondLst>
                                        </p:cTn>
                                        <p:tgtEl>
                                          <p:spTgt spid="56"/>
                                        </p:tgtEl>
                                        <p:attrNameLst>
                                          <p:attrName>style.visibility</p:attrName>
                                        </p:attrNameLst>
                                      </p:cBhvr>
                                      <p:to>
                                        <p:strVal val="visible"/>
                                      </p:to>
                                    </p:set>
                                    <p:animEffect transition="in" filter="fade">
                                      <p:cBhvr>
                                        <p:cTn id="77" dur="500"/>
                                        <p:tgtEl>
                                          <p:spTgt spid="56"/>
                                        </p:tgtEl>
                                      </p:cBhvr>
                                    </p:animEffect>
                                  </p:childTnLst>
                                </p:cTn>
                              </p:par>
                              <p:par>
                                <p:cTn id="78" presetID="42" presetClass="path" presetSubtype="0" decel="100000" fill="hold" grpId="1" nodeType="withEffect">
                                  <p:stCondLst>
                                    <p:cond delay="700"/>
                                  </p:stCondLst>
                                  <p:childTnLst>
                                    <p:animMotion origin="layout" path="M -3.75E-6 1.48148E-6 L -3.75E-6 0.03542 " pathEditMode="relative" rAng="0" ptsTypes="AA">
                                      <p:cBhvr>
                                        <p:cTn id="79" dur="700" spd="-100000" fill="hold"/>
                                        <p:tgtEl>
                                          <p:spTgt spid="56"/>
                                        </p:tgtEl>
                                        <p:attrNameLst>
                                          <p:attrName>ppt_x</p:attrName>
                                          <p:attrName>ppt_y</p:attrName>
                                        </p:attrNameLst>
                                      </p:cBhvr>
                                      <p:rCtr x="0" y="1759"/>
                                    </p:animMotion>
                                  </p:childTnLst>
                                </p:cTn>
                              </p:par>
                              <p:par>
                                <p:cTn id="80" presetID="10" presetClass="entr" presetSubtype="0" fill="hold" grpId="0" nodeType="withEffect">
                                  <p:stCondLst>
                                    <p:cond delay="800"/>
                                  </p:stCondLst>
                                  <p:childTnLst>
                                    <p:set>
                                      <p:cBhvr>
                                        <p:cTn id="81" dur="1" fill="hold">
                                          <p:stCondLst>
                                            <p:cond delay="0"/>
                                          </p:stCondLst>
                                        </p:cTn>
                                        <p:tgtEl>
                                          <p:spTgt spid="31"/>
                                        </p:tgtEl>
                                        <p:attrNameLst>
                                          <p:attrName>style.visibility</p:attrName>
                                        </p:attrNameLst>
                                      </p:cBhvr>
                                      <p:to>
                                        <p:strVal val="visible"/>
                                      </p:to>
                                    </p:set>
                                    <p:animEffect transition="in" filter="fade">
                                      <p:cBhvr>
                                        <p:cTn id="82" dur="500"/>
                                        <p:tgtEl>
                                          <p:spTgt spid="31"/>
                                        </p:tgtEl>
                                      </p:cBhvr>
                                    </p:animEffect>
                                  </p:childTnLst>
                                </p:cTn>
                              </p:par>
                              <p:par>
                                <p:cTn id="83" presetID="42" presetClass="path" presetSubtype="0" decel="100000" fill="hold" grpId="1" nodeType="withEffect">
                                  <p:stCondLst>
                                    <p:cond delay="800"/>
                                  </p:stCondLst>
                                  <p:childTnLst>
                                    <p:animMotion origin="layout" path="M 4.16667E-7 3.7037E-7 L 4.16667E-7 0.03542 " pathEditMode="relative" rAng="0" ptsTypes="AA">
                                      <p:cBhvr>
                                        <p:cTn id="84" dur="700" spd="-100000" fill="hold"/>
                                        <p:tgtEl>
                                          <p:spTgt spid="31"/>
                                        </p:tgtEl>
                                        <p:attrNameLst>
                                          <p:attrName>ppt_x</p:attrName>
                                          <p:attrName>ppt_y</p:attrName>
                                        </p:attrNameLst>
                                      </p:cBhvr>
                                      <p:rCtr x="0" y="1759"/>
                                    </p:animMotion>
                                  </p:childTnLst>
                                </p:cTn>
                              </p:par>
                              <p:par>
                                <p:cTn id="85" presetID="10" presetClass="entr" presetSubtype="0" fill="hold" grpId="0" nodeType="withEffect">
                                  <p:stCondLst>
                                    <p:cond delay="100"/>
                                  </p:stCondLst>
                                  <p:childTnLst>
                                    <p:set>
                                      <p:cBhvr>
                                        <p:cTn id="86" dur="1" fill="hold">
                                          <p:stCondLst>
                                            <p:cond delay="0"/>
                                          </p:stCondLst>
                                        </p:cTn>
                                        <p:tgtEl>
                                          <p:spTgt spid="13"/>
                                        </p:tgtEl>
                                        <p:attrNameLst>
                                          <p:attrName>style.visibility</p:attrName>
                                        </p:attrNameLst>
                                      </p:cBhvr>
                                      <p:to>
                                        <p:strVal val="visible"/>
                                      </p:to>
                                    </p:set>
                                    <p:animEffect transition="in" filter="fade">
                                      <p:cBhvr>
                                        <p:cTn id="87" dur="500"/>
                                        <p:tgtEl>
                                          <p:spTgt spid="13"/>
                                        </p:tgtEl>
                                      </p:cBhvr>
                                    </p:animEffect>
                                  </p:childTnLst>
                                </p:cTn>
                              </p:par>
                              <p:par>
                                <p:cTn id="88" presetID="42" presetClass="path" presetSubtype="0" decel="100000" fill="hold" grpId="1" nodeType="withEffect">
                                  <p:stCondLst>
                                    <p:cond delay="100"/>
                                  </p:stCondLst>
                                  <p:childTnLst>
                                    <p:animMotion origin="layout" path="M 0 -7.40741E-7 L 0 0.03542 " pathEditMode="relative" rAng="0" ptsTypes="AA">
                                      <p:cBhvr>
                                        <p:cTn id="89" dur="700" spd="-100000" fill="hold"/>
                                        <p:tgtEl>
                                          <p:spTgt spid="13"/>
                                        </p:tgtEl>
                                        <p:attrNameLst>
                                          <p:attrName>ppt_x</p:attrName>
                                          <p:attrName>ppt_y</p:attrName>
                                        </p:attrNameLst>
                                      </p:cBhvr>
                                      <p:rCtr x="0" y="1759"/>
                                    </p:animMotion>
                                  </p:childTnLst>
                                </p:cTn>
                              </p:par>
                              <p:par>
                                <p:cTn id="90" presetID="10" presetClass="entr" presetSubtype="0" fill="hold" grpId="0" nodeType="withEffect">
                                  <p:stCondLst>
                                    <p:cond delay="0"/>
                                  </p:stCondLst>
                                  <p:childTnLst>
                                    <p:set>
                                      <p:cBhvr>
                                        <p:cTn id="91" dur="1" fill="hold">
                                          <p:stCondLst>
                                            <p:cond delay="0"/>
                                          </p:stCondLst>
                                        </p:cTn>
                                        <p:tgtEl>
                                          <p:spTgt spid="9"/>
                                        </p:tgtEl>
                                        <p:attrNameLst>
                                          <p:attrName>style.visibility</p:attrName>
                                        </p:attrNameLst>
                                      </p:cBhvr>
                                      <p:to>
                                        <p:strVal val="visible"/>
                                      </p:to>
                                    </p:set>
                                    <p:animEffect transition="in" filter="fade">
                                      <p:cBhvr>
                                        <p:cTn id="92" dur="500"/>
                                        <p:tgtEl>
                                          <p:spTgt spid="9"/>
                                        </p:tgtEl>
                                      </p:cBhvr>
                                    </p:animEffect>
                                  </p:childTnLst>
                                </p:cTn>
                              </p:par>
                              <p:par>
                                <p:cTn id="93" presetID="42" presetClass="path" presetSubtype="0" decel="100000" fill="hold" grpId="1" nodeType="withEffect">
                                  <p:stCondLst>
                                    <p:cond delay="0"/>
                                  </p:stCondLst>
                                  <p:childTnLst>
                                    <p:animMotion origin="layout" path="M -1.25E-6 2.22222E-6 L -1.25E-6 0.03541 " pathEditMode="relative" rAng="0" ptsTypes="AA">
                                      <p:cBhvr>
                                        <p:cTn id="94" dur="700" spd="-100000" fill="hold"/>
                                        <p:tgtEl>
                                          <p:spTgt spid="9"/>
                                        </p:tgtEl>
                                        <p:attrNameLst>
                                          <p:attrName>ppt_x</p:attrName>
                                          <p:attrName>ppt_y</p:attrName>
                                        </p:attrNameLst>
                                      </p:cBhvr>
                                      <p:rCtr x="0" y="17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50" grpId="0" animBg="1"/>
      <p:bldP spid="50" grpId="1" animBg="1"/>
      <p:bldP spid="52" grpId="0" animBg="1"/>
      <p:bldP spid="52" grpId="1" animBg="1"/>
      <p:bldP spid="55" grpId="0" animBg="1"/>
      <p:bldP spid="55" grpId="1" animBg="1"/>
      <p:bldP spid="68" grpId="0" animBg="1"/>
      <p:bldP spid="68" grpId="1" animBg="1"/>
      <p:bldP spid="65" grpId="0" animBg="1"/>
      <p:bldP spid="65" grpId="1" animBg="1"/>
      <p:bldP spid="9" grpId="0"/>
      <p:bldP spid="9" grpId="1"/>
      <p:bldP spid="13" grpId="0"/>
      <p:bldP spid="13" grpId="1"/>
      <p:bldP spid="69" grpId="0"/>
      <p:bldP spid="69" grpId="1"/>
      <p:bldP spid="66" grpId="0"/>
      <p:bldP spid="66" grpId="1"/>
      <p:bldP spid="72" grpId="0"/>
      <p:bldP spid="72" grpId="1"/>
      <p:bldP spid="53" grpId="0"/>
      <p:bldP spid="53" grpId="1"/>
      <p:bldP spid="56" grpId="0"/>
      <p:bldP spid="56"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D6AA4C-5CDE-5798-BCD8-9BE51C527A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27A560-0375-61F2-4673-CB55E9C50B62}"/>
              </a:ext>
            </a:extLst>
          </p:cNvPr>
          <p:cNvSpPr>
            <a:spLocks noGrp="1"/>
          </p:cNvSpPr>
          <p:nvPr>
            <p:ph type="title"/>
          </p:nvPr>
        </p:nvSpPr>
        <p:spPr>
          <a:xfrm>
            <a:off x="2473295" y="1027169"/>
            <a:ext cx="8515389" cy="443198"/>
          </a:xfrm>
        </p:spPr>
        <p:txBody>
          <a:bodyPr anchor="ctr"/>
          <a:lstStyle/>
          <a:p>
            <a:r>
              <a:rPr lang="en-US"/>
              <a:t>Real-Time Intelligence in Microsoft Fabric</a:t>
            </a:r>
          </a:p>
        </p:txBody>
      </p:sp>
      <p:pic>
        <p:nvPicPr>
          <p:cNvPr id="19" name="Graphic 9">
            <a:extLst>
              <a:ext uri="{FF2B5EF4-FFF2-40B4-BE49-F238E27FC236}">
                <a16:creationId xmlns:a16="http://schemas.microsoft.com/office/drawing/2014/main" id="{C9D860BA-A553-9DC6-106C-56EDE25539D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t="6834" b="6834"/>
          <a:stretch/>
        </p:blipFill>
        <p:spPr>
          <a:xfrm>
            <a:off x="1361575" y="902809"/>
            <a:ext cx="801461" cy="691919"/>
          </a:xfrm>
          <a:prstGeom prst="rect">
            <a:avLst/>
          </a:prstGeom>
          <a:effectLst/>
        </p:spPr>
      </p:pic>
      <p:cxnSp>
        <p:nvCxnSpPr>
          <p:cNvPr id="20" name="Straight Arrow Connector 19">
            <a:extLst>
              <a:ext uri="{FF2B5EF4-FFF2-40B4-BE49-F238E27FC236}">
                <a16:creationId xmlns:a16="http://schemas.microsoft.com/office/drawing/2014/main" id="{D31E5324-80E3-ACD3-3442-F4517BD703C9}"/>
              </a:ext>
              <a:ext uri="{C183D7F6-B498-43B3-948B-1728B52AA6E4}">
                <adec:decorative xmlns:adec="http://schemas.microsoft.com/office/drawing/2017/decorative" val="1"/>
              </a:ext>
            </a:extLst>
          </p:cNvPr>
          <p:cNvCxnSpPr>
            <a:cxnSpLocks/>
          </p:cNvCxnSpPr>
          <p:nvPr/>
        </p:nvCxnSpPr>
        <p:spPr>
          <a:xfrm>
            <a:off x="2348645" y="950632"/>
            <a:ext cx="0" cy="596272"/>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BDF5EA47-F079-7D91-337F-8EE5060CFA02}"/>
              </a:ext>
              <a:ext uri="{C183D7F6-B498-43B3-948B-1728B52AA6E4}">
                <adec:decorative xmlns:adec="http://schemas.microsoft.com/office/drawing/2017/decorative" val="1"/>
              </a:ext>
            </a:extLst>
          </p:cNvPr>
          <p:cNvGrpSpPr/>
          <p:nvPr/>
        </p:nvGrpSpPr>
        <p:grpSpPr>
          <a:xfrm>
            <a:off x="767849" y="2213060"/>
            <a:ext cx="10650528" cy="1853540"/>
            <a:chOff x="767849" y="2213060"/>
            <a:chExt cx="10650528" cy="1853540"/>
          </a:xfrm>
        </p:grpSpPr>
        <p:sp>
          <p:nvSpPr>
            <p:cNvPr id="256" name="Rounded Rectangle 255">
              <a:extLst>
                <a:ext uri="{FF2B5EF4-FFF2-40B4-BE49-F238E27FC236}">
                  <a16:creationId xmlns:a16="http://schemas.microsoft.com/office/drawing/2014/main" id="{60477A0F-349F-BA5C-42F8-98B7DCA71378}"/>
                </a:ext>
                <a:ext uri="{C183D7F6-B498-43B3-948B-1728B52AA6E4}">
                  <adec:decorative xmlns:adec="http://schemas.microsoft.com/office/drawing/2017/decorative" val="1"/>
                </a:ext>
              </a:extLst>
            </p:cNvPr>
            <p:cNvSpPr/>
            <p:nvPr/>
          </p:nvSpPr>
          <p:spPr bwMode="auto">
            <a:xfrm>
              <a:off x="4378112" y="2213060"/>
              <a:ext cx="1628798" cy="1853540"/>
            </a:xfrm>
            <a:prstGeom prst="roundRect">
              <a:avLst>
                <a:gd name="adj" fmla="val 9111"/>
              </a:avLst>
            </a:prstGeom>
            <a:solidFill>
              <a:schemeClr val="bg1"/>
            </a:solidFill>
            <a:ln w="12700" cap="rnd">
              <a:gradFill flip="none" rotWithShape="1">
                <a:gsLst>
                  <a:gs pos="0">
                    <a:srgbClr val="6358CC"/>
                  </a:gs>
                  <a:gs pos="100000">
                    <a:srgbClr val="B73EC5"/>
                  </a:gs>
                </a:gsLst>
                <a:lin ang="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Sans Text" panose="020F0502020204030204"/>
                <a:ea typeface="+mn-ea"/>
                <a:cs typeface="Segoe UI" panose="020B0502040204020203" pitchFamily="34" charset="0"/>
              </a:endParaRPr>
            </a:p>
          </p:txBody>
        </p:sp>
        <p:sp>
          <p:nvSpPr>
            <p:cNvPr id="153" name="!!4">
              <a:extLst>
                <a:ext uri="{FF2B5EF4-FFF2-40B4-BE49-F238E27FC236}">
                  <a16:creationId xmlns:a16="http://schemas.microsoft.com/office/drawing/2014/main" id="{ACB91172-3DAD-AB53-B008-D5EFDB45CF80}"/>
                </a:ext>
                <a:ext uri="{C183D7F6-B498-43B3-948B-1728B52AA6E4}">
                  <adec:decorative xmlns:adec="http://schemas.microsoft.com/office/drawing/2017/decorative" val="1"/>
                </a:ext>
              </a:extLst>
            </p:cNvPr>
            <p:cNvSpPr/>
            <p:nvPr/>
          </p:nvSpPr>
          <p:spPr bwMode="auto">
            <a:xfrm>
              <a:off x="6181935" y="2213060"/>
              <a:ext cx="1628798" cy="1853540"/>
            </a:xfrm>
            <a:prstGeom prst="roundRect">
              <a:avLst>
                <a:gd name="adj" fmla="val 9111"/>
              </a:avLst>
            </a:prstGeom>
            <a:solidFill>
              <a:schemeClr val="bg1"/>
            </a:solidFill>
            <a:ln w="12700" cap="rnd">
              <a:gradFill flip="none" rotWithShape="1">
                <a:gsLst>
                  <a:gs pos="0">
                    <a:srgbClr val="B73EC5"/>
                  </a:gs>
                  <a:gs pos="100000">
                    <a:srgbClr val="DB4989"/>
                  </a:gs>
                </a:gsLst>
                <a:lin ang="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Sans Text" panose="020F0502020204030204"/>
                <a:ea typeface="+mn-ea"/>
                <a:cs typeface="Segoe UI" panose="020B0502040204020203" pitchFamily="34" charset="0"/>
              </a:endParaRPr>
            </a:p>
          </p:txBody>
        </p:sp>
        <p:sp>
          <p:nvSpPr>
            <p:cNvPr id="152" name="!!2">
              <a:extLst>
                <a:ext uri="{FF2B5EF4-FFF2-40B4-BE49-F238E27FC236}">
                  <a16:creationId xmlns:a16="http://schemas.microsoft.com/office/drawing/2014/main" id="{3DA001DA-37C1-B734-755A-8C68677CD9EC}"/>
                </a:ext>
                <a:ext uri="{C183D7F6-B498-43B3-948B-1728B52AA6E4}">
                  <adec:decorative xmlns:adec="http://schemas.microsoft.com/office/drawing/2017/decorative" val="1"/>
                </a:ext>
              </a:extLst>
            </p:cNvPr>
            <p:cNvSpPr/>
            <p:nvPr/>
          </p:nvSpPr>
          <p:spPr bwMode="auto">
            <a:xfrm>
              <a:off x="2572981" y="2213060"/>
              <a:ext cx="1630106" cy="1853540"/>
            </a:xfrm>
            <a:prstGeom prst="roundRect">
              <a:avLst>
                <a:gd name="adj" fmla="val 9111"/>
              </a:avLst>
            </a:prstGeom>
            <a:solidFill>
              <a:schemeClr val="bg1"/>
            </a:solidFill>
            <a:ln w="12700" cap="rnd">
              <a:gradFill flip="none" rotWithShape="1">
                <a:gsLst>
                  <a:gs pos="0">
                    <a:srgbClr val="1D89B3"/>
                  </a:gs>
                  <a:gs pos="100000">
                    <a:srgbClr val="0D74D3"/>
                  </a:gs>
                </a:gsLst>
                <a:lin ang="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Sans Text" panose="020F0502020204030204"/>
                <a:ea typeface="+mn-ea"/>
                <a:cs typeface="Segoe UI" panose="020B0502040204020203" pitchFamily="34" charset="0"/>
              </a:endParaRPr>
            </a:p>
          </p:txBody>
        </p:sp>
        <p:sp>
          <p:nvSpPr>
            <p:cNvPr id="151" name="!!5">
              <a:extLst>
                <a:ext uri="{FF2B5EF4-FFF2-40B4-BE49-F238E27FC236}">
                  <a16:creationId xmlns:a16="http://schemas.microsoft.com/office/drawing/2014/main" id="{EDE6AE8C-7F64-9C4D-6D89-428CA4330728}"/>
                </a:ext>
                <a:ext uri="{C183D7F6-B498-43B3-948B-1728B52AA6E4}">
                  <adec:decorative xmlns:adec="http://schemas.microsoft.com/office/drawing/2017/decorative" val="1"/>
                </a:ext>
              </a:extLst>
            </p:cNvPr>
            <p:cNvSpPr/>
            <p:nvPr/>
          </p:nvSpPr>
          <p:spPr bwMode="auto">
            <a:xfrm>
              <a:off x="7985758" y="2213060"/>
              <a:ext cx="1628798" cy="1853540"/>
            </a:xfrm>
            <a:prstGeom prst="roundRect">
              <a:avLst>
                <a:gd name="adj" fmla="val 9111"/>
              </a:avLst>
            </a:prstGeom>
            <a:solidFill>
              <a:schemeClr val="bg1"/>
            </a:solidFill>
            <a:ln w="12700" cap="rnd">
              <a:gradFill flip="none" rotWithShape="1">
                <a:gsLst>
                  <a:gs pos="100000">
                    <a:srgbClr val="F65567"/>
                  </a:gs>
                  <a:gs pos="0">
                    <a:srgbClr val="DD4A84"/>
                  </a:gs>
                </a:gsLst>
                <a:lin ang="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Sans Text" panose="020F0502020204030204"/>
                <a:ea typeface="+mn-ea"/>
                <a:cs typeface="Segoe UI" panose="020B0502040204020203" pitchFamily="34" charset="0"/>
              </a:endParaRPr>
            </a:p>
          </p:txBody>
        </p:sp>
        <p:sp>
          <p:nvSpPr>
            <p:cNvPr id="155" name="!!1">
              <a:extLst>
                <a:ext uri="{FF2B5EF4-FFF2-40B4-BE49-F238E27FC236}">
                  <a16:creationId xmlns:a16="http://schemas.microsoft.com/office/drawing/2014/main" id="{C6A16D12-52FB-E138-A164-5C5690B056DE}"/>
                </a:ext>
                <a:ext uri="{C183D7F6-B498-43B3-948B-1728B52AA6E4}">
                  <adec:decorative xmlns:adec="http://schemas.microsoft.com/office/drawing/2017/decorative" val="1"/>
                </a:ext>
              </a:extLst>
            </p:cNvPr>
            <p:cNvSpPr/>
            <p:nvPr/>
          </p:nvSpPr>
          <p:spPr bwMode="auto">
            <a:xfrm>
              <a:off x="767849" y="2213060"/>
              <a:ext cx="1630106" cy="1853540"/>
            </a:xfrm>
            <a:prstGeom prst="roundRect">
              <a:avLst>
                <a:gd name="adj" fmla="val 9111"/>
              </a:avLst>
            </a:prstGeom>
            <a:solidFill>
              <a:schemeClr val="bg1"/>
            </a:solidFill>
            <a:ln w="12700" cap="rnd">
              <a:gradFill flip="none" rotWithShape="1">
                <a:gsLst>
                  <a:gs pos="0">
                    <a:srgbClr val="369894"/>
                  </a:gs>
                  <a:gs pos="100000">
                    <a:srgbClr val="1D89B3"/>
                  </a:gs>
                </a:gsLst>
                <a:lin ang="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Sans Text" panose="020F0502020204030204"/>
                <a:ea typeface="+mn-ea"/>
                <a:cs typeface="Segoe UI" panose="020B0502040204020203" pitchFamily="34" charset="0"/>
              </a:endParaRPr>
            </a:p>
          </p:txBody>
        </p:sp>
        <p:sp>
          <p:nvSpPr>
            <p:cNvPr id="150" name="!!6">
              <a:extLst>
                <a:ext uri="{FF2B5EF4-FFF2-40B4-BE49-F238E27FC236}">
                  <a16:creationId xmlns:a16="http://schemas.microsoft.com/office/drawing/2014/main" id="{E9F4AE65-E3D0-9D2E-B360-8B81D7C21C78}"/>
                </a:ext>
                <a:ext uri="{C183D7F6-B498-43B3-948B-1728B52AA6E4}">
                  <adec:decorative xmlns:adec="http://schemas.microsoft.com/office/drawing/2017/decorative" val="1"/>
                </a:ext>
              </a:extLst>
            </p:cNvPr>
            <p:cNvSpPr/>
            <p:nvPr/>
          </p:nvSpPr>
          <p:spPr bwMode="auto">
            <a:xfrm>
              <a:off x="9789579" y="2213060"/>
              <a:ext cx="1628798" cy="1853540"/>
            </a:xfrm>
            <a:prstGeom prst="roundRect">
              <a:avLst>
                <a:gd name="adj" fmla="val 9111"/>
              </a:avLst>
            </a:prstGeom>
            <a:solidFill>
              <a:schemeClr val="bg1"/>
            </a:solidFill>
            <a:ln w="12700" cap="rnd">
              <a:gradFill flip="none" rotWithShape="1">
                <a:gsLst>
                  <a:gs pos="24000">
                    <a:srgbClr val="F65567"/>
                  </a:gs>
                  <a:gs pos="100000">
                    <a:srgbClr val="FF5C39"/>
                  </a:gs>
                </a:gsLst>
                <a:lin ang="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Sans Text" panose="020F0502020204030204"/>
                <a:ea typeface="+mn-ea"/>
                <a:cs typeface="Segoe UI" panose="020B0502040204020203" pitchFamily="34" charset="0"/>
              </a:endParaRPr>
            </a:p>
          </p:txBody>
        </p:sp>
        <p:sp>
          <p:nvSpPr>
            <p:cNvPr id="156" name="TextBox 155">
              <a:extLst>
                <a:ext uri="{FF2B5EF4-FFF2-40B4-BE49-F238E27FC236}">
                  <a16:creationId xmlns:a16="http://schemas.microsoft.com/office/drawing/2014/main" id="{C031C7A8-5287-6A01-DD78-7838E4E0AF39}"/>
                </a:ext>
              </a:extLst>
            </p:cNvPr>
            <p:cNvSpPr txBox="1">
              <a:spLocks/>
            </p:cNvSpPr>
            <p:nvPr/>
          </p:nvSpPr>
          <p:spPr>
            <a:xfrm>
              <a:off x="1058178" y="3363253"/>
              <a:ext cx="1049448" cy="215444"/>
            </a:xfrm>
            <a:prstGeom prst="rect">
              <a:avLst/>
            </a:prstGeom>
            <a:noFill/>
            <a:ln>
              <a:noFill/>
            </a:ln>
          </p:spPr>
          <p:txBody>
            <a:bodyPr wrap="square" lIns="0" tIns="0" rIns="0" bIns="0" anchor="t" anchorCtr="0">
              <a:spAutoFit/>
            </a:bodyPr>
            <a:lstStyle/>
            <a:p>
              <a:pPr marL="0" marR="0" lvl="0" indent="0" algn="ctr" defTabSz="914367" rtl="0" eaLnBrk="1" fontAlgn="auto" latinLnBrk="0" hangingPunct="1">
                <a:lnSpc>
                  <a:spcPct val="100000"/>
                </a:lnSpc>
                <a:spcBef>
                  <a:spcPts val="0"/>
                </a:spcBef>
                <a:spcAft>
                  <a:spcPts val="220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Sans Text" panose="020F0502020204030204"/>
                  <a:ea typeface="+mn-ea"/>
                  <a:cs typeface="Segoe UI Semibold" panose="020B0702040204020203" pitchFamily="34" charset="0"/>
                </a:rPr>
                <a:t>Ingestion</a:t>
              </a:r>
            </a:p>
          </p:txBody>
        </p:sp>
        <p:sp>
          <p:nvSpPr>
            <p:cNvPr id="157" name="TextBox 156">
              <a:extLst>
                <a:ext uri="{FF2B5EF4-FFF2-40B4-BE49-F238E27FC236}">
                  <a16:creationId xmlns:a16="http://schemas.microsoft.com/office/drawing/2014/main" id="{BDC90FBA-B05E-1524-9FD7-0B3DE03FC669}"/>
                </a:ext>
              </a:extLst>
            </p:cNvPr>
            <p:cNvSpPr txBox="1">
              <a:spLocks/>
            </p:cNvSpPr>
            <p:nvPr/>
          </p:nvSpPr>
          <p:spPr>
            <a:xfrm>
              <a:off x="2863310" y="3363253"/>
              <a:ext cx="1049448" cy="215444"/>
            </a:xfrm>
            <a:prstGeom prst="rect">
              <a:avLst/>
            </a:prstGeom>
            <a:noFill/>
            <a:ln>
              <a:noFill/>
            </a:ln>
          </p:spPr>
          <p:txBody>
            <a:bodyPr wrap="square" lIns="0" tIns="0" rIns="0" bIns="0" anchor="t" anchorCtr="0">
              <a:spAutoFit/>
            </a:bodyPr>
            <a:lstStyle/>
            <a:p>
              <a:pPr marL="0" marR="0" lvl="0" indent="0" algn="ctr" defTabSz="914367" rtl="0" eaLnBrk="1" fontAlgn="auto" latinLnBrk="0" hangingPunct="1">
                <a:lnSpc>
                  <a:spcPct val="100000"/>
                </a:lnSpc>
                <a:spcBef>
                  <a:spcPts val="0"/>
                </a:spcBef>
                <a:spcAft>
                  <a:spcPts val="220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Sans Text" panose="020F0502020204030204"/>
                  <a:ea typeface="+mn-ea"/>
                  <a:cs typeface="Segoe UI Semibold" panose="020B0702040204020203" pitchFamily="34" charset="0"/>
                </a:rPr>
                <a:t>Analytics</a:t>
              </a:r>
            </a:p>
          </p:txBody>
        </p:sp>
        <p:sp>
          <p:nvSpPr>
            <p:cNvPr id="159" name="TextBox 158">
              <a:extLst>
                <a:ext uri="{FF2B5EF4-FFF2-40B4-BE49-F238E27FC236}">
                  <a16:creationId xmlns:a16="http://schemas.microsoft.com/office/drawing/2014/main" id="{437202D9-87A6-57DD-83DC-1A4F863CE7F1}"/>
                </a:ext>
                <a:ext uri="{C183D7F6-B498-43B3-948B-1728B52AA6E4}">
                  <adec:decorative xmlns:adec="http://schemas.microsoft.com/office/drawing/2017/decorative" val="1"/>
                </a:ext>
              </a:extLst>
            </p:cNvPr>
            <p:cNvSpPr txBox="1">
              <a:spLocks/>
            </p:cNvSpPr>
            <p:nvPr/>
          </p:nvSpPr>
          <p:spPr>
            <a:xfrm>
              <a:off x="6471610" y="3363253"/>
              <a:ext cx="1049448" cy="215444"/>
            </a:xfrm>
            <a:prstGeom prst="rect">
              <a:avLst/>
            </a:prstGeom>
            <a:noFill/>
            <a:ln>
              <a:noFill/>
            </a:ln>
          </p:spPr>
          <p:txBody>
            <a:bodyPr wrap="square" lIns="0" tIns="0" rIns="0" bIns="0" anchor="t" anchorCtr="0">
              <a:spAutoFit/>
            </a:bodyPr>
            <a:lstStyle/>
            <a:p>
              <a:pPr marL="0" marR="0" lvl="0" indent="0" algn="ctr" defTabSz="914367" rtl="0" eaLnBrk="1" fontAlgn="auto" latinLnBrk="0" hangingPunct="1">
                <a:lnSpc>
                  <a:spcPct val="100000"/>
                </a:lnSpc>
                <a:spcBef>
                  <a:spcPts val="0"/>
                </a:spcBef>
                <a:spcAft>
                  <a:spcPts val="2200"/>
                </a:spcAft>
                <a:buClrTx/>
                <a:buSzTx/>
                <a:buFontTx/>
                <a:buNone/>
                <a:tabLst/>
                <a:defRPr/>
              </a:pPr>
              <a:r>
                <a:rPr kumimoji="0" lang="en-US" sz="1400" b="0" i="0" u="none" strike="noStrike" kern="1200" cap="none" spc="-50" normalizeH="0" baseline="0" noProof="0">
                  <a:ln>
                    <a:noFill/>
                  </a:ln>
                  <a:solidFill>
                    <a:srgbClr val="091F2C"/>
                  </a:solidFill>
                  <a:effectLst/>
                  <a:uLnTx/>
                  <a:uFillTx/>
                  <a:latin typeface="Segoe Sans Text" panose="020F0502020204030204"/>
                  <a:ea typeface="+mn-ea"/>
                  <a:cs typeface="Segoe UI Semibold" panose="020B0702040204020203" pitchFamily="34" charset="0"/>
                </a:rPr>
                <a:t>Dashboards</a:t>
              </a:r>
            </a:p>
          </p:txBody>
        </p:sp>
        <p:sp>
          <p:nvSpPr>
            <p:cNvPr id="160" name="TextBox 159">
              <a:extLst>
                <a:ext uri="{FF2B5EF4-FFF2-40B4-BE49-F238E27FC236}">
                  <a16:creationId xmlns:a16="http://schemas.microsoft.com/office/drawing/2014/main" id="{1BAC0187-7B49-3CE7-5A08-AC634EA21649}"/>
                </a:ext>
              </a:extLst>
            </p:cNvPr>
            <p:cNvSpPr txBox="1">
              <a:spLocks/>
            </p:cNvSpPr>
            <p:nvPr/>
          </p:nvSpPr>
          <p:spPr>
            <a:xfrm>
              <a:off x="8275433" y="3363253"/>
              <a:ext cx="1049448" cy="215444"/>
            </a:xfrm>
            <a:prstGeom prst="rect">
              <a:avLst/>
            </a:prstGeom>
            <a:noFill/>
            <a:ln>
              <a:noFill/>
            </a:ln>
          </p:spPr>
          <p:txBody>
            <a:bodyPr wrap="square" lIns="0" tIns="0" rIns="0" bIns="0" anchor="t" anchorCtr="0">
              <a:spAutoFit/>
            </a:bodyPr>
            <a:lstStyle/>
            <a:p>
              <a:pPr marL="0" marR="0" lvl="0" indent="0" algn="ctr" defTabSz="914367" rtl="0" eaLnBrk="1" fontAlgn="auto" latinLnBrk="0" hangingPunct="1">
                <a:lnSpc>
                  <a:spcPct val="100000"/>
                </a:lnSpc>
                <a:spcBef>
                  <a:spcPts val="0"/>
                </a:spcBef>
                <a:spcAft>
                  <a:spcPts val="220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Sans Text" panose="020F0502020204030204"/>
                  <a:ea typeface="+mn-ea"/>
                  <a:cs typeface="Segoe UI Semibold" panose="020B0702040204020203" pitchFamily="34" charset="0"/>
                </a:rPr>
                <a:t>Rules</a:t>
              </a:r>
            </a:p>
          </p:txBody>
        </p:sp>
        <p:sp>
          <p:nvSpPr>
            <p:cNvPr id="161" name="TextBox 160">
              <a:extLst>
                <a:ext uri="{FF2B5EF4-FFF2-40B4-BE49-F238E27FC236}">
                  <a16:creationId xmlns:a16="http://schemas.microsoft.com/office/drawing/2014/main" id="{107F63DF-B233-2FC6-57E2-9755DE5B5B78}"/>
                </a:ext>
                <a:ext uri="{C183D7F6-B498-43B3-948B-1728B52AA6E4}">
                  <adec:decorative xmlns:adec="http://schemas.microsoft.com/office/drawing/2017/decorative" val="1"/>
                </a:ext>
              </a:extLst>
            </p:cNvPr>
            <p:cNvSpPr txBox="1">
              <a:spLocks/>
            </p:cNvSpPr>
            <p:nvPr/>
          </p:nvSpPr>
          <p:spPr>
            <a:xfrm>
              <a:off x="10079254" y="3370350"/>
              <a:ext cx="1049448" cy="215444"/>
            </a:xfrm>
            <a:prstGeom prst="rect">
              <a:avLst/>
            </a:prstGeom>
            <a:noFill/>
            <a:ln>
              <a:noFill/>
            </a:ln>
          </p:spPr>
          <p:txBody>
            <a:bodyPr wrap="square" lIns="0" tIns="0" rIns="0" bIns="0" anchor="t" anchorCtr="0">
              <a:spAutoFit/>
            </a:bodyPr>
            <a:lstStyle/>
            <a:p>
              <a:pPr marL="0" marR="0" lvl="0" indent="0" algn="ctr" defTabSz="914367" rtl="0" eaLnBrk="1" fontAlgn="auto" latinLnBrk="0" hangingPunct="1">
                <a:lnSpc>
                  <a:spcPct val="100000"/>
                </a:lnSpc>
                <a:spcBef>
                  <a:spcPts val="0"/>
                </a:spcBef>
                <a:spcAft>
                  <a:spcPts val="220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Sans Text" panose="020F0502020204030204"/>
                  <a:ea typeface="+mn-ea"/>
                  <a:cs typeface="Segoe UI Semibold" panose="020B0702040204020203" pitchFamily="34" charset="0"/>
                </a:rPr>
                <a:t>Actions</a:t>
              </a:r>
            </a:p>
          </p:txBody>
        </p:sp>
        <p:grpSp>
          <p:nvGrpSpPr>
            <p:cNvPr id="162" name="Group 161">
              <a:extLst>
                <a:ext uri="{FF2B5EF4-FFF2-40B4-BE49-F238E27FC236}">
                  <a16:creationId xmlns:a16="http://schemas.microsoft.com/office/drawing/2014/main" id="{0AE020EE-6233-257E-02B7-B5E519CDA723}"/>
                </a:ext>
                <a:ext uri="{C183D7F6-B498-43B3-948B-1728B52AA6E4}">
                  <adec:decorative xmlns:adec="http://schemas.microsoft.com/office/drawing/2017/decorative" val="1"/>
                </a:ext>
              </a:extLst>
            </p:cNvPr>
            <p:cNvGrpSpPr/>
            <p:nvPr/>
          </p:nvGrpSpPr>
          <p:grpSpPr>
            <a:xfrm>
              <a:off x="1301597" y="2612626"/>
              <a:ext cx="562610" cy="562610"/>
              <a:chOff x="1126761" y="2540804"/>
              <a:chExt cx="622973" cy="622973"/>
            </a:xfrm>
          </p:grpSpPr>
          <p:sp>
            <p:nvSpPr>
              <p:cNvPr id="163" name="TextBox 162">
                <a:extLst>
                  <a:ext uri="{FF2B5EF4-FFF2-40B4-BE49-F238E27FC236}">
                    <a16:creationId xmlns:a16="http://schemas.microsoft.com/office/drawing/2014/main" id="{461C0C10-9ACD-467E-5201-875067A29B4C}"/>
                  </a:ext>
                </a:extLst>
              </p:cNvPr>
              <p:cNvSpPr txBox="1">
                <a:spLocks noChangeAspect="1"/>
              </p:cNvSpPr>
              <p:nvPr/>
            </p:nvSpPr>
            <p:spPr>
              <a:xfrm>
                <a:off x="1126761" y="2540804"/>
                <a:ext cx="622973" cy="622973"/>
              </a:xfrm>
              <a:prstGeom prst="ellipse">
                <a:avLst/>
              </a:prstGeom>
              <a:solidFill>
                <a:schemeClr val="bg1"/>
              </a:solidFill>
              <a:ln w="12700" cap="rnd">
                <a:gradFill flip="none" rotWithShape="1">
                  <a:gsLst>
                    <a:gs pos="0">
                      <a:srgbClr val="369894"/>
                    </a:gs>
                    <a:gs pos="100000">
                      <a:srgbClr val="1D89B3"/>
                    </a:gs>
                  </a:gsLst>
                  <a:lin ang="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R="0" lvl="0" indent="0" defTabSz="932472" fontAlgn="base">
                  <a:lnSpc>
                    <a:spcPct val="100000"/>
                  </a:lnSpc>
                  <a:spcBef>
                    <a:spcPct val="0"/>
                  </a:spcBef>
                  <a:spcAft>
                    <a:spcPct val="0"/>
                  </a:spcAft>
                  <a:buClrTx/>
                  <a:buSzTx/>
                  <a:buFontTx/>
                  <a:buNone/>
                  <a:tabLst/>
                  <a:defRPr kumimoji="0" sz="2000" i="0" u="none" strike="noStrike" cap="none" spc="0" normalizeH="0" baseline="0">
                    <a:ln>
                      <a:noFill/>
                    </a:ln>
                    <a:effectLst/>
                    <a:uLnTx/>
                    <a:uFillTx/>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Sans Text" panose="020F0502020204030204"/>
                  <a:ea typeface="+mn-ea"/>
                  <a:cs typeface="Segoe UI" panose="020B0502040204020203" pitchFamily="34" charset="0"/>
                </a:endParaRPr>
              </a:p>
            </p:txBody>
          </p:sp>
          <p:grpSp>
            <p:nvGrpSpPr>
              <p:cNvPr id="164" name="Group 163">
                <a:extLst>
                  <a:ext uri="{FF2B5EF4-FFF2-40B4-BE49-F238E27FC236}">
                    <a16:creationId xmlns:a16="http://schemas.microsoft.com/office/drawing/2014/main" id="{1ED6F3C0-BC0A-597A-B457-67AA38BF8860}"/>
                  </a:ext>
                </a:extLst>
              </p:cNvPr>
              <p:cNvGrpSpPr/>
              <p:nvPr/>
            </p:nvGrpSpPr>
            <p:grpSpPr>
              <a:xfrm>
                <a:off x="1261168" y="2664985"/>
                <a:ext cx="354158" cy="374607"/>
                <a:chOff x="1244076" y="4069465"/>
                <a:chExt cx="354158" cy="374607"/>
              </a:xfrm>
            </p:grpSpPr>
            <p:sp>
              <p:nvSpPr>
                <p:cNvPr id="165" name="Freeform 164">
                  <a:extLst>
                    <a:ext uri="{FF2B5EF4-FFF2-40B4-BE49-F238E27FC236}">
                      <a16:creationId xmlns:a16="http://schemas.microsoft.com/office/drawing/2014/main" id="{DF177B0E-E6AD-F364-3833-1DB3197E518B}"/>
                    </a:ext>
                  </a:extLst>
                </p:cNvPr>
                <p:cNvSpPr/>
                <p:nvPr/>
              </p:nvSpPr>
              <p:spPr>
                <a:xfrm>
                  <a:off x="1244077" y="4069465"/>
                  <a:ext cx="263216" cy="200546"/>
                </a:xfrm>
                <a:custGeom>
                  <a:avLst/>
                  <a:gdLst>
                    <a:gd name="connsiteX0" fmla="*/ 256950 w 263216"/>
                    <a:gd name="connsiteY0" fmla="*/ 12534 h 200546"/>
                    <a:gd name="connsiteX1" fmla="*/ 213078 w 263216"/>
                    <a:gd name="connsiteY1" fmla="*/ 12534 h 200546"/>
                    <a:gd name="connsiteX2" fmla="*/ 100273 w 263216"/>
                    <a:gd name="connsiteY2" fmla="*/ 125302 h 200546"/>
                    <a:gd name="connsiteX3" fmla="*/ 100273 w 263216"/>
                    <a:gd name="connsiteY3" fmla="*/ 125342 h 200546"/>
                    <a:gd name="connsiteX4" fmla="*/ 100273 w 263216"/>
                    <a:gd name="connsiteY4" fmla="*/ 150410 h 200546"/>
                    <a:gd name="connsiteX5" fmla="*/ 50137 w 263216"/>
                    <a:gd name="connsiteY5" fmla="*/ 200547 h 200546"/>
                    <a:gd name="connsiteX6" fmla="*/ 6267 w 263216"/>
                    <a:gd name="connsiteY6" fmla="*/ 200547 h 200546"/>
                    <a:gd name="connsiteX7" fmla="*/ 0 w 263216"/>
                    <a:gd name="connsiteY7" fmla="*/ 194280 h 200546"/>
                    <a:gd name="connsiteX8" fmla="*/ 6267 w 263216"/>
                    <a:gd name="connsiteY8" fmla="*/ 188013 h 200546"/>
                    <a:gd name="connsiteX9" fmla="*/ 50137 w 263216"/>
                    <a:gd name="connsiteY9" fmla="*/ 188013 h 200546"/>
                    <a:gd name="connsiteX10" fmla="*/ 87739 w 263216"/>
                    <a:gd name="connsiteY10" fmla="*/ 150410 h 200546"/>
                    <a:gd name="connsiteX11" fmla="*/ 87739 w 263216"/>
                    <a:gd name="connsiteY11" fmla="*/ 125342 h 200546"/>
                    <a:gd name="connsiteX12" fmla="*/ 213078 w 263216"/>
                    <a:gd name="connsiteY12" fmla="*/ 0 h 200546"/>
                    <a:gd name="connsiteX13" fmla="*/ 256950 w 263216"/>
                    <a:gd name="connsiteY13" fmla="*/ 0 h 200546"/>
                    <a:gd name="connsiteX14" fmla="*/ 263217 w 263216"/>
                    <a:gd name="connsiteY14" fmla="*/ 6267 h 200546"/>
                    <a:gd name="connsiteX15" fmla="*/ 256950 w 263216"/>
                    <a:gd name="connsiteY15" fmla="*/ 12534 h 200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3216" h="200546">
                      <a:moveTo>
                        <a:pt x="256950" y="12534"/>
                      </a:moveTo>
                      <a:lnTo>
                        <a:pt x="213078" y="12534"/>
                      </a:lnTo>
                      <a:cubicBezTo>
                        <a:pt x="150791" y="12535"/>
                        <a:pt x="100294" y="63019"/>
                        <a:pt x="100273" y="125302"/>
                      </a:cubicBezTo>
                      <a:lnTo>
                        <a:pt x="100273" y="125342"/>
                      </a:lnTo>
                      <a:lnTo>
                        <a:pt x="100273" y="150410"/>
                      </a:lnTo>
                      <a:cubicBezTo>
                        <a:pt x="100273" y="178101"/>
                        <a:pt x="77826" y="200547"/>
                        <a:pt x="50137" y="200547"/>
                      </a:cubicBezTo>
                      <a:lnTo>
                        <a:pt x="6267" y="200547"/>
                      </a:lnTo>
                      <a:cubicBezTo>
                        <a:pt x="2805" y="200547"/>
                        <a:pt x="0" y="197742"/>
                        <a:pt x="0" y="194280"/>
                      </a:cubicBezTo>
                      <a:cubicBezTo>
                        <a:pt x="0" y="190819"/>
                        <a:pt x="2805" y="188013"/>
                        <a:pt x="6267" y="188013"/>
                      </a:cubicBezTo>
                      <a:lnTo>
                        <a:pt x="50137" y="188013"/>
                      </a:lnTo>
                      <a:cubicBezTo>
                        <a:pt x="70903" y="188013"/>
                        <a:pt x="87739" y="171178"/>
                        <a:pt x="87739" y="150410"/>
                      </a:cubicBezTo>
                      <a:lnTo>
                        <a:pt x="87739" y="125342"/>
                      </a:lnTo>
                      <a:cubicBezTo>
                        <a:pt x="87739" y="56118"/>
                        <a:pt x="143854" y="1"/>
                        <a:pt x="213078" y="0"/>
                      </a:cubicBezTo>
                      <a:lnTo>
                        <a:pt x="256950" y="0"/>
                      </a:lnTo>
                      <a:cubicBezTo>
                        <a:pt x="260410" y="0"/>
                        <a:pt x="263217" y="2806"/>
                        <a:pt x="263217" y="6267"/>
                      </a:cubicBezTo>
                      <a:cubicBezTo>
                        <a:pt x="263217" y="9728"/>
                        <a:pt x="260410" y="12534"/>
                        <a:pt x="256950" y="12534"/>
                      </a:cubicBezTo>
                      <a:close/>
                    </a:path>
                  </a:pathLst>
                </a:custGeom>
                <a:gradFill>
                  <a:gsLst>
                    <a:gs pos="0">
                      <a:srgbClr val="E03F8F"/>
                    </a:gs>
                    <a:gs pos="50000">
                      <a:srgbClr val="CE2E85"/>
                    </a:gs>
                    <a:gs pos="100000">
                      <a:srgbClr val="BD1E7B"/>
                    </a:gs>
                  </a:gsLst>
                  <a:lin ang="2603568" scaled="1"/>
                </a:gra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sp>
              <p:nvSpPr>
                <p:cNvPr id="166" name="Freeform 165">
                  <a:extLst>
                    <a:ext uri="{FF2B5EF4-FFF2-40B4-BE49-F238E27FC236}">
                      <a16:creationId xmlns:a16="http://schemas.microsoft.com/office/drawing/2014/main" id="{87A42C0F-6FC6-B5BA-E674-625DC41DCEE0}"/>
                    </a:ext>
                  </a:extLst>
                </p:cNvPr>
                <p:cNvSpPr/>
                <p:nvPr/>
              </p:nvSpPr>
              <p:spPr>
                <a:xfrm>
                  <a:off x="1244076" y="4132136"/>
                  <a:ext cx="300819" cy="188012"/>
                </a:xfrm>
                <a:custGeom>
                  <a:avLst/>
                  <a:gdLst>
                    <a:gd name="connsiteX0" fmla="*/ 213080 w 300819"/>
                    <a:gd name="connsiteY0" fmla="*/ 0 h 188012"/>
                    <a:gd name="connsiteX1" fmla="*/ 137875 w 300819"/>
                    <a:gd name="connsiteY1" fmla="*/ 75205 h 188012"/>
                    <a:gd name="connsiteX2" fmla="*/ 137875 w 300819"/>
                    <a:gd name="connsiteY2" fmla="*/ 112808 h 188012"/>
                    <a:gd name="connsiteX3" fmla="*/ 75205 w 300819"/>
                    <a:gd name="connsiteY3" fmla="*/ 175478 h 188012"/>
                    <a:gd name="connsiteX4" fmla="*/ 6267 w 300819"/>
                    <a:gd name="connsiteY4" fmla="*/ 175478 h 188012"/>
                    <a:gd name="connsiteX5" fmla="*/ 0 w 300819"/>
                    <a:gd name="connsiteY5" fmla="*/ 181746 h 188012"/>
                    <a:gd name="connsiteX6" fmla="*/ 6267 w 300819"/>
                    <a:gd name="connsiteY6" fmla="*/ 188013 h 188012"/>
                    <a:gd name="connsiteX7" fmla="*/ 75205 w 300819"/>
                    <a:gd name="connsiteY7" fmla="*/ 188013 h 188012"/>
                    <a:gd name="connsiteX8" fmla="*/ 150410 w 300819"/>
                    <a:gd name="connsiteY8" fmla="*/ 112808 h 188012"/>
                    <a:gd name="connsiteX9" fmla="*/ 150410 w 300819"/>
                    <a:gd name="connsiteY9" fmla="*/ 75205 h 188012"/>
                    <a:gd name="connsiteX10" fmla="*/ 213080 w 300819"/>
                    <a:gd name="connsiteY10" fmla="*/ 12534 h 188012"/>
                    <a:gd name="connsiteX11" fmla="*/ 294552 w 300819"/>
                    <a:gd name="connsiteY11" fmla="*/ 12534 h 188012"/>
                    <a:gd name="connsiteX12" fmla="*/ 300819 w 300819"/>
                    <a:gd name="connsiteY12" fmla="*/ 6267 h 188012"/>
                    <a:gd name="connsiteX13" fmla="*/ 294552 w 300819"/>
                    <a:gd name="connsiteY13" fmla="*/ 0 h 188012"/>
                    <a:gd name="connsiteX14" fmla="*/ 213080 w 300819"/>
                    <a:gd name="connsiteY14" fmla="*/ 0 h 188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0819" h="188012">
                      <a:moveTo>
                        <a:pt x="213080" y="0"/>
                      </a:moveTo>
                      <a:cubicBezTo>
                        <a:pt x="171546" y="0"/>
                        <a:pt x="137875" y="33671"/>
                        <a:pt x="137875" y="75205"/>
                      </a:cubicBezTo>
                      <a:lnTo>
                        <a:pt x="137875" y="112808"/>
                      </a:lnTo>
                      <a:cubicBezTo>
                        <a:pt x="137875" y="147421"/>
                        <a:pt x="109816" y="175478"/>
                        <a:pt x="75205" y="175478"/>
                      </a:cubicBezTo>
                      <a:lnTo>
                        <a:pt x="6267" y="175478"/>
                      </a:lnTo>
                      <a:cubicBezTo>
                        <a:pt x="2806" y="175478"/>
                        <a:pt x="0" y="178285"/>
                        <a:pt x="0" y="181746"/>
                      </a:cubicBezTo>
                      <a:cubicBezTo>
                        <a:pt x="0" y="185207"/>
                        <a:pt x="2806" y="188013"/>
                        <a:pt x="6267" y="188013"/>
                      </a:cubicBezTo>
                      <a:lnTo>
                        <a:pt x="75205" y="188013"/>
                      </a:lnTo>
                      <a:cubicBezTo>
                        <a:pt x="116739" y="188013"/>
                        <a:pt x="150410" y="154342"/>
                        <a:pt x="150410" y="112808"/>
                      </a:cubicBezTo>
                      <a:lnTo>
                        <a:pt x="150410" y="75205"/>
                      </a:lnTo>
                      <a:cubicBezTo>
                        <a:pt x="150410" y="40593"/>
                        <a:pt x="178468" y="12534"/>
                        <a:pt x="213080" y="12534"/>
                      </a:cubicBezTo>
                      <a:lnTo>
                        <a:pt x="294552" y="12534"/>
                      </a:lnTo>
                      <a:cubicBezTo>
                        <a:pt x="298013" y="12534"/>
                        <a:pt x="300819" y="9729"/>
                        <a:pt x="300819" y="6267"/>
                      </a:cubicBezTo>
                      <a:cubicBezTo>
                        <a:pt x="300819" y="2806"/>
                        <a:pt x="298013" y="0"/>
                        <a:pt x="294552" y="0"/>
                      </a:cubicBezTo>
                      <a:lnTo>
                        <a:pt x="213080" y="0"/>
                      </a:lnTo>
                      <a:close/>
                    </a:path>
                  </a:pathLst>
                </a:custGeom>
                <a:gradFill>
                  <a:gsLst>
                    <a:gs pos="0">
                      <a:srgbClr val="E03F8F"/>
                    </a:gs>
                    <a:gs pos="50000">
                      <a:srgbClr val="CE2E85"/>
                    </a:gs>
                    <a:gs pos="100000">
                      <a:srgbClr val="BD1E7B"/>
                    </a:gs>
                  </a:gsLst>
                  <a:lin ang="2603568" scaled="1"/>
                </a:gra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sp>
              <p:nvSpPr>
                <p:cNvPr id="167" name="Freeform 166">
                  <a:extLst>
                    <a:ext uri="{FF2B5EF4-FFF2-40B4-BE49-F238E27FC236}">
                      <a16:creationId xmlns:a16="http://schemas.microsoft.com/office/drawing/2014/main" id="{3D9A8408-F1C4-260A-16E3-59CE8054B930}"/>
                    </a:ext>
                  </a:extLst>
                </p:cNvPr>
                <p:cNvSpPr/>
                <p:nvPr/>
              </p:nvSpPr>
              <p:spPr>
                <a:xfrm>
                  <a:off x="1294213" y="4354239"/>
                  <a:ext cx="77136" cy="16046"/>
                </a:xfrm>
                <a:custGeom>
                  <a:avLst/>
                  <a:gdLst>
                    <a:gd name="connsiteX0" fmla="*/ 51041 w 77136"/>
                    <a:gd name="connsiteY0" fmla="*/ 3512 h 16046"/>
                    <a:gd name="connsiteX1" fmla="*/ 6267 w 77136"/>
                    <a:gd name="connsiteY1" fmla="*/ 3512 h 16046"/>
                    <a:gd name="connsiteX2" fmla="*/ 0 w 77136"/>
                    <a:gd name="connsiteY2" fmla="*/ 9779 h 16046"/>
                    <a:gd name="connsiteX3" fmla="*/ 6267 w 77136"/>
                    <a:gd name="connsiteY3" fmla="*/ 16046 h 16046"/>
                    <a:gd name="connsiteX4" fmla="*/ 51041 w 77136"/>
                    <a:gd name="connsiteY4" fmla="*/ 16046 h 16046"/>
                    <a:gd name="connsiteX5" fmla="*/ 77136 w 77136"/>
                    <a:gd name="connsiteY5" fmla="*/ 12586 h 16046"/>
                    <a:gd name="connsiteX6" fmla="*/ 75571 w 77136"/>
                    <a:gd name="connsiteY6" fmla="*/ 0 h 16046"/>
                    <a:gd name="connsiteX7" fmla="*/ 51041 w 77136"/>
                    <a:gd name="connsiteY7" fmla="*/ 3512 h 1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136" h="16046">
                      <a:moveTo>
                        <a:pt x="51041" y="3512"/>
                      </a:moveTo>
                      <a:lnTo>
                        <a:pt x="6267" y="3512"/>
                      </a:lnTo>
                      <a:cubicBezTo>
                        <a:pt x="2805" y="3512"/>
                        <a:pt x="0" y="6318"/>
                        <a:pt x="0" y="9779"/>
                      </a:cubicBezTo>
                      <a:cubicBezTo>
                        <a:pt x="0" y="13241"/>
                        <a:pt x="2805" y="16046"/>
                        <a:pt x="6267" y="16046"/>
                      </a:cubicBezTo>
                      <a:lnTo>
                        <a:pt x="51041" y="16046"/>
                      </a:lnTo>
                      <a:cubicBezTo>
                        <a:pt x="60071" y="16046"/>
                        <a:pt x="68820" y="14842"/>
                        <a:pt x="77136" y="12586"/>
                      </a:cubicBezTo>
                      <a:cubicBezTo>
                        <a:pt x="76409" y="8456"/>
                        <a:pt x="75884" y="4257"/>
                        <a:pt x="75571" y="0"/>
                      </a:cubicBezTo>
                      <a:cubicBezTo>
                        <a:pt x="67792" y="2286"/>
                        <a:pt x="59561" y="3512"/>
                        <a:pt x="51041" y="3512"/>
                      </a:cubicBezTo>
                      <a:close/>
                    </a:path>
                  </a:pathLst>
                </a:custGeom>
                <a:gradFill>
                  <a:gsLst>
                    <a:gs pos="0">
                      <a:srgbClr val="E03F8F"/>
                    </a:gs>
                    <a:gs pos="50000">
                      <a:srgbClr val="CE2E85"/>
                    </a:gs>
                    <a:gs pos="100000">
                      <a:srgbClr val="BD1E7B"/>
                    </a:gs>
                  </a:gsLst>
                  <a:lin ang="2603568" scaled="1"/>
                </a:gra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sp>
              <p:nvSpPr>
                <p:cNvPr id="169" name="Freeform 168">
                  <a:extLst>
                    <a:ext uri="{FF2B5EF4-FFF2-40B4-BE49-F238E27FC236}">
                      <a16:creationId xmlns:a16="http://schemas.microsoft.com/office/drawing/2014/main" id="{AAB1E0F8-677E-09A7-BD8E-246A244BC4EF}"/>
                    </a:ext>
                  </a:extLst>
                </p:cNvPr>
                <p:cNvSpPr/>
                <p:nvPr/>
              </p:nvSpPr>
              <p:spPr>
                <a:xfrm>
                  <a:off x="1432170" y="4194807"/>
                  <a:ext cx="112725" cy="41167"/>
                </a:xfrm>
                <a:custGeom>
                  <a:avLst/>
                  <a:gdLst>
                    <a:gd name="connsiteX0" fmla="*/ 13982 w 112725"/>
                    <a:gd name="connsiteY0" fmla="*/ 34172 h 41167"/>
                    <a:gd name="connsiteX1" fmla="*/ 0 w 112725"/>
                    <a:gd name="connsiteY1" fmla="*/ 41167 h 41167"/>
                    <a:gd name="connsiteX2" fmla="*/ 43788 w 112725"/>
                    <a:gd name="connsiteY2" fmla="*/ 0 h 41167"/>
                    <a:gd name="connsiteX3" fmla="*/ 106459 w 112725"/>
                    <a:gd name="connsiteY3" fmla="*/ 0 h 41167"/>
                    <a:gd name="connsiteX4" fmla="*/ 112726 w 112725"/>
                    <a:gd name="connsiteY4" fmla="*/ 6267 h 41167"/>
                    <a:gd name="connsiteX5" fmla="*/ 106459 w 112725"/>
                    <a:gd name="connsiteY5" fmla="*/ 12534 h 41167"/>
                    <a:gd name="connsiteX6" fmla="*/ 43788 w 112725"/>
                    <a:gd name="connsiteY6" fmla="*/ 12534 h 41167"/>
                    <a:gd name="connsiteX7" fmla="*/ 13982 w 112725"/>
                    <a:gd name="connsiteY7" fmla="*/ 34172 h 4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725" h="41167">
                      <a:moveTo>
                        <a:pt x="13982" y="34172"/>
                      </a:moveTo>
                      <a:cubicBezTo>
                        <a:pt x="9160" y="36219"/>
                        <a:pt x="4492" y="38558"/>
                        <a:pt x="0" y="41167"/>
                      </a:cubicBezTo>
                      <a:cubicBezTo>
                        <a:pt x="1396" y="18197"/>
                        <a:pt x="20467" y="0"/>
                        <a:pt x="43788" y="0"/>
                      </a:cubicBezTo>
                      <a:lnTo>
                        <a:pt x="106459" y="0"/>
                      </a:lnTo>
                      <a:cubicBezTo>
                        <a:pt x="109919" y="0"/>
                        <a:pt x="112726" y="2806"/>
                        <a:pt x="112726" y="6267"/>
                      </a:cubicBezTo>
                      <a:cubicBezTo>
                        <a:pt x="112726" y="9729"/>
                        <a:pt x="109919" y="12534"/>
                        <a:pt x="106459" y="12534"/>
                      </a:cubicBezTo>
                      <a:lnTo>
                        <a:pt x="43788" y="12534"/>
                      </a:lnTo>
                      <a:cubicBezTo>
                        <a:pt x="29866" y="12534"/>
                        <a:pt x="18065" y="21613"/>
                        <a:pt x="13982" y="34172"/>
                      </a:cubicBezTo>
                      <a:close/>
                    </a:path>
                  </a:pathLst>
                </a:custGeom>
                <a:gradFill>
                  <a:gsLst>
                    <a:gs pos="0">
                      <a:srgbClr val="E03F8F"/>
                    </a:gs>
                    <a:gs pos="50000">
                      <a:srgbClr val="CE2E85"/>
                    </a:gs>
                    <a:gs pos="100000">
                      <a:srgbClr val="BD1E7B"/>
                    </a:gs>
                  </a:gsLst>
                  <a:lin ang="2603568" scaled="1"/>
                </a:gra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sp>
              <p:nvSpPr>
                <p:cNvPr id="170" name="Freeform 169">
                  <a:extLst>
                    <a:ext uri="{FF2B5EF4-FFF2-40B4-BE49-F238E27FC236}">
                      <a16:creationId xmlns:a16="http://schemas.microsoft.com/office/drawing/2014/main" id="{808B6404-41B5-60E2-0EC3-7B1EA01DC1E4}"/>
                    </a:ext>
                  </a:extLst>
                </p:cNvPr>
                <p:cNvSpPr/>
                <p:nvPr/>
              </p:nvSpPr>
              <p:spPr>
                <a:xfrm>
                  <a:off x="1392405" y="4245685"/>
                  <a:ext cx="205829" cy="198387"/>
                </a:xfrm>
                <a:custGeom>
                  <a:avLst/>
                  <a:gdLst>
                    <a:gd name="connsiteX0" fmla="*/ 40535 w 205829"/>
                    <a:gd name="connsiteY0" fmla="*/ 30957 h 198387"/>
                    <a:gd name="connsiteX1" fmla="*/ 12632 w 205829"/>
                    <a:gd name="connsiteY1" fmla="*/ 79287 h 198387"/>
                    <a:gd name="connsiteX2" fmla="*/ 1321 w 205829"/>
                    <a:gd name="connsiteY2" fmla="*/ 82085 h 198387"/>
                    <a:gd name="connsiteX3" fmla="*/ 0 w 205829"/>
                    <a:gd name="connsiteY3" fmla="*/ 99195 h 198387"/>
                    <a:gd name="connsiteX4" fmla="*/ 1444 w 205829"/>
                    <a:gd name="connsiteY4" fmla="*/ 117074 h 198387"/>
                    <a:gd name="connsiteX5" fmla="*/ 11889 w 205829"/>
                    <a:gd name="connsiteY5" fmla="*/ 119590 h 198387"/>
                    <a:gd name="connsiteX6" fmla="*/ 39963 w 205829"/>
                    <a:gd name="connsiteY6" fmla="*/ 168195 h 198387"/>
                    <a:gd name="connsiteX7" fmla="*/ 36355 w 205829"/>
                    <a:gd name="connsiteY7" fmla="*/ 180418 h 198387"/>
                    <a:gd name="connsiteX8" fmla="*/ 65091 w 205829"/>
                    <a:gd name="connsiteY8" fmla="*/ 198261 h 198387"/>
                    <a:gd name="connsiteX9" fmla="*/ 74641 w 205829"/>
                    <a:gd name="connsiteY9" fmla="*/ 188217 h 198387"/>
                    <a:gd name="connsiteX10" fmla="*/ 130772 w 205829"/>
                    <a:gd name="connsiteY10" fmla="*/ 188227 h 198387"/>
                    <a:gd name="connsiteX11" fmla="*/ 140427 w 205829"/>
                    <a:gd name="connsiteY11" fmla="*/ 198387 h 198387"/>
                    <a:gd name="connsiteX12" fmla="*/ 169137 w 205829"/>
                    <a:gd name="connsiteY12" fmla="*/ 180711 h 198387"/>
                    <a:gd name="connsiteX13" fmla="*/ 165303 w 205829"/>
                    <a:gd name="connsiteY13" fmla="*/ 167431 h 198387"/>
                    <a:gd name="connsiteX14" fmla="*/ 193206 w 205829"/>
                    <a:gd name="connsiteY14" fmla="*/ 119101 h 198387"/>
                    <a:gd name="connsiteX15" fmla="*/ 204508 w 205829"/>
                    <a:gd name="connsiteY15" fmla="*/ 116306 h 198387"/>
                    <a:gd name="connsiteX16" fmla="*/ 205829 w 205829"/>
                    <a:gd name="connsiteY16" fmla="*/ 99195 h 198387"/>
                    <a:gd name="connsiteX17" fmla="*/ 204384 w 205829"/>
                    <a:gd name="connsiteY17" fmla="*/ 81313 h 198387"/>
                    <a:gd name="connsiteX18" fmla="*/ 193949 w 205829"/>
                    <a:gd name="connsiteY18" fmla="*/ 78800 h 198387"/>
                    <a:gd name="connsiteX19" fmla="*/ 165875 w 205829"/>
                    <a:gd name="connsiteY19" fmla="*/ 30194 h 198387"/>
                    <a:gd name="connsiteX20" fmla="*/ 169480 w 205829"/>
                    <a:gd name="connsiteY20" fmla="*/ 17979 h 198387"/>
                    <a:gd name="connsiteX21" fmla="*/ 140744 w 205829"/>
                    <a:gd name="connsiteY21" fmla="*/ 132 h 198387"/>
                    <a:gd name="connsiteX22" fmla="*/ 131197 w 205829"/>
                    <a:gd name="connsiteY22" fmla="*/ 10171 h 198387"/>
                    <a:gd name="connsiteX23" fmla="*/ 75066 w 205829"/>
                    <a:gd name="connsiteY23" fmla="*/ 10163 h 198387"/>
                    <a:gd name="connsiteX24" fmla="*/ 65409 w 205829"/>
                    <a:gd name="connsiteY24" fmla="*/ 0 h 198387"/>
                    <a:gd name="connsiteX25" fmla="*/ 36700 w 205829"/>
                    <a:gd name="connsiteY25" fmla="*/ 17672 h 198387"/>
                    <a:gd name="connsiteX26" fmla="*/ 40535 w 205829"/>
                    <a:gd name="connsiteY26" fmla="*/ 30957 h 198387"/>
                    <a:gd name="connsiteX27" fmla="*/ 102914 w 205829"/>
                    <a:gd name="connsiteY27" fmla="*/ 128237 h 198387"/>
                    <a:gd name="connsiteX28" fmla="*/ 130982 w 205829"/>
                    <a:gd name="connsiteY28" fmla="*/ 99195 h 198387"/>
                    <a:gd name="connsiteX29" fmla="*/ 102914 w 205829"/>
                    <a:gd name="connsiteY29" fmla="*/ 70152 h 198387"/>
                    <a:gd name="connsiteX30" fmla="*/ 74846 w 205829"/>
                    <a:gd name="connsiteY30" fmla="*/ 99195 h 198387"/>
                    <a:gd name="connsiteX31" fmla="*/ 102914 w 205829"/>
                    <a:gd name="connsiteY31" fmla="*/ 128237 h 19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05829" h="198387">
                      <a:moveTo>
                        <a:pt x="40535" y="30957"/>
                      </a:moveTo>
                      <a:cubicBezTo>
                        <a:pt x="46629" y="52066"/>
                        <a:pt x="33960" y="74011"/>
                        <a:pt x="12632" y="79287"/>
                      </a:cubicBezTo>
                      <a:lnTo>
                        <a:pt x="1321" y="82085"/>
                      </a:lnTo>
                      <a:cubicBezTo>
                        <a:pt x="451" y="87657"/>
                        <a:pt x="0" y="93371"/>
                        <a:pt x="0" y="99195"/>
                      </a:cubicBezTo>
                      <a:cubicBezTo>
                        <a:pt x="0" y="105288"/>
                        <a:pt x="494" y="111261"/>
                        <a:pt x="1444" y="117074"/>
                      </a:cubicBezTo>
                      <a:lnTo>
                        <a:pt x="11889" y="119590"/>
                      </a:lnTo>
                      <a:cubicBezTo>
                        <a:pt x="33429" y="124776"/>
                        <a:pt x="46232" y="146946"/>
                        <a:pt x="39963" y="168195"/>
                      </a:cubicBezTo>
                      <a:lnTo>
                        <a:pt x="36355" y="180418"/>
                      </a:lnTo>
                      <a:cubicBezTo>
                        <a:pt x="44857" y="187885"/>
                        <a:pt x="54547" y="193948"/>
                        <a:pt x="65091" y="198261"/>
                      </a:cubicBezTo>
                      <a:lnTo>
                        <a:pt x="74641" y="188217"/>
                      </a:lnTo>
                      <a:cubicBezTo>
                        <a:pt x="89909" y="172162"/>
                        <a:pt x="115509" y="172166"/>
                        <a:pt x="130772" y="188227"/>
                      </a:cubicBezTo>
                      <a:lnTo>
                        <a:pt x="140427" y="198387"/>
                      </a:lnTo>
                      <a:cubicBezTo>
                        <a:pt x="150952" y="194123"/>
                        <a:pt x="160631" y="188117"/>
                        <a:pt x="169137" y="180711"/>
                      </a:cubicBezTo>
                      <a:lnTo>
                        <a:pt x="165303" y="167431"/>
                      </a:lnTo>
                      <a:cubicBezTo>
                        <a:pt x="159208" y="146323"/>
                        <a:pt x="171878" y="124378"/>
                        <a:pt x="193206" y="119101"/>
                      </a:cubicBezTo>
                      <a:lnTo>
                        <a:pt x="204508" y="116306"/>
                      </a:lnTo>
                      <a:cubicBezTo>
                        <a:pt x="205377" y="110734"/>
                        <a:pt x="205829" y="105020"/>
                        <a:pt x="205829" y="99195"/>
                      </a:cubicBezTo>
                      <a:cubicBezTo>
                        <a:pt x="205829" y="93101"/>
                        <a:pt x="205334" y="87126"/>
                        <a:pt x="204384" y="81313"/>
                      </a:cubicBezTo>
                      <a:lnTo>
                        <a:pt x="193949" y="78800"/>
                      </a:lnTo>
                      <a:cubicBezTo>
                        <a:pt x="172409" y="73612"/>
                        <a:pt x="159606" y="51444"/>
                        <a:pt x="165875" y="30194"/>
                      </a:cubicBezTo>
                      <a:lnTo>
                        <a:pt x="169480" y="17979"/>
                      </a:lnTo>
                      <a:cubicBezTo>
                        <a:pt x="160978" y="10510"/>
                        <a:pt x="151288" y="4446"/>
                        <a:pt x="140744" y="132"/>
                      </a:cubicBezTo>
                      <a:lnTo>
                        <a:pt x="131197" y="10171"/>
                      </a:lnTo>
                      <a:cubicBezTo>
                        <a:pt x="115929" y="26227"/>
                        <a:pt x="90328" y="26223"/>
                        <a:pt x="75066" y="10163"/>
                      </a:cubicBezTo>
                      <a:lnTo>
                        <a:pt x="65409" y="0"/>
                      </a:lnTo>
                      <a:cubicBezTo>
                        <a:pt x="54884" y="4263"/>
                        <a:pt x="45204" y="10268"/>
                        <a:pt x="36700" y="17672"/>
                      </a:cubicBezTo>
                      <a:lnTo>
                        <a:pt x="40535" y="30957"/>
                      </a:lnTo>
                      <a:close/>
                      <a:moveTo>
                        <a:pt x="102914" y="128237"/>
                      </a:moveTo>
                      <a:cubicBezTo>
                        <a:pt x="118416" y="128237"/>
                        <a:pt x="130982" y="115234"/>
                        <a:pt x="130982" y="99195"/>
                      </a:cubicBezTo>
                      <a:cubicBezTo>
                        <a:pt x="130982" y="83155"/>
                        <a:pt x="118416" y="70152"/>
                        <a:pt x="102914" y="70152"/>
                      </a:cubicBezTo>
                      <a:cubicBezTo>
                        <a:pt x="87413" y="70152"/>
                        <a:pt x="74846" y="83155"/>
                        <a:pt x="74846" y="99195"/>
                      </a:cubicBezTo>
                      <a:cubicBezTo>
                        <a:pt x="74846" y="115234"/>
                        <a:pt x="87413" y="128237"/>
                        <a:pt x="102914" y="128237"/>
                      </a:cubicBezTo>
                      <a:close/>
                    </a:path>
                  </a:pathLst>
                </a:custGeom>
                <a:gradFill>
                  <a:gsLst>
                    <a:gs pos="0">
                      <a:srgbClr val="E03F8F"/>
                    </a:gs>
                    <a:gs pos="50000">
                      <a:srgbClr val="CE2E85"/>
                    </a:gs>
                    <a:gs pos="100000">
                      <a:srgbClr val="BD1E7B"/>
                    </a:gs>
                  </a:gsLst>
                  <a:lin ang="2603568" scaled="1"/>
                </a:gra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grpSp>
        </p:grpSp>
        <p:grpSp>
          <p:nvGrpSpPr>
            <p:cNvPr id="171" name="Group 170">
              <a:extLst>
                <a:ext uri="{FF2B5EF4-FFF2-40B4-BE49-F238E27FC236}">
                  <a16:creationId xmlns:a16="http://schemas.microsoft.com/office/drawing/2014/main" id="{DC434A30-C105-3BBA-EB36-46D486869211}"/>
                </a:ext>
                <a:ext uri="{C183D7F6-B498-43B3-948B-1728B52AA6E4}">
                  <adec:decorative xmlns:adec="http://schemas.microsoft.com/office/drawing/2017/decorative" val="1"/>
                </a:ext>
              </a:extLst>
            </p:cNvPr>
            <p:cNvGrpSpPr/>
            <p:nvPr/>
          </p:nvGrpSpPr>
          <p:grpSpPr>
            <a:xfrm>
              <a:off x="8518852" y="2612626"/>
              <a:ext cx="562610" cy="562610"/>
              <a:chOff x="8585201" y="2540803"/>
              <a:chExt cx="622973" cy="622973"/>
            </a:xfrm>
          </p:grpSpPr>
          <p:sp>
            <p:nvSpPr>
              <p:cNvPr id="172" name="TextBox 171">
                <a:extLst>
                  <a:ext uri="{FF2B5EF4-FFF2-40B4-BE49-F238E27FC236}">
                    <a16:creationId xmlns:a16="http://schemas.microsoft.com/office/drawing/2014/main" id="{863ECDF8-9278-C884-450F-5988DCBEF9CD}"/>
                  </a:ext>
                </a:extLst>
              </p:cNvPr>
              <p:cNvSpPr txBox="1">
                <a:spLocks noChangeAspect="1"/>
              </p:cNvSpPr>
              <p:nvPr/>
            </p:nvSpPr>
            <p:spPr>
              <a:xfrm>
                <a:off x="8585201" y="2540803"/>
                <a:ext cx="622973" cy="622973"/>
              </a:xfrm>
              <a:prstGeom prst="ellipse">
                <a:avLst/>
              </a:prstGeom>
              <a:solidFill>
                <a:schemeClr val="bg1"/>
              </a:solidFill>
              <a:ln w="12700" cap="rnd">
                <a:gradFill flip="none" rotWithShape="1">
                  <a:gsLst>
                    <a:gs pos="100000">
                      <a:srgbClr val="F65567"/>
                    </a:gs>
                    <a:gs pos="0">
                      <a:srgbClr val="DD4A84"/>
                    </a:gs>
                  </a:gsLst>
                  <a:lin ang="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R="0" lvl="0" indent="0" defTabSz="932472" fontAlgn="base">
                  <a:lnSpc>
                    <a:spcPct val="100000"/>
                  </a:lnSpc>
                  <a:spcBef>
                    <a:spcPct val="0"/>
                  </a:spcBef>
                  <a:spcAft>
                    <a:spcPct val="0"/>
                  </a:spcAft>
                  <a:buClrTx/>
                  <a:buSzTx/>
                  <a:buFontTx/>
                  <a:buNone/>
                  <a:tabLst/>
                  <a:defRPr kumimoji="0" sz="2000" i="0" u="none" strike="noStrike" cap="none" spc="0" normalizeH="0" baseline="0">
                    <a:ln>
                      <a:noFill/>
                    </a:ln>
                    <a:effectLst/>
                    <a:uLnTx/>
                    <a:uFillTx/>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Sans Text" panose="020F0502020204030204"/>
                  <a:ea typeface="+mn-ea"/>
                  <a:cs typeface="Segoe UI" panose="020B0502040204020203" pitchFamily="34" charset="0"/>
                </a:endParaRPr>
              </a:p>
            </p:txBody>
          </p:sp>
          <p:sp>
            <p:nvSpPr>
              <p:cNvPr id="173" name="Freeform 172">
                <a:extLst>
                  <a:ext uri="{FF2B5EF4-FFF2-40B4-BE49-F238E27FC236}">
                    <a16:creationId xmlns:a16="http://schemas.microsoft.com/office/drawing/2014/main" id="{B8926FC5-1FBF-CABF-257E-D779AF1440DA}"/>
                  </a:ext>
                </a:extLst>
              </p:cNvPr>
              <p:cNvSpPr/>
              <p:nvPr/>
            </p:nvSpPr>
            <p:spPr>
              <a:xfrm>
                <a:off x="8780514" y="2707884"/>
                <a:ext cx="244400" cy="300863"/>
              </a:xfrm>
              <a:custGeom>
                <a:avLst/>
                <a:gdLst>
                  <a:gd name="connsiteX0" fmla="*/ 55250 w 244400"/>
                  <a:gd name="connsiteY0" fmla="*/ 10675 h 300863"/>
                  <a:gd name="connsiteX1" fmla="*/ 70833 w 244400"/>
                  <a:gd name="connsiteY1" fmla="*/ 0 h 300863"/>
                  <a:gd name="connsiteX2" fmla="*/ 177564 w 244400"/>
                  <a:gd name="connsiteY2" fmla="*/ 0 h 300863"/>
                  <a:gd name="connsiteX3" fmla="*/ 193255 w 244400"/>
                  <a:gd name="connsiteY3" fmla="*/ 22465 h 300863"/>
                  <a:gd name="connsiteX4" fmla="*/ 167023 w 244400"/>
                  <a:gd name="connsiteY4" fmla="*/ 94006 h 300863"/>
                  <a:gd name="connsiteX5" fmla="*/ 227655 w 244400"/>
                  <a:gd name="connsiteY5" fmla="*/ 94006 h 300863"/>
                  <a:gd name="connsiteX6" fmla="*/ 239649 w 244400"/>
                  <a:gd name="connsiteY6" fmla="*/ 122356 h 300863"/>
                  <a:gd name="connsiteX7" fmla="*/ 72522 w 244400"/>
                  <a:gd name="connsiteY7" fmla="*/ 294592 h 300863"/>
                  <a:gd name="connsiteX8" fmla="*/ 38015 w 244400"/>
                  <a:gd name="connsiteY8" fmla="*/ 276017 h 300863"/>
                  <a:gd name="connsiteX9" fmla="*/ 58823 w 244400"/>
                  <a:gd name="connsiteY9" fmla="*/ 181746 h 300863"/>
                  <a:gd name="connsiteX10" fmla="*/ 24047 w 244400"/>
                  <a:gd name="connsiteY10" fmla="*/ 181746 h 300863"/>
                  <a:gd name="connsiteX11" fmla="*/ 1645 w 244400"/>
                  <a:gd name="connsiteY11" fmla="*/ 149043 h 300863"/>
                  <a:gd name="connsiteX12" fmla="*/ 55250 w 244400"/>
                  <a:gd name="connsiteY12" fmla="*/ 10675 h 300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4400" h="300863">
                    <a:moveTo>
                      <a:pt x="55250" y="10675"/>
                    </a:moveTo>
                    <a:cubicBezTo>
                      <a:pt x="57743" y="4240"/>
                      <a:pt x="63933" y="0"/>
                      <a:pt x="70833" y="0"/>
                    </a:cubicBezTo>
                    <a:lnTo>
                      <a:pt x="177564" y="0"/>
                    </a:lnTo>
                    <a:cubicBezTo>
                      <a:pt x="189180" y="0"/>
                      <a:pt x="197254" y="11559"/>
                      <a:pt x="193255" y="22465"/>
                    </a:cubicBezTo>
                    <a:lnTo>
                      <a:pt x="167023" y="94006"/>
                    </a:lnTo>
                    <a:lnTo>
                      <a:pt x="227655" y="94006"/>
                    </a:lnTo>
                    <a:cubicBezTo>
                      <a:pt x="242423" y="94006"/>
                      <a:pt x="249933" y="111758"/>
                      <a:pt x="239649" y="122356"/>
                    </a:cubicBezTo>
                    <a:lnTo>
                      <a:pt x="72522" y="294592"/>
                    </a:lnTo>
                    <a:cubicBezTo>
                      <a:pt x="58230" y="309321"/>
                      <a:pt x="33592" y="296058"/>
                      <a:pt x="38015" y="276017"/>
                    </a:cubicBezTo>
                    <a:lnTo>
                      <a:pt x="58823" y="181746"/>
                    </a:lnTo>
                    <a:lnTo>
                      <a:pt x="24047" y="181746"/>
                    </a:lnTo>
                    <a:cubicBezTo>
                      <a:pt x="7162" y="181746"/>
                      <a:pt x="-4454" y="164787"/>
                      <a:pt x="1645" y="149043"/>
                    </a:cubicBezTo>
                    <a:lnTo>
                      <a:pt x="55250" y="10675"/>
                    </a:lnTo>
                    <a:close/>
                  </a:path>
                </a:pathLst>
              </a:custGeom>
              <a:gradFill>
                <a:gsLst>
                  <a:gs pos="0">
                    <a:srgbClr val="E03F8F"/>
                  </a:gs>
                  <a:gs pos="50000">
                    <a:srgbClr val="CE2E85"/>
                  </a:gs>
                  <a:gs pos="100000">
                    <a:srgbClr val="BD1E7B"/>
                  </a:gs>
                </a:gsLst>
                <a:lin ang="2345276" scaled="1"/>
              </a:gra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grpSp>
        <p:grpSp>
          <p:nvGrpSpPr>
            <p:cNvPr id="174" name="Group 173">
              <a:extLst>
                <a:ext uri="{FF2B5EF4-FFF2-40B4-BE49-F238E27FC236}">
                  <a16:creationId xmlns:a16="http://schemas.microsoft.com/office/drawing/2014/main" id="{49869FB0-A6B9-79B2-613D-73B80899E5DF}"/>
                </a:ext>
                <a:ext uri="{C183D7F6-B498-43B3-948B-1728B52AA6E4}">
                  <adec:decorative xmlns:adec="http://schemas.microsoft.com/office/drawing/2017/decorative" val="1"/>
                </a:ext>
              </a:extLst>
            </p:cNvPr>
            <p:cNvGrpSpPr/>
            <p:nvPr/>
          </p:nvGrpSpPr>
          <p:grpSpPr>
            <a:xfrm>
              <a:off x="10322673" y="2619723"/>
              <a:ext cx="562610" cy="562610"/>
              <a:chOff x="10449297" y="2540803"/>
              <a:chExt cx="622973" cy="622973"/>
            </a:xfrm>
          </p:grpSpPr>
          <p:sp>
            <p:nvSpPr>
              <p:cNvPr id="175" name="TextBox 174">
                <a:extLst>
                  <a:ext uri="{FF2B5EF4-FFF2-40B4-BE49-F238E27FC236}">
                    <a16:creationId xmlns:a16="http://schemas.microsoft.com/office/drawing/2014/main" id="{1757158D-7397-E82E-37B2-EA468A4D1150}"/>
                  </a:ext>
                </a:extLst>
              </p:cNvPr>
              <p:cNvSpPr txBox="1">
                <a:spLocks noChangeAspect="1"/>
              </p:cNvSpPr>
              <p:nvPr/>
            </p:nvSpPr>
            <p:spPr>
              <a:xfrm>
                <a:off x="10449297" y="2540803"/>
                <a:ext cx="622973" cy="622973"/>
              </a:xfrm>
              <a:prstGeom prst="ellipse">
                <a:avLst/>
              </a:prstGeom>
              <a:solidFill>
                <a:schemeClr val="bg1"/>
              </a:solidFill>
              <a:ln w="12700" cap="rnd">
                <a:gradFill flip="none" rotWithShape="1">
                  <a:gsLst>
                    <a:gs pos="24000">
                      <a:srgbClr val="F65567"/>
                    </a:gs>
                    <a:gs pos="100000">
                      <a:srgbClr val="FF5C39"/>
                    </a:gs>
                  </a:gsLst>
                  <a:lin ang="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R="0" lvl="0" indent="0" defTabSz="932472" fontAlgn="base">
                  <a:lnSpc>
                    <a:spcPct val="100000"/>
                  </a:lnSpc>
                  <a:spcBef>
                    <a:spcPct val="0"/>
                  </a:spcBef>
                  <a:spcAft>
                    <a:spcPct val="0"/>
                  </a:spcAft>
                  <a:buClrTx/>
                  <a:buSzTx/>
                  <a:buFontTx/>
                  <a:buNone/>
                  <a:tabLst/>
                  <a:defRPr kumimoji="0" sz="2000" i="0" u="none" strike="noStrike" cap="none" spc="0" normalizeH="0" baseline="0">
                    <a:ln>
                      <a:noFill/>
                    </a:ln>
                    <a:effectLst/>
                    <a:uLnTx/>
                    <a:uFillTx/>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Sans Text" panose="020F0502020204030204"/>
                  <a:ea typeface="+mn-ea"/>
                  <a:cs typeface="Segoe UI" panose="020B0502040204020203" pitchFamily="34" charset="0"/>
                </a:endParaRPr>
              </a:p>
            </p:txBody>
          </p:sp>
          <p:sp>
            <p:nvSpPr>
              <p:cNvPr id="176" name="Freeform 175">
                <a:extLst>
                  <a:ext uri="{FF2B5EF4-FFF2-40B4-BE49-F238E27FC236}">
                    <a16:creationId xmlns:a16="http://schemas.microsoft.com/office/drawing/2014/main" id="{EE595D51-6E96-862D-0E6F-9FF9627E241E}"/>
                  </a:ext>
                </a:extLst>
              </p:cNvPr>
              <p:cNvSpPr/>
              <p:nvPr/>
            </p:nvSpPr>
            <p:spPr>
              <a:xfrm>
                <a:off x="10610374" y="2701878"/>
                <a:ext cx="300819" cy="300820"/>
              </a:xfrm>
              <a:custGeom>
                <a:avLst/>
                <a:gdLst>
                  <a:gd name="connsiteX0" fmla="*/ 300819 w 300819"/>
                  <a:gd name="connsiteY0" fmla="*/ 191773 h 300820"/>
                  <a:gd name="connsiteX1" fmla="*/ 191772 w 300819"/>
                  <a:gd name="connsiteY1" fmla="*/ 300820 h 300820"/>
                  <a:gd name="connsiteX2" fmla="*/ 139129 w 300819"/>
                  <a:gd name="connsiteY2" fmla="*/ 300820 h 300820"/>
                  <a:gd name="connsiteX3" fmla="*/ 93992 w 300819"/>
                  <a:gd name="connsiteY3" fmla="*/ 270738 h 300820"/>
                  <a:gd name="connsiteX4" fmla="*/ 120707 w 300819"/>
                  <a:gd name="connsiteY4" fmla="*/ 270738 h 300820"/>
                  <a:gd name="connsiteX5" fmla="*/ 139129 w 300819"/>
                  <a:gd name="connsiteY5" fmla="*/ 278259 h 300820"/>
                  <a:gd name="connsiteX6" fmla="*/ 191772 w 300819"/>
                  <a:gd name="connsiteY6" fmla="*/ 278259 h 300820"/>
                  <a:gd name="connsiteX7" fmla="*/ 278258 w 300819"/>
                  <a:gd name="connsiteY7" fmla="*/ 191773 h 300820"/>
                  <a:gd name="connsiteX8" fmla="*/ 278258 w 300819"/>
                  <a:gd name="connsiteY8" fmla="*/ 139129 h 300820"/>
                  <a:gd name="connsiteX9" fmla="*/ 270737 w 300819"/>
                  <a:gd name="connsiteY9" fmla="*/ 120708 h 300820"/>
                  <a:gd name="connsiteX10" fmla="*/ 270737 w 300819"/>
                  <a:gd name="connsiteY10" fmla="*/ 94006 h 300820"/>
                  <a:gd name="connsiteX11" fmla="*/ 300819 w 300819"/>
                  <a:gd name="connsiteY11" fmla="*/ 139129 h 300820"/>
                  <a:gd name="connsiteX12" fmla="*/ 300819 w 300819"/>
                  <a:gd name="connsiteY12" fmla="*/ 191773 h 300820"/>
                  <a:gd name="connsiteX13" fmla="*/ 255696 w 300819"/>
                  <a:gd name="connsiteY13" fmla="*/ 176732 h 300820"/>
                  <a:gd name="connsiteX14" fmla="*/ 176731 w 300819"/>
                  <a:gd name="connsiteY14" fmla="*/ 255697 h 300820"/>
                  <a:gd name="connsiteX15" fmla="*/ 94006 w 300819"/>
                  <a:gd name="connsiteY15" fmla="*/ 255697 h 300820"/>
                  <a:gd name="connsiteX16" fmla="*/ 48869 w 300819"/>
                  <a:gd name="connsiteY16" fmla="*/ 225615 h 300820"/>
                  <a:gd name="connsiteX17" fmla="*/ 75585 w 300819"/>
                  <a:gd name="connsiteY17" fmla="*/ 225615 h 300820"/>
                  <a:gd name="connsiteX18" fmla="*/ 94006 w 300819"/>
                  <a:gd name="connsiteY18" fmla="*/ 233136 h 300820"/>
                  <a:gd name="connsiteX19" fmla="*/ 176731 w 300819"/>
                  <a:gd name="connsiteY19" fmla="*/ 233136 h 300820"/>
                  <a:gd name="connsiteX20" fmla="*/ 233135 w 300819"/>
                  <a:gd name="connsiteY20" fmla="*/ 176732 h 300820"/>
                  <a:gd name="connsiteX21" fmla="*/ 233135 w 300819"/>
                  <a:gd name="connsiteY21" fmla="*/ 94006 h 300820"/>
                  <a:gd name="connsiteX22" fmla="*/ 225614 w 300819"/>
                  <a:gd name="connsiteY22" fmla="*/ 75585 h 300820"/>
                  <a:gd name="connsiteX23" fmla="*/ 225614 w 300819"/>
                  <a:gd name="connsiteY23" fmla="*/ 48883 h 300820"/>
                  <a:gd name="connsiteX24" fmla="*/ 255696 w 300819"/>
                  <a:gd name="connsiteY24" fmla="*/ 94006 h 300820"/>
                  <a:gd name="connsiteX25" fmla="*/ 255696 w 300819"/>
                  <a:gd name="connsiteY25" fmla="*/ 176732 h 300820"/>
                  <a:gd name="connsiteX26" fmla="*/ 161690 w 300819"/>
                  <a:gd name="connsiteY26" fmla="*/ 210574 h 300820"/>
                  <a:gd name="connsiteX27" fmla="*/ 210573 w 300819"/>
                  <a:gd name="connsiteY27" fmla="*/ 161691 h 300820"/>
                  <a:gd name="connsiteX28" fmla="*/ 210573 w 300819"/>
                  <a:gd name="connsiteY28" fmla="*/ 48883 h 300820"/>
                  <a:gd name="connsiteX29" fmla="*/ 161690 w 300819"/>
                  <a:gd name="connsiteY29" fmla="*/ 0 h 300820"/>
                  <a:gd name="connsiteX30" fmla="*/ 48883 w 300819"/>
                  <a:gd name="connsiteY30" fmla="*/ 0 h 300820"/>
                  <a:gd name="connsiteX31" fmla="*/ 0 w 300819"/>
                  <a:gd name="connsiteY31" fmla="*/ 48883 h 300820"/>
                  <a:gd name="connsiteX32" fmla="*/ 0 w 300819"/>
                  <a:gd name="connsiteY32" fmla="*/ 161691 h 300820"/>
                  <a:gd name="connsiteX33" fmla="*/ 48883 w 300819"/>
                  <a:gd name="connsiteY33" fmla="*/ 210574 h 300820"/>
                  <a:gd name="connsiteX34" fmla="*/ 161690 w 300819"/>
                  <a:gd name="connsiteY34" fmla="*/ 210574 h 300820"/>
                  <a:gd name="connsiteX35" fmla="*/ 188012 w 300819"/>
                  <a:gd name="connsiteY35" fmla="*/ 161691 h 300820"/>
                  <a:gd name="connsiteX36" fmla="*/ 161690 w 300819"/>
                  <a:gd name="connsiteY36" fmla="*/ 188013 h 300820"/>
                  <a:gd name="connsiteX37" fmla="*/ 48883 w 300819"/>
                  <a:gd name="connsiteY37" fmla="*/ 188013 h 300820"/>
                  <a:gd name="connsiteX38" fmla="*/ 22561 w 300819"/>
                  <a:gd name="connsiteY38" fmla="*/ 161691 h 300820"/>
                  <a:gd name="connsiteX39" fmla="*/ 22561 w 300819"/>
                  <a:gd name="connsiteY39" fmla="*/ 48883 h 300820"/>
                  <a:gd name="connsiteX40" fmla="*/ 48883 w 300819"/>
                  <a:gd name="connsiteY40" fmla="*/ 22562 h 300820"/>
                  <a:gd name="connsiteX41" fmla="*/ 161690 w 300819"/>
                  <a:gd name="connsiteY41" fmla="*/ 22562 h 300820"/>
                  <a:gd name="connsiteX42" fmla="*/ 188012 w 300819"/>
                  <a:gd name="connsiteY42" fmla="*/ 48883 h 300820"/>
                  <a:gd name="connsiteX43" fmla="*/ 188012 w 300819"/>
                  <a:gd name="connsiteY43" fmla="*/ 161691 h 30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00819" h="300820">
                    <a:moveTo>
                      <a:pt x="300819" y="191773"/>
                    </a:moveTo>
                    <a:cubicBezTo>
                      <a:pt x="300819" y="251998"/>
                      <a:pt x="251997" y="300820"/>
                      <a:pt x="191772" y="300820"/>
                    </a:cubicBezTo>
                    <a:lnTo>
                      <a:pt x="139129" y="300820"/>
                    </a:lnTo>
                    <a:cubicBezTo>
                      <a:pt x="118793" y="300820"/>
                      <a:pt x="101358" y="288404"/>
                      <a:pt x="93992" y="270738"/>
                    </a:cubicBezTo>
                    <a:lnTo>
                      <a:pt x="120707" y="270738"/>
                    </a:lnTo>
                    <a:cubicBezTo>
                      <a:pt x="125455" y="275391"/>
                      <a:pt x="131957" y="278259"/>
                      <a:pt x="139129" y="278259"/>
                    </a:cubicBezTo>
                    <a:lnTo>
                      <a:pt x="191772" y="278259"/>
                    </a:lnTo>
                    <a:cubicBezTo>
                      <a:pt x="239537" y="278259"/>
                      <a:pt x="278258" y="239538"/>
                      <a:pt x="278258" y="191773"/>
                    </a:cubicBezTo>
                    <a:lnTo>
                      <a:pt x="278258" y="139129"/>
                    </a:lnTo>
                    <a:cubicBezTo>
                      <a:pt x="278258" y="131957"/>
                      <a:pt x="275390" y="125456"/>
                      <a:pt x="270737" y="120708"/>
                    </a:cubicBezTo>
                    <a:lnTo>
                      <a:pt x="270737" y="94006"/>
                    </a:lnTo>
                    <a:cubicBezTo>
                      <a:pt x="288403" y="101373"/>
                      <a:pt x="300819" y="118794"/>
                      <a:pt x="300819" y="139129"/>
                    </a:cubicBezTo>
                    <a:lnTo>
                      <a:pt x="300819" y="191773"/>
                    </a:lnTo>
                    <a:close/>
                    <a:moveTo>
                      <a:pt x="255696" y="176732"/>
                    </a:moveTo>
                    <a:cubicBezTo>
                      <a:pt x="255696" y="220343"/>
                      <a:pt x="220342" y="255697"/>
                      <a:pt x="176731" y="255697"/>
                    </a:cubicBezTo>
                    <a:lnTo>
                      <a:pt x="94006" y="255697"/>
                    </a:lnTo>
                    <a:cubicBezTo>
                      <a:pt x="73671" y="255697"/>
                      <a:pt x="56236" y="243281"/>
                      <a:pt x="48869" y="225615"/>
                    </a:cubicBezTo>
                    <a:lnTo>
                      <a:pt x="75585" y="225615"/>
                    </a:lnTo>
                    <a:cubicBezTo>
                      <a:pt x="80332" y="230268"/>
                      <a:pt x="86834" y="233136"/>
                      <a:pt x="94006" y="233136"/>
                    </a:cubicBezTo>
                    <a:lnTo>
                      <a:pt x="176731" y="233136"/>
                    </a:lnTo>
                    <a:cubicBezTo>
                      <a:pt x="207882" y="233136"/>
                      <a:pt x="233135" y="207883"/>
                      <a:pt x="233135" y="176732"/>
                    </a:cubicBezTo>
                    <a:lnTo>
                      <a:pt x="233135" y="94006"/>
                    </a:lnTo>
                    <a:cubicBezTo>
                      <a:pt x="233135" y="86834"/>
                      <a:pt x="230267" y="80333"/>
                      <a:pt x="225614" y="75585"/>
                    </a:cubicBezTo>
                    <a:lnTo>
                      <a:pt x="225614" y="48883"/>
                    </a:lnTo>
                    <a:cubicBezTo>
                      <a:pt x="243280" y="56250"/>
                      <a:pt x="255696" y="73671"/>
                      <a:pt x="255696" y="94006"/>
                    </a:cubicBezTo>
                    <a:lnTo>
                      <a:pt x="255696" y="176732"/>
                    </a:lnTo>
                    <a:close/>
                    <a:moveTo>
                      <a:pt x="161690" y="210574"/>
                    </a:moveTo>
                    <a:cubicBezTo>
                      <a:pt x="188687" y="210574"/>
                      <a:pt x="210573" y="188688"/>
                      <a:pt x="210573" y="161691"/>
                    </a:cubicBezTo>
                    <a:lnTo>
                      <a:pt x="210573" y="48883"/>
                    </a:lnTo>
                    <a:cubicBezTo>
                      <a:pt x="210573" y="21886"/>
                      <a:pt x="188687" y="0"/>
                      <a:pt x="161690" y="0"/>
                    </a:cubicBezTo>
                    <a:lnTo>
                      <a:pt x="48883" y="0"/>
                    </a:lnTo>
                    <a:cubicBezTo>
                      <a:pt x="21886" y="0"/>
                      <a:pt x="0" y="21886"/>
                      <a:pt x="0" y="48883"/>
                    </a:cubicBezTo>
                    <a:lnTo>
                      <a:pt x="0" y="161691"/>
                    </a:lnTo>
                    <a:cubicBezTo>
                      <a:pt x="0" y="188688"/>
                      <a:pt x="21886" y="210574"/>
                      <a:pt x="48883" y="210574"/>
                    </a:cubicBezTo>
                    <a:lnTo>
                      <a:pt x="161690" y="210574"/>
                    </a:lnTo>
                    <a:close/>
                    <a:moveTo>
                      <a:pt x="188012" y="161691"/>
                    </a:moveTo>
                    <a:cubicBezTo>
                      <a:pt x="188012" y="176228"/>
                      <a:pt x="176227" y="188013"/>
                      <a:pt x="161690" y="188013"/>
                    </a:cubicBezTo>
                    <a:lnTo>
                      <a:pt x="48883" y="188013"/>
                    </a:lnTo>
                    <a:cubicBezTo>
                      <a:pt x="34346" y="188013"/>
                      <a:pt x="22561" y="176228"/>
                      <a:pt x="22561" y="161691"/>
                    </a:cubicBezTo>
                    <a:lnTo>
                      <a:pt x="22561" y="48883"/>
                    </a:lnTo>
                    <a:cubicBezTo>
                      <a:pt x="22561" y="34346"/>
                      <a:pt x="34346" y="22562"/>
                      <a:pt x="48883" y="22562"/>
                    </a:cubicBezTo>
                    <a:lnTo>
                      <a:pt x="161690" y="22562"/>
                    </a:lnTo>
                    <a:cubicBezTo>
                      <a:pt x="176227" y="22562"/>
                      <a:pt x="188012" y="34346"/>
                      <a:pt x="188012" y="48883"/>
                    </a:cubicBezTo>
                    <a:lnTo>
                      <a:pt x="188012" y="161691"/>
                    </a:lnTo>
                    <a:close/>
                  </a:path>
                </a:pathLst>
              </a:custGeom>
              <a:gradFill>
                <a:gsLst>
                  <a:gs pos="0">
                    <a:srgbClr val="209782"/>
                  </a:gs>
                  <a:gs pos="50000">
                    <a:srgbClr val="16806E"/>
                  </a:gs>
                  <a:gs pos="100000">
                    <a:srgbClr val="0C695A"/>
                  </a:gs>
                </a:gsLst>
                <a:lin ang="13500000" scaled="1"/>
              </a:gra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grpSp>
        <p:grpSp>
          <p:nvGrpSpPr>
            <p:cNvPr id="177" name="Group 176">
              <a:extLst>
                <a:ext uri="{FF2B5EF4-FFF2-40B4-BE49-F238E27FC236}">
                  <a16:creationId xmlns:a16="http://schemas.microsoft.com/office/drawing/2014/main" id="{96741510-7260-B144-D026-A463DC6246D2}"/>
                </a:ext>
                <a:ext uri="{C183D7F6-B498-43B3-948B-1728B52AA6E4}">
                  <adec:decorative xmlns:adec="http://schemas.microsoft.com/office/drawing/2017/decorative" val="1"/>
                </a:ext>
              </a:extLst>
            </p:cNvPr>
            <p:cNvGrpSpPr/>
            <p:nvPr/>
          </p:nvGrpSpPr>
          <p:grpSpPr>
            <a:xfrm>
              <a:off x="6715029" y="2612626"/>
              <a:ext cx="562610" cy="562610"/>
              <a:chOff x="6702354" y="2540803"/>
              <a:chExt cx="622973" cy="622973"/>
            </a:xfrm>
          </p:grpSpPr>
          <p:grpSp>
            <p:nvGrpSpPr>
              <p:cNvPr id="178" name="Group 177">
                <a:extLst>
                  <a:ext uri="{FF2B5EF4-FFF2-40B4-BE49-F238E27FC236}">
                    <a16:creationId xmlns:a16="http://schemas.microsoft.com/office/drawing/2014/main" id="{36A068F0-CEF0-1DF2-9E7D-3EBF9A32C045}"/>
                  </a:ext>
                </a:extLst>
              </p:cNvPr>
              <p:cNvGrpSpPr/>
              <p:nvPr/>
            </p:nvGrpSpPr>
            <p:grpSpPr>
              <a:xfrm>
                <a:off x="6702354" y="2540803"/>
                <a:ext cx="622973" cy="622973"/>
                <a:chOff x="6721102" y="2540803"/>
                <a:chExt cx="622973" cy="622973"/>
              </a:xfrm>
            </p:grpSpPr>
            <p:sp>
              <p:nvSpPr>
                <p:cNvPr id="182" name="TextBox 181">
                  <a:extLst>
                    <a:ext uri="{FF2B5EF4-FFF2-40B4-BE49-F238E27FC236}">
                      <a16:creationId xmlns:a16="http://schemas.microsoft.com/office/drawing/2014/main" id="{166BF43C-FFD6-63BA-27C6-9D6A3765BC61}"/>
                    </a:ext>
                  </a:extLst>
                </p:cNvPr>
                <p:cNvSpPr txBox="1">
                  <a:spLocks noChangeAspect="1"/>
                </p:cNvSpPr>
                <p:nvPr/>
              </p:nvSpPr>
              <p:spPr>
                <a:xfrm>
                  <a:off x="6721102" y="2540803"/>
                  <a:ext cx="622973" cy="622973"/>
                </a:xfrm>
                <a:prstGeom prst="ellipse">
                  <a:avLst/>
                </a:prstGeom>
                <a:solidFill>
                  <a:schemeClr val="bg1"/>
                </a:solidFill>
                <a:ln w="12700" cap="rnd">
                  <a:gradFill flip="none" rotWithShape="1">
                    <a:gsLst>
                      <a:gs pos="0">
                        <a:srgbClr val="B73EC5"/>
                      </a:gs>
                      <a:gs pos="100000">
                        <a:srgbClr val="DB4989"/>
                      </a:gs>
                    </a:gsLst>
                    <a:lin ang="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R="0" lvl="0" indent="0" defTabSz="932472" fontAlgn="base">
                    <a:lnSpc>
                      <a:spcPct val="100000"/>
                    </a:lnSpc>
                    <a:spcBef>
                      <a:spcPct val="0"/>
                    </a:spcBef>
                    <a:spcAft>
                      <a:spcPct val="0"/>
                    </a:spcAft>
                    <a:buClrTx/>
                    <a:buSzTx/>
                    <a:buFontTx/>
                    <a:buNone/>
                    <a:tabLst/>
                    <a:defRPr kumimoji="0" sz="2000" i="0" u="none" strike="noStrike" cap="none" spc="0" normalizeH="0" baseline="0">
                      <a:ln>
                        <a:noFill/>
                      </a:ln>
                      <a:effectLst/>
                      <a:uLnTx/>
                      <a:uFillTx/>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Sans Text" panose="020F0502020204030204"/>
                    <a:ea typeface="+mn-ea"/>
                    <a:cs typeface="Segoe UI" panose="020B0502040204020203" pitchFamily="34" charset="0"/>
                  </a:endParaRPr>
                </a:p>
              </p:txBody>
            </p:sp>
            <p:grpSp>
              <p:nvGrpSpPr>
                <p:cNvPr id="184" name="Group 183">
                  <a:extLst>
                    <a:ext uri="{FF2B5EF4-FFF2-40B4-BE49-F238E27FC236}">
                      <a16:creationId xmlns:a16="http://schemas.microsoft.com/office/drawing/2014/main" id="{CFFD5E73-2BE3-8168-8882-C9F15CD44791}"/>
                    </a:ext>
                  </a:extLst>
                </p:cNvPr>
                <p:cNvGrpSpPr/>
                <p:nvPr/>
              </p:nvGrpSpPr>
              <p:grpSpPr>
                <a:xfrm>
                  <a:off x="6863378" y="2683077"/>
                  <a:ext cx="338421" cy="338422"/>
                  <a:chOff x="6855762" y="2580172"/>
                  <a:chExt cx="338421" cy="338422"/>
                </a:xfrm>
              </p:grpSpPr>
              <p:sp>
                <p:nvSpPr>
                  <p:cNvPr id="185" name="Freeform 184">
                    <a:extLst>
                      <a:ext uri="{FF2B5EF4-FFF2-40B4-BE49-F238E27FC236}">
                        <a16:creationId xmlns:a16="http://schemas.microsoft.com/office/drawing/2014/main" id="{766EDF2A-EEF4-A949-858B-26D87CDFEA18}"/>
                      </a:ext>
                    </a:extLst>
                  </p:cNvPr>
                  <p:cNvSpPr/>
                  <p:nvPr/>
                </p:nvSpPr>
                <p:spPr>
                  <a:xfrm>
                    <a:off x="6855762" y="2580172"/>
                    <a:ext cx="338421" cy="338422"/>
                  </a:xfrm>
                  <a:custGeom>
                    <a:avLst/>
                    <a:gdLst>
                      <a:gd name="connsiteX0" fmla="*/ 338421 w 338421"/>
                      <a:gd name="connsiteY0" fmla="*/ 169211 h 338422"/>
                      <a:gd name="connsiteX1" fmla="*/ 169211 w 338421"/>
                      <a:gd name="connsiteY1" fmla="*/ 338423 h 338422"/>
                      <a:gd name="connsiteX2" fmla="*/ 0 w 338421"/>
                      <a:gd name="connsiteY2" fmla="*/ 169211 h 338422"/>
                      <a:gd name="connsiteX3" fmla="*/ 169211 w 338421"/>
                      <a:gd name="connsiteY3" fmla="*/ 0 h 338422"/>
                      <a:gd name="connsiteX4" fmla="*/ 338421 w 338421"/>
                      <a:gd name="connsiteY4" fmla="*/ 169211 h 338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421" h="338422">
                        <a:moveTo>
                          <a:pt x="338421" y="169211"/>
                        </a:moveTo>
                        <a:cubicBezTo>
                          <a:pt x="338421" y="262664"/>
                          <a:pt x="262663" y="338423"/>
                          <a:pt x="169211" y="338423"/>
                        </a:cubicBezTo>
                        <a:cubicBezTo>
                          <a:pt x="75758" y="338423"/>
                          <a:pt x="0" y="262664"/>
                          <a:pt x="0" y="169211"/>
                        </a:cubicBezTo>
                        <a:cubicBezTo>
                          <a:pt x="0" y="75758"/>
                          <a:pt x="75758" y="0"/>
                          <a:pt x="169211" y="0"/>
                        </a:cubicBezTo>
                        <a:cubicBezTo>
                          <a:pt x="262663" y="0"/>
                          <a:pt x="338421" y="75758"/>
                          <a:pt x="338421" y="169211"/>
                        </a:cubicBezTo>
                        <a:close/>
                      </a:path>
                    </a:pathLst>
                  </a:custGeom>
                  <a:gradFill>
                    <a:gsLst>
                      <a:gs pos="0">
                        <a:srgbClr val="E03F8F"/>
                      </a:gs>
                      <a:gs pos="50000">
                        <a:srgbClr val="CE2E85"/>
                      </a:gs>
                      <a:gs pos="100000">
                        <a:srgbClr val="BD1E7B"/>
                      </a:gs>
                    </a:gsLst>
                    <a:lin ang="2700000" scaled="1"/>
                  </a:gradFill>
                  <a:ln w="12502" cap="flat">
                    <a:gradFill>
                      <a:gsLst>
                        <a:gs pos="0">
                          <a:srgbClr val="E03F8F"/>
                        </a:gs>
                        <a:gs pos="50000">
                          <a:srgbClr val="CE2E85"/>
                        </a:gs>
                        <a:gs pos="100000">
                          <a:srgbClr val="BD1E7B"/>
                        </a:gs>
                      </a:gsLst>
                      <a:lin ang="2700000" scaled="1"/>
                    </a:gra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sp>
                <p:nvSpPr>
                  <p:cNvPr id="187" name="Freeform 186">
                    <a:extLst>
                      <a:ext uri="{FF2B5EF4-FFF2-40B4-BE49-F238E27FC236}">
                        <a16:creationId xmlns:a16="http://schemas.microsoft.com/office/drawing/2014/main" id="{B09BE197-2607-4593-A58C-742B2854E445}"/>
                      </a:ext>
                    </a:extLst>
                  </p:cNvPr>
                  <p:cNvSpPr/>
                  <p:nvPr/>
                </p:nvSpPr>
                <p:spPr>
                  <a:xfrm>
                    <a:off x="6896387" y="2620124"/>
                    <a:ext cx="173713" cy="195541"/>
                  </a:xfrm>
                  <a:custGeom>
                    <a:avLst/>
                    <a:gdLst>
                      <a:gd name="connsiteX0" fmla="*/ 124148 w 173713"/>
                      <a:gd name="connsiteY0" fmla="*/ 18801 h 195541"/>
                      <a:gd name="connsiteX1" fmla="*/ 18801 w 173713"/>
                      <a:gd name="connsiteY1" fmla="*/ 124148 h 195541"/>
                      <a:gd name="connsiteX2" fmla="*/ 30143 w 173713"/>
                      <a:gd name="connsiteY2" fmla="*/ 171755 h 195541"/>
                      <a:gd name="connsiteX3" fmla="*/ 35477 w 173713"/>
                      <a:gd name="connsiteY3" fmla="*/ 181054 h 195541"/>
                      <a:gd name="connsiteX4" fmla="*/ 32655 w 173713"/>
                      <a:gd name="connsiteY4" fmla="*/ 194047 h 195541"/>
                      <a:gd name="connsiteX5" fmla="*/ 19664 w 173713"/>
                      <a:gd name="connsiteY5" fmla="*/ 191225 h 195541"/>
                      <a:gd name="connsiteX6" fmla="*/ 13378 w 173713"/>
                      <a:gd name="connsiteY6" fmla="*/ 180263 h 195541"/>
                      <a:gd name="connsiteX7" fmla="*/ 0 w 173713"/>
                      <a:gd name="connsiteY7" fmla="*/ 124148 h 195541"/>
                      <a:gd name="connsiteX8" fmla="*/ 124148 w 173713"/>
                      <a:gd name="connsiteY8" fmla="*/ 0 h 195541"/>
                      <a:gd name="connsiteX9" fmla="*/ 167601 w 173713"/>
                      <a:gd name="connsiteY9" fmla="*/ 7820 h 195541"/>
                      <a:gd name="connsiteX10" fmla="*/ 173116 w 173713"/>
                      <a:gd name="connsiteY10" fmla="*/ 19916 h 195541"/>
                      <a:gd name="connsiteX11" fmla="*/ 161020 w 173713"/>
                      <a:gd name="connsiteY11" fmla="*/ 25432 h 195541"/>
                      <a:gd name="connsiteX12" fmla="*/ 124148 w 173713"/>
                      <a:gd name="connsiteY12" fmla="*/ 18801 h 195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3713" h="195541">
                        <a:moveTo>
                          <a:pt x="124148" y="18801"/>
                        </a:moveTo>
                        <a:cubicBezTo>
                          <a:pt x="65967" y="18801"/>
                          <a:pt x="18801" y="65967"/>
                          <a:pt x="18801" y="124148"/>
                        </a:cubicBezTo>
                        <a:cubicBezTo>
                          <a:pt x="18801" y="141299"/>
                          <a:pt x="22892" y="157467"/>
                          <a:pt x="30143" y="171755"/>
                        </a:cubicBezTo>
                        <a:cubicBezTo>
                          <a:pt x="31766" y="174951"/>
                          <a:pt x="33548" y="178054"/>
                          <a:pt x="35477" y="181054"/>
                        </a:cubicBezTo>
                        <a:cubicBezTo>
                          <a:pt x="38285" y="185421"/>
                          <a:pt x="37022" y="191238"/>
                          <a:pt x="32655" y="194047"/>
                        </a:cubicBezTo>
                        <a:cubicBezTo>
                          <a:pt x="28290" y="196854"/>
                          <a:pt x="22472" y="195592"/>
                          <a:pt x="19664" y="191225"/>
                        </a:cubicBezTo>
                        <a:cubicBezTo>
                          <a:pt x="17390" y="187690"/>
                          <a:pt x="15292" y="184032"/>
                          <a:pt x="13378" y="180263"/>
                        </a:cubicBezTo>
                        <a:cubicBezTo>
                          <a:pt x="4819" y="163399"/>
                          <a:pt x="0" y="144323"/>
                          <a:pt x="0" y="124148"/>
                        </a:cubicBezTo>
                        <a:cubicBezTo>
                          <a:pt x="0" y="55583"/>
                          <a:pt x="55583" y="0"/>
                          <a:pt x="124148" y="0"/>
                        </a:cubicBezTo>
                        <a:cubicBezTo>
                          <a:pt x="139418" y="0"/>
                          <a:pt x="154064" y="2761"/>
                          <a:pt x="167601" y="7820"/>
                        </a:cubicBezTo>
                        <a:cubicBezTo>
                          <a:pt x="172465" y="9638"/>
                          <a:pt x="174934" y="15052"/>
                          <a:pt x="173116" y="19916"/>
                        </a:cubicBezTo>
                        <a:cubicBezTo>
                          <a:pt x="171299" y="24780"/>
                          <a:pt x="165883" y="27249"/>
                          <a:pt x="161020" y="25432"/>
                        </a:cubicBezTo>
                        <a:cubicBezTo>
                          <a:pt x="149556" y="21148"/>
                          <a:pt x="137137" y="18801"/>
                          <a:pt x="124148" y="18801"/>
                        </a:cubicBezTo>
                        <a:close/>
                      </a:path>
                    </a:pathLst>
                  </a:custGeom>
                  <a:solidFill>
                    <a:srgbClr val="F5BCD8"/>
                  </a:soli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sp>
                <p:nvSpPr>
                  <p:cNvPr id="188" name="Freeform 187">
                    <a:extLst>
                      <a:ext uri="{FF2B5EF4-FFF2-40B4-BE49-F238E27FC236}">
                        <a16:creationId xmlns:a16="http://schemas.microsoft.com/office/drawing/2014/main" id="{6D612F1B-B539-1340-F4FA-910D52EB9BA1}"/>
                      </a:ext>
                    </a:extLst>
                  </p:cNvPr>
                  <p:cNvSpPr/>
                  <p:nvPr/>
                </p:nvSpPr>
                <p:spPr>
                  <a:xfrm>
                    <a:off x="6986991" y="2649048"/>
                    <a:ext cx="125853" cy="138263"/>
                  </a:xfrm>
                  <a:custGeom>
                    <a:avLst/>
                    <a:gdLst>
                      <a:gd name="connsiteX0" fmla="*/ 57782 w 125853"/>
                      <a:gd name="connsiteY0" fmla="*/ 123902 h 138263"/>
                      <a:gd name="connsiteX1" fmla="*/ 115940 w 125853"/>
                      <a:gd name="connsiteY1" fmla="*/ 31274 h 138263"/>
                      <a:gd name="connsiteX2" fmla="*/ 123837 w 125853"/>
                      <a:gd name="connsiteY2" fmla="*/ 18865 h 138263"/>
                      <a:gd name="connsiteX3" fmla="*/ 103908 w 125853"/>
                      <a:gd name="connsiteY3" fmla="*/ 4075 h 138263"/>
                      <a:gd name="connsiteX4" fmla="*/ 101275 w 125853"/>
                      <a:gd name="connsiteY4" fmla="*/ 6331 h 138263"/>
                      <a:gd name="connsiteX5" fmla="*/ 95259 w 125853"/>
                      <a:gd name="connsiteY5" fmla="*/ 11470 h 138263"/>
                      <a:gd name="connsiteX6" fmla="*/ 82349 w 125853"/>
                      <a:gd name="connsiteY6" fmla="*/ 22500 h 138263"/>
                      <a:gd name="connsiteX7" fmla="*/ 55651 w 125853"/>
                      <a:gd name="connsiteY7" fmla="*/ 45187 h 138263"/>
                      <a:gd name="connsiteX8" fmla="*/ 21433 w 125853"/>
                      <a:gd name="connsiteY8" fmla="*/ 74266 h 138263"/>
                      <a:gd name="connsiteX9" fmla="*/ 14038 w 125853"/>
                      <a:gd name="connsiteY9" fmla="*/ 80534 h 138263"/>
                      <a:gd name="connsiteX10" fmla="*/ 57657 w 125853"/>
                      <a:gd name="connsiteY10" fmla="*/ 124027 h 138263"/>
                      <a:gd name="connsiteX11" fmla="*/ 57782 w 125853"/>
                      <a:gd name="connsiteY11" fmla="*/ 123902 h 138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853" h="138263">
                        <a:moveTo>
                          <a:pt x="57782" y="123902"/>
                        </a:moveTo>
                        <a:cubicBezTo>
                          <a:pt x="77210" y="93068"/>
                          <a:pt x="96888" y="61983"/>
                          <a:pt x="115940" y="31274"/>
                        </a:cubicBezTo>
                        <a:cubicBezTo>
                          <a:pt x="118572" y="27138"/>
                          <a:pt x="121205" y="23002"/>
                          <a:pt x="123837" y="18865"/>
                        </a:cubicBezTo>
                        <a:cubicBezTo>
                          <a:pt x="131984" y="6582"/>
                          <a:pt x="113433" y="-6955"/>
                          <a:pt x="103908" y="4075"/>
                        </a:cubicBezTo>
                        <a:cubicBezTo>
                          <a:pt x="103030" y="4827"/>
                          <a:pt x="102153" y="5579"/>
                          <a:pt x="101275" y="6331"/>
                        </a:cubicBezTo>
                        <a:cubicBezTo>
                          <a:pt x="99270" y="8086"/>
                          <a:pt x="97264" y="9715"/>
                          <a:pt x="95259" y="11470"/>
                        </a:cubicBezTo>
                        <a:cubicBezTo>
                          <a:pt x="90997" y="15105"/>
                          <a:pt x="86736" y="18740"/>
                          <a:pt x="82349" y="22500"/>
                        </a:cubicBezTo>
                        <a:cubicBezTo>
                          <a:pt x="73450" y="30021"/>
                          <a:pt x="64550" y="37667"/>
                          <a:pt x="55651" y="45187"/>
                        </a:cubicBezTo>
                        <a:cubicBezTo>
                          <a:pt x="44245" y="54838"/>
                          <a:pt x="32839" y="64615"/>
                          <a:pt x="21433" y="74266"/>
                        </a:cubicBezTo>
                        <a:cubicBezTo>
                          <a:pt x="18926" y="76397"/>
                          <a:pt x="16545" y="78403"/>
                          <a:pt x="14038" y="80534"/>
                        </a:cubicBezTo>
                        <a:cubicBezTo>
                          <a:pt x="-25445" y="110866"/>
                          <a:pt x="27825" y="163760"/>
                          <a:pt x="57657" y="124027"/>
                        </a:cubicBezTo>
                        <a:lnTo>
                          <a:pt x="57782" y="123902"/>
                        </a:lnTo>
                        <a:close/>
                      </a:path>
                    </a:pathLst>
                  </a:custGeom>
                  <a:solidFill>
                    <a:srgbClr val="F5BCD8"/>
                  </a:soli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grpSp>
          </p:grpSp>
          <p:grpSp>
            <p:nvGrpSpPr>
              <p:cNvPr id="179" name="Group 178">
                <a:extLst>
                  <a:ext uri="{FF2B5EF4-FFF2-40B4-BE49-F238E27FC236}">
                    <a16:creationId xmlns:a16="http://schemas.microsoft.com/office/drawing/2014/main" id="{B18B6636-93B1-EFF5-138D-D85E0556081B}"/>
                  </a:ext>
                </a:extLst>
              </p:cNvPr>
              <p:cNvGrpSpPr/>
              <p:nvPr/>
            </p:nvGrpSpPr>
            <p:grpSpPr>
              <a:xfrm>
                <a:off x="7161097" y="2995062"/>
                <a:ext cx="145942" cy="147524"/>
                <a:chOff x="7203339" y="2937396"/>
                <a:chExt cx="185003" cy="187009"/>
              </a:xfrm>
            </p:grpSpPr>
            <p:sp>
              <p:nvSpPr>
                <p:cNvPr id="180" name="Freeform 179">
                  <a:extLst>
                    <a:ext uri="{FF2B5EF4-FFF2-40B4-BE49-F238E27FC236}">
                      <a16:creationId xmlns:a16="http://schemas.microsoft.com/office/drawing/2014/main" id="{264BE651-CA53-F126-9353-A7FC0F64C434}"/>
                    </a:ext>
                  </a:extLst>
                </p:cNvPr>
                <p:cNvSpPr/>
                <p:nvPr/>
              </p:nvSpPr>
              <p:spPr>
                <a:xfrm>
                  <a:off x="7203339" y="2937396"/>
                  <a:ext cx="185003" cy="187009"/>
                </a:xfrm>
                <a:custGeom>
                  <a:avLst/>
                  <a:gdLst>
                    <a:gd name="connsiteX0" fmla="*/ 32087 w 185003"/>
                    <a:gd name="connsiteY0" fmla="*/ 128350 h 187009"/>
                    <a:gd name="connsiteX1" fmla="*/ 18801 w 185003"/>
                    <a:gd name="connsiteY1" fmla="*/ 133865 h 187009"/>
                    <a:gd name="connsiteX2" fmla="*/ 5515 w 185003"/>
                    <a:gd name="connsiteY2" fmla="*/ 128350 h 187009"/>
                    <a:gd name="connsiteX3" fmla="*/ 0 w 185003"/>
                    <a:gd name="connsiteY3" fmla="*/ 115064 h 187009"/>
                    <a:gd name="connsiteX4" fmla="*/ 5515 w 185003"/>
                    <a:gd name="connsiteY4" fmla="*/ 101777 h 187009"/>
                    <a:gd name="connsiteX5" fmla="*/ 40987 w 185003"/>
                    <a:gd name="connsiteY5" fmla="*/ 66306 h 187009"/>
                    <a:gd name="connsiteX6" fmla="*/ 47630 w 185003"/>
                    <a:gd name="connsiteY6" fmla="*/ 62044 h 187009"/>
                    <a:gd name="connsiteX7" fmla="*/ 17673 w 185003"/>
                    <a:gd name="connsiteY7" fmla="*/ 32087 h 187009"/>
                    <a:gd name="connsiteX8" fmla="*/ 13662 w 185003"/>
                    <a:gd name="connsiteY8" fmla="*/ 11531 h 187009"/>
                    <a:gd name="connsiteX9" fmla="*/ 30959 w 185003"/>
                    <a:gd name="connsiteY9" fmla="*/ 0 h 187009"/>
                    <a:gd name="connsiteX10" fmla="*/ 166203 w 185003"/>
                    <a:gd name="connsiteY10" fmla="*/ 0 h 187009"/>
                    <a:gd name="connsiteX11" fmla="*/ 185004 w 185003"/>
                    <a:gd name="connsiteY11" fmla="*/ 18801 h 187009"/>
                    <a:gd name="connsiteX12" fmla="*/ 185004 w 185003"/>
                    <a:gd name="connsiteY12" fmla="*/ 154045 h 187009"/>
                    <a:gd name="connsiteX13" fmla="*/ 179113 w 185003"/>
                    <a:gd name="connsiteY13" fmla="*/ 167707 h 187009"/>
                    <a:gd name="connsiteX14" fmla="*/ 166203 w 185003"/>
                    <a:gd name="connsiteY14" fmla="*/ 172846 h 187009"/>
                    <a:gd name="connsiteX15" fmla="*/ 152916 w 185003"/>
                    <a:gd name="connsiteY15" fmla="*/ 167331 h 187009"/>
                    <a:gd name="connsiteX16" fmla="*/ 124965 w 185003"/>
                    <a:gd name="connsiteY16" fmla="*/ 139380 h 187009"/>
                    <a:gd name="connsiteX17" fmla="*/ 120704 w 185003"/>
                    <a:gd name="connsiteY17" fmla="*/ 146023 h 187009"/>
                    <a:gd name="connsiteX18" fmla="*/ 85232 w 185003"/>
                    <a:gd name="connsiteY18" fmla="*/ 181495 h 187009"/>
                    <a:gd name="connsiteX19" fmla="*/ 71946 w 185003"/>
                    <a:gd name="connsiteY19" fmla="*/ 187010 h 187009"/>
                    <a:gd name="connsiteX20" fmla="*/ 58660 w 185003"/>
                    <a:gd name="connsiteY20" fmla="*/ 181495 h 187009"/>
                    <a:gd name="connsiteX21" fmla="*/ 58284 w 185003"/>
                    <a:gd name="connsiteY21" fmla="*/ 155298 h 187009"/>
                    <a:gd name="connsiteX22" fmla="*/ 32087 w 185003"/>
                    <a:gd name="connsiteY22" fmla="*/ 181495 h 187009"/>
                    <a:gd name="connsiteX23" fmla="*/ 18801 w 185003"/>
                    <a:gd name="connsiteY23" fmla="*/ 187010 h 187009"/>
                    <a:gd name="connsiteX24" fmla="*/ 5515 w 185003"/>
                    <a:gd name="connsiteY24" fmla="*/ 181495 h 187009"/>
                    <a:gd name="connsiteX25" fmla="*/ 5515 w 185003"/>
                    <a:gd name="connsiteY25" fmla="*/ 154922 h 187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5003" h="187009">
                      <a:moveTo>
                        <a:pt x="32087" y="128350"/>
                      </a:moveTo>
                      <a:cubicBezTo>
                        <a:pt x="28578" y="131860"/>
                        <a:pt x="23815" y="133865"/>
                        <a:pt x="18801" y="133865"/>
                      </a:cubicBezTo>
                      <a:cubicBezTo>
                        <a:pt x="13788" y="133865"/>
                        <a:pt x="9025" y="131860"/>
                        <a:pt x="5515" y="128350"/>
                      </a:cubicBezTo>
                      <a:cubicBezTo>
                        <a:pt x="2005" y="124840"/>
                        <a:pt x="0" y="120077"/>
                        <a:pt x="0" y="115064"/>
                      </a:cubicBezTo>
                      <a:cubicBezTo>
                        <a:pt x="0" y="110050"/>
                        <a:pt x="2005" y="105287"/>
                        <a:pt x="5515" y="101777"/>
                      </a:cubicBezTo>
                      <a:lnTo>
                        <a:pt x="40987" y="66306"/>
                      </a:lnTo>
                      <a:cubicBezTo>
                        <a:pt x="42867" y="64426"/>
                        <a:pt x="45123" y="62922"/>
                        <a:pt x="47630" y="62044"/>
                      </a:cubicBezTo>
                      <a:lnTo>
                        <a:pt x="17673" y="32087"/>
                      </a:lnTo>
                      <a:cubicBezTo>
                        <a:pt x="12283" y="26698"/>
                        <a:pt x="10654" y="18676"/>
                        <a:pt x="13662" y="11531"/>
                      </a:cubicBezTo>
                      <a:cubicBezTo>
                        <a:pt x="16545" y="4512"/>
                        <a:pt x="23439" y="0"/>
                        <a:pt x="30959" y="0"/>
                      </a:cubicBezTo>
                      <a:lnTo>
                        <a:pt x="166203" y="0"/>
                      </a:lnTo>
                      <a:cubicBezTo>
                        <a:pt x="176606" y="0"/>
                        <a:pt x="185004" y="8398"/>
                        <a:pt x="185004" y="18801"/>
                      </a:cubicBezTo>
                      <a:lnTo>
                        <a:pt x="185004" y="154045"/>
                      </a:lnTo>
                      <a:cubicBezTo>
                        <a:pt x="185004" y="159309"/>
                        <a:pt x="182873" y="164198"/>
                        <a:pt x="179113" y="167707"/>
                      </a:cubicBezTo>
                      <a:cubicBezTo>
                        <a:pt x="175603" y="170966"/>
                        <a:pt x="170965" y="172846"/>
                        <a:pt x="166203" y="172846"/>
                      </a:cubicBezTo>
                      <a:cubicBezTo>
                        <a:pt x="161189" y="172846"/>
                        <a:pt x="156551" y="170841"/>
                        <a:pt x="152916" y="167331"/>
                      </a:cubicBezTo>
                      <a:lnTo>
                        <a:pt x="124965" y="139380"/>
                      </a:lnTo>
                      <a:cubicBezTo>
                        <a:pt x="124088" y="141762"/>
                        <a:pt x="122584" y="144143"/>
                        <a:pt x="120704" y="146023"/>
                      </a:cubicBezTo>
                      <a:lnTo>
                        <a:pt x="85232" y="181495"/>
                      </a:lnTo>
                      <a:cubicBezTo>
                        <a:pt x="81723" y="185004"/>
                        <a:pt x="76960" y="187010"/>
                        <a:pt x="71946" y="187010"/>
                      </a:cubicBezTo>
                      <a:cubicBezTo>
                        <a:pt x="66932" y="187010"/>
                        <a:pt x="62169" y="185004"/>
                        <a:pt x="58660" y="181495"/>
                      </a:cubicBezTo>
                      <a:cubicBezTo>
                        <a:pt x="51390" y="174225"/>
                        <a:pt x="51390" y="162568"/>
                        <a:pt x="58284" y="155298"/>
                      </a:cubicBezTo>
                      <a:lnTo>
                        <a:pt x="32087" y="181495"/>
                      </a:lnTo>
                      <a:cubicBezTo>
                        <a:pt x="28578" y="185004"/>
                        <a:pt x="23815" y="187010"/>
                        <a:pt x="18801" y="187010"/>
                      </a:cubicBezTo>
                      <a:cubicBezTo>
                        <a:pt x="13788" y="187010"/>
                        <a:pt x="9025" y="185004"/>
                        <a:pt x="5515" y="181495"/>
                      </a:cubicBezTo>
                      <a:cubicBezTo>
                        <a:pt x="-1755" y="174225"/>
                        <a:pt x="-1755" y="162192"/>
                        <a:pt x="5515" y="154922"/>
                      </a:cubicBezTo>
                    </a:path>
                  </a:pathLst>
                </a:custGeom>
                <a:solidFill>
                  <a:srgbClr val="F5F5F5"/>
                </a:soli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sp>
              <p:nvSpPr>
                <p:cNvPr id="181" name="Freeform 180">
                  <a:extLst>
                    <a:ext uri="{FF2B5EF4-FFF2-40B4-BE49-F238E27FC236}">
                      <a16:creationId xmlns:a16="http://schemas.microsoft.com/office/drawing/2014/main" id="{D0C7CFB8-8244-EB76-2BFC-BB58E8BEF92E}"/>
                    </a:ext>
                  </a:extLst>
                </p:cNvPr>
                <p:cNvSpPr/>
                <p:nvPr/>
              </p:nvSpPr>
              <p:spPr>
                <a:xfrm>
                  <a:off x="7215873" y="2949930"/>
                  <a:ext cx="160060" cy="162066"/>
                </a:xfrm>
                <a:custGeom>
                  <a:avLst/>
                  <a:gdLst>
                    <a:gd name="connsiteX0" fmla="*/ 160061 w 160060"/>
                    <a:gd name="connsiteY0" fmla="*/ 6267 h 162066"/>
                    <a:gd name="connsiteX1" fmla="*/ 153794 w 160060"/>
                    <a:gd name="connsiteY1" fmla="*/ 0 h 162066"/>
                    <a:gd name="connsiteX2" fmla="*/ 18550 w 160060"/>
                    <a:gd name="connsiteY2" fmla="*/ 0 h 162066"/>
                    <a:gd name="connsiteX3" fmla="*/ 14164 w 160060"/>
                    <a:gd name="connsiteY3" fmla="*/ 10654 h 162066"/>
                    <a:gd name="connsiteX4" fmla="*/ 149407 w 160060"/>
                    <a:gd name="connsiteY4" fmla="*/ 145898 h 162066"/>
                    <a:gd name="connsiteX5" fmla="*/ 160061 w 160060"/>
                    <a:gd name="connsiteY5" fmla="*/ 141511 h 162066"/>
                    <a:gd name="connsiteX6" fmla="*/ 160061 w 160060"/>
                    <a:gd name="connsiteY6" fmla="*/ 6267 h 162066"/>
                    <a:gd name="connsiteX7" fmla="*/ 46251 w 160060"/>
                    <a:gd name="connsiteY7" fmla="*/ 71570 h 162066"/>
                    <a:gd name="connsiteX8" fmla="*/ 46251 w 160060"/>
                    <a:gd name="connsiteY8" fmla="*/ 62671 h 162066"/>
                    <a:gd name="connsiteX9" fmla="*/ 37352 w 160060"/>
                    <a:gd name="connsiteY9" fmla="*/ 62671 h 162066"/>
                    <a:gd name="connsiteX10" fmla="*/ 1880 w 160060"/>
                    <a:gd name="connsiteY10" fmla="*/ 98143 h 162066"/>
                    <a:gd name="connsiteX11" fmla="*/ 1880 w 160060"/>
                    <a:gd name="connsiteY11" fmla="*/ 107042 h 162066"/>
                    <a:gd name="connsiteX12" fmla="*/ 10779 w 160060"/>
                    <a:gd name="connsiteY12" fmla="*/ 107042 h 162066"/>
                    <a:gd name="connsiteX13" fmla="*/ 46251 w 160060"/>
                    <a:gd name="connsiteY13" fmla="*/ 71570 h 162066"/>
                    <a:gd name="connsiteX14" fmla="*/ 72823 w 160060"/>
                    <a:gd name="connsiteY14" fmla="*/ 89243 h 162066"/>
                    <a:gd name="connsiteX15" fmla="*/ 72823 w 160060"/>
                    <a:gd name="connsiteY15" fmla="*/ 98143 h 162066"/>
                    <a:gd name="connsiteX16" fmla="*/ 10779 w 160060"/>
                    <a:gd name="connsiteY16" fmla="*/ 160187 h 162066"/>
                    <a:gd name="connsiteX17" fmla="*/ 1880 w 160060"/>
                    <a:gd name="connsiteY17" fmla="*/ 160187 h 162066"/>
                    <a:gd name="connsiteX18" fmla="*/ 1880 w 160060"/>
                    <a:gd name="connsiteY18" fmla="*/ 151287 h 162066"/>
                    <a:gd name="connsiteX19" fmla="*/ 63924 w 160060"/>
                    <a:gd name="connsiteY19" fmla="*/ 89243 h 162066"/>
                    <a:gd name="connsiteX20" fmla="*/ 72823 w 160060"/>
                    <a:gd name="connsiteY20" fmla="*/ 89243 h 162066"/>
                    <a:gd name="connsiteX21" fmla="*/ 99396 w 160060"/>
                    <a:gd name="connsiteY21" fmla="*/ 124715 h 162066"/>
                    <a:gd name="connsiteX22" fmla="*/ 99396 w 160060"/>
                    <a:gd name="connsiteY22" fmla="*/ 115816 h 162066"/>
                    <a:gd name="connsiteX23" fmla="*/ 90496 w 160060"/>
                    <a:gd name="connsiteY23" fmla="*/ 115816 h 162066"/>
                    <a:gd name="connsiteX24" fmla="*/ 55025 w 160060"/>
                    <a:gd name="connsiteY24" fmla="*/ 151287 h 162066"/>
                    <a:gd name="connsiteX25" fmla="*/ 55025 w 160060"/>
                    <a:gd name="connsiteY25" fmla="*/ 160187 h 162066"/>
                    <a:gd name="connsiteX26" fmla="*/ 63924 w 160060"/>
                    <a:gd name="connsiteY26" fmla="*/ 160187 h 162066"/>
                    <a:gd name="connsiteX27" fmla="*/ 99396 w 160060"/>
                    <a:gd name="connsiteY27" fmla="*/ 124715 h 16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0060" h="162066">
                      <a:moveTo>
                        <a:pt x="160061" y="6267"/>
                      </a:moveTo>
                      <a:cubicBezTo>
                        <a:pt x="160061" y="2758"/>
                        <a:pt x="157303" y="0"/>
                        <a:pt x="153794" y="0"/>
                      </a:cubicBezTo>
                      <a:lnTo>
                        <a:pt x="18550" y="0"/>
                      </a:lnTo>
                      <a:cubicBezTo>
                        <a:pt x="12910" y="0"/>
                        <a:pt x="10153" y="6768"/>
                        <a:pt x="14164" y="10654"/>
                      </a:cubicBezTo>
                      <a:lnTo>
                        <a:pt x="149407" y="145898"/>
                      </a:lnTo>
                      <a:cubicBezTo>
                        <a:pt x="153292" y="149783"/>
                        <a:pt x="160061" y="147026"/>
                        <a:pt x="160061" y="141511"/>
                      </a:cubicBezTo>
                      <a:lnTo>
                        <a:pt x="160061" y="6267"/>
                      </a:lnTo>
                      <a:close/>
                      <a:moveTo>
                        <a:pt x="46251" y="71570"/>
                      </a:moveTo>
                      <a:cubicBezTo>
                        <a:pt x="48758" y="69063"/>
                        <a:pt x="48758" y="65178"/>
                        <a:pt x="46251" y="62671"/>
                      </a:cubicBezTo>
                      <a:cubicBezTo>
                        <a:pt x="43744" y="60164"/>
                        <a:pt x="39859" y="60164"/>
                        <a:pt x="37352" y="62671"/>
                      </a:cubicBezTo>
                      <a:lnTo>
                        <a:pt x="1880" y="98143"/>
                      </a:lnTo>
                      <a:cubicBezTo>
                        <a:pt x="-627" y="100649"/>
                        <a:pt x="-627" y="104535"/>
                        <a:pt x="1880" y="107042"/>
                      </a:cubicBezTo>
                      <a:cubicBezTo>
                        <a:pt x="4387" y="109549"/>
                        <a:pt x="8273" y="109549"/>
                        <a:pt x="10779" y="107042"/>
                      </a:cubicBezTo>
                      <a:lnTo>
                        <a:pt x="46251" y="71570"/>
                      </a:lnTo>
                      <a:close/>
                      <a:moveTo>
                        <a:pt x="72823" y="89243"/>
                      </a:moveTo>
                      <a:cubicBezTo>
                        <a:pt x="75330" y="91750"/>
                        <a:pt x="75330" y="95636"/>
                        <a:pt x="72823" y="98143"/>
                      </a:cubicBezTo>
                      <a:lnTo>
                        <a:pt x="10779" y="160187"/>
                      </a:lnTo>
                      <a:cubicBezTo>
                        <a:pt x="8273" y="162694"/>
                        <a:pt x="4387" y="162694"/>
                        <a:pt x="1880" y="160187"/>
                      </a:cubicBezTo>
                      <a:cubicBezTo>
                        <a:pt x="-627" y="157680"/>
                        <a:pt x="-627" y="153794"/>
                        <a:pt x="1880" y="151287"/>
                      </a:cubicBezTo>
                      <a:lnTo>
                        <a:pt x="63924" y="89243"/>
                      </a:lnTo>
                      <a:cubicBezTo>
                        <a:pt x="66431" y="86736"/>
                        <a:pt x="70316" y="86736"/>
                        <a:pt x="72823" y="89243"/>
                      </a:cubicBezTo>
                      <a:close/>
                      <a:moveTo>
                        <a:pt x="99396" y="124715"/>
                      </a:moveTo>
                      <a:cubicBezTo>
                        <a:pt x="101902" y="122208"/>
                        <a:pt x="101902" y="118323"/>
                        <a:pt x="99396" y="115816"/>
                      </a:cubicBezTo>
                      <a:cubicBezTo>
                        <a:pt x="96889" y="113309"/>
                        <a:pt x="93003" y="113309"/>
                        <a:pt x="90496" y="115816"/>
                      </a:cubicBezTo>
                      <a:lnTo>
                        <a:pt x="55025" y="151287"/>
                      </a:lnTo>
                      <a:cubicBezTo>
                        <a:pt x="52518" y="153794"/>
                        <a:pt x="52518" y="157680"/>
                        <a:pt x="55025" y="160187"/>
                      </a:cubicBezTo>
                      <a:cubicBezTo>
                        <a:pt x="57532" y="162694"/>
                        <a:pt x="61417" y="162694"/>
                        <a:pt x="63924" y="160187"/>
                      </a:cubicBezTo>
                      <a:lnTo>
                        <a:pt x="99396" y="124715"/>
                      </a:lnTo>
                      <a:close/>
                    </a:path>
                  </a:pathLst>
                </a:custGeom>
                <a:gradFill>
                  <a:gsLst>
                    <a:gs pos="0">
                      <a:srgbClr val="E03F8F"/>
                    </a:gs>
                    <a:gs pos="50000">
                      <a:srgbClr val="CE2E85"/>
                    </a:gs>
                    <a:gs pos="100000">
                      <a:srgbClr val="BD1E7B"/>
                    </a:gs>
                  </a:gsLst>
                  <a:lin ang="2678596" scaled="1"/>
                </a:gradFill>
                <a:ln w="125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grpSp>
        </p:grpSp>
        <p:grpSp>
          <p:nvGrpSpPr>
            <p:cNvPr id="190" name="Group 189">
              <a:extLst>
                <a:ext uri="{FF2B5EF4-FFF2-40B4-BE49-F238E27FC236}">
                  <a16:creationId xmlns:a16="http://schemas.microsoft.com/office/drawing/2014/main" id="{A9152D0D-139C-4528-3ED9-1C8D27686B0F}"/>
                </a:ext>
                <a:ext uri="{C183D7F6-B498-43B3-948B-1728B52AA6E4}">
                  <adec:decorative xmlns:adec="http://schemas.microsoft.com/office/drawing/2017/decorative" val="1"/>
                </a:ext>
              </a:extLst>
            </p:cNvPr>
            <p:cNvGrpSpPr/>
            <p:nvPr/>
          </p:nvGrpSpPr>
          <p:grpSpPr>
            <a:xfrm>
              <a:off x="3106729" y="2612626"/>
              <a:ext cx="562610" cy="562610"/>
              <a:chOff x="2992224" y="2540803"/>
              <a:chExt cx="622973" cy="622973"/>
            </a:xfrm>
          </p:grpSpPr>
          <p:grpSp>
            <p:nvGrpSpPr>
              <p:cNvPr id="191" name="Group 190">
                <a:extLst>
                  <a:ext uri="{FF2B5EF4-FFF2-40B4-BE49-F238E27FC236}">
                    <a16:creationId xmlns:a16="http://schemas.microsoft.com/office/drawing/2014/main" id="{35DA238E-02E8-17C3-D3B6-9D0FB9E2CCB8}"/>
                  </a:ext>
                </a:extLst>
              </p:cNvPr>
              <p:cNvGrpSpPr/>
              <p:nvPr/>
            </p:nvGrpSpPr>
            <p:grpSpPr>
              <a:xfrm>
                <a:off x="2992224" y="2540803"/>
                <a:ext cx="622973" cy="622973"/>
                <a:chOff x="2992224" y="2540803"/>
                <a:chExt cx="622973" cy="622973"/>
              </a:xfrm>
            </p:grpSpPr>
            <p:sp>
              <p:nvSpPr>
                <p:cNvPr id="197" name="TextBox 196">
                  <a:extLst>
                    <a:ext uri="{FF2B5EF4-FFF2-40B4-BE49-F238E27FC236}">
                      <a16:creationId xmlns:a16="http://schemas.microsoft.com/office/drawing/2014/main" id="{98B43515-9F77-E3C7-FC45-C19991D04DAC}"/>
                    </a:ext>
                  </a:extLst>
                </p:cNvPr>
                <p:cNvSpPr txBox="1">
                  <a:spLocks noChangeAspect="1"/>
                </p:cNvSpPr>
                <p:nvPr/>
              </p:nvSpPr>
              <p:spPr>
                <a:xfrm>
                  <a:off x="2992224" y="2540803"/>
                  <a:ext cx="622973" cy="622973"/>
                </a:xfrm>
                <a:prstGeom prst="ellipse">
                  <a:avLst/>
                </a:prstGeom>
                <a:solidFill>
                  <a:schemeClr val="bg1"/>
                </a:solidFill>
                <a:ln w="12700" cap="rnd">
                  <a:gradFill flip="none" rotWithShape="1">
                    <a:gsLst>
                      <a:gs pos="0">
                        <a:srgbClr val="1D89B3"/>
                      </a:gs>
                      <a:gs pos="100000">
                        <a:srgbClr val="0D74D3"/>
                      </a:gs>
                    </a:gsLst>
                    <a:lin ang="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R="0" lvl="0" indent="0" defTabSz="932472" fontAlgn="base">
                    <a:lnSpc>
                      <a:spcPct val="100000"/>
                    </a:lnSpc>
                    <a:spcBef>
                      <a:spcPct val="0"/>
                    </a:spcBef>
                    <a:spcAft>
                      <a:spcPct val="0"/>
                    </a:spcAft>
                    <a:buClrTx/>
                    <a:buSzTx/>
                    <a:buFontTx/>
                    <a:buNone/>
                    <a:tabLst/>
                    <a:defRPr kumimoji="0" sz="2000" i="0" u="none" strike="noStrike" cap="none" spc="0" normalizeH="0" baseline="0">
                      <a:ln>
                        <a:noFill/>
                      </a:ln>
                      <a:effectLst/>
                      <a:uLnTx/>
                      <a:uFillTx/>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Sans Text" panose="020F0502020204030204"/>
                    <a:ea typeface="+mn-ea"/>
                    <a:cs typeface="Segoe UI" panose="020B0502040204020203" pitchFamily="34" charset="0"/>
                  </a:endParaRPr>
                </a:p>
              </p:txBody>
            </p:sp>
            <p:sp>
              <p:nvSpPr>
                <p:cNvPr id="199" name="Freeform 198">
                  <a:extLst>
                    <a:ext uri="{FF2B5EF4-FFF2-40B4-BE49-F238E27FC236}">
                      <a16:creationId xmlns:a16="http://schemas.microsoft.com/office/drawing/2014/main" id="{08B7E7FD-3457-323E-FF6B-9300B41BC480}"/>
                    </a:ext>
                  </a:extLst>
                </p:cNvPr>
                <p:cNvSpPr/>
                <p:nvPr/>
              </p:nvSpPr>
              <p:spPr>
                <a:xfrm>
                  <a:off x="3159843" y="2708423"/>
                  <a:ext cx="287735" cy="287731"/>
                </a:xfrm>
                <a:custGeom>
                  <a:avLst/>
                  <a:gdLst>
                    <a:gd name="connsiteX0" fmla="*/ 131163 w 287735"/>
                    <a:gd name="connsiteY0" fmla="*/ 287292 h 287731"/>
                    <a:gd name="connsiteX1" fmla="*/ 265075 w 287735"/>
                    <a:gd name="connsiteY1" fmla="*/ 287292 h 287731"/>
                    <a:gd name="connsiteX2" fmla="*/ 287202 w 287735"/>
                    <a:gd name="connsiteY2" fmla="*/ 266028 h 287731"/>
                    <a:gd name="connsiteX3" fmla="*/ 287202 w 287735"/>
                    <a:gd name="connsiteY3" fmla="*/ 126563 h 287731"/>
                    <a:gd name="connsiteX4" fmla="*/ 279908 w 287735"/>
                    <a:gd name="connsiteY4" fmla="*/ 110795 h 287731"/>
                    <a:gd name="connsiteX5" fmla="*/ 158181 w 287735"/>
                    <a:gd name="connsiteY5" fmla="*/ 5052 h 287731"/>
                    <a:gd name="connsiteX6" fmla="*/ 128502 w 287735"/>
                    <a:gd name="connsiteY6" fmla="*/ 5052 h 287731"/>
                    <a:gd name="connsiteX7" fmla="*/ 6761 w 287735"/>
                    <a:gd name="connsiteY7" fmla="*/ 110795 h 287731"/>
                    <a:gd name="connsiteX8" fmla="*/ -533 w 287735"/>
                    <a:gd name="connsiteY8" fmla="*/ 126577 h 287731"/>
                    <a:gd name="connsiteX9" fmla="*/ -533 w 287735"/>
                    <a:gd name="connsiteY9" fmla="*/ 266028 h 287731"/>
                    <a:gd name="connsiteX10" fmla="*/ 21608 w 287735"/>
                    <a:gd name="connsiteY10" fmla="*/ 287292 h 287731"/>
                    <a:gd name="connsiteX11" fmla="*/ 155506 w 287735"/>
                    <a:gd name="connsiteY11" fmla="*/ 287292 h 287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7735" h="287731">
                      <a:moveTo>
                        <a:pt x="131163" y="287292"/>
                      </a:moveTo>
                      <a:lnTo>
                        <a:pt x="265075" y="287292"/>
                      </a:lnTo>
                      <a:cubicBezTo>
                        <a:pt x="277289" y="287292"/>
                        <a:pt x="287202" y="277768"/>
                        <a:pt x="287202" y="266028"/>
                      </a:cubicBezTo>
                      <a:lnTo>
                        <a:pt x="287202" y="126563"/>
                      </a:lnTo>
                      <a:cubicBezTo>
                        <a:pt x="287202" y="120549"/>
                        <a:pt x="284555" y="114823"/>
                        <a:pt x="279908" y="110795"/>
                      </a:cubicBezTo>
                      <a:lnTo>
                        <a:pt x="158181" y="5052"/>
                      </a:lnTo>
                      <a:cubicBezTo>
                        <a:pt x="149766" y="-2271"/>
                        <a:pt x="136932" y="-2271"/>
                        <a:pt x="128502" y="5052"/>
                      </a:cubicBezTo>
                      <a:lnTo>
                        <a:pt x="6761" y="110795"/>
                      </a:lnTo>
                      <a:cubicBezTo>
                        <a:pt x="2114" y="114823"/>
                        <a:pt x="-533" y="120549"/>
                        <a:pt x="-533" y="126577"/>
                      </a:cubicBezTo>
                      <a:lnTo>
                        <a:pt x="-533" y="266028"/>
                      </a:lnTo>
                      <a:cubicBezTo>
                        <a:pt x="-533" y="277768"/>
                        <a:pt x="9380" y="287292"/>
                        <a:pt x="21608" y="287292"/>
                      </a:cubicBezTo>
                      <a:lnTo>
                        <a:pt x="155506" y="287292"/>
                      </a:lnTo>
                    </a:path>
                  </a:pathLst>
                </a:custGeom>
                <a:gradFill>
                  <a:gsLst>
                    <a:gs pos="0">
                      <a:srgbClr val="008EE6"/>
                    </a:gs>
                    <a:gs pos="50000">
                      <a:srgbClr val="0077BD"/>
                    </a:gs>
                    <a:gs pos="100000">
                      <a:srgbClr val="006094"/>
                    </a:gs>
                  </a:gsLst>
                  <a:lin ang="2588023" scaled="1"/>
                </a:gradFill>
                <a:ln w="142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grpSp>
          <p:grpSp>
            <p:nvGrpSpPr>
              <p:cNvPr id="193" name="Group 192">
                <a:extLst>
                  <a:ext uri="{FF2B5EF4-FFF2-40B4-BE49-F238E27FC236}">
                    <a16:creationId xmlns:a16="http://schemas.microsoft.com/office/drawing/2014/main" id="{E24CFE78-6D4A-9397-46B7-9E7E27F80F18}"/>
                  </a:ext>
                </a:extLst>
              </p:cNvPr>
              <p:cNvGrpSpPr/>
              <p:nvPr/>
            </p:nvGrpSpPr>
            <p:grpSpPr>
              <a:xfrm>
                <a:off x="3438655" y="2995062"/>
                <a:ext cx="158254" cy="158254"/>
                <a:chOff x="3491628" y="2952994"/>
                <a:chExt cx="158254" cy="158254"/>
              </a:xfrm>
            </p:grpSpPr>
            <p:sp>
              <p:nvSpPr>
                <p:cNvPr id="194" name="Freeform 193">
                  <a:extLst>
                    <a:ext uri="{FF2B5EF4-FFF2-40B4-BE49-F238E27FC236}">
                      <a16:creationId xmlns:a16="http://schemas.microsoft.com/office/drawing/2014/main" id="{277E04B9-FE1A-389F-1AB5-6F6D5CA8D5F4}"/>
                    </a:ext>
                  </a:extLst>
                </p:cNvPr>
                <p:cNvSpPr/>
                <p:nvPr/>
              </p:nvSpPr>
              <p:spPr>
                <a:xfrm>
                  <a:off x="3491628" y="2952994"/>
                  <a:ext cx="158254" cy="158254"/>
                </a:xfrm>
                <a:custGeom>
                  <a:avLst/>
                  <a:gdLst>
                    <a:gd name="connsiteX0" fmla="*/ 26917 w 158254"/>
                    <a:gd name="connsiteY0" fmla="*/ 108180 h 158254"/>
                    <a:gd name="connsiteX1" fmla="*/ 15551 w 158254"/>
                    <a:gd name="connsiteY1" fmla="*/ 112841 h 158254"/>
                    <a:gd name="connsiteX2" fmla="*/ 4186 w 158254"/>
                    <a:gd name="connsiteY2" fmla="*/ 108180 h 158254"/>
                    <a:gd name="connsiteX3" fmla="*/ -533 w 158254"/>
                    <a:gd name="connsiteY3" fmla="*/ 96930 h 158254"/>
                    <a:gd name="connsiteX4" fmla="*/ 4186 w 158254"/>
                    <a:gd name="connsiteY4" fmla="*/ 85693 h 158254"/>
                    <a:gd name="connsiteX5" fmla="*/ 34528 w 158254"/>
                    <a:gd name="connsiteY5" fmla="*/ 55668 h 158254"/>
                    <a:gd name="connsiteX6" fmla="*/ 40210 w 158254"/>
                    <a:gd name="connsiteY6" fmla="*/ 52072 h 158254"/>
                    <a:gd name="connsiteX7" fmla="*/ 14588 w 158254"/>
                    <a:gd name="connsiteY7" fmla="*/ 26708 h 158254"/>
                    <a:gd name="connsiteX8" fmla="*/ 11149 w 158254"/>
                    <a:gd name="connsiteY8" fmla="*/ 9314 h 158254"/>
                    <a:gd name="connsiteX9" fmla="*/ 25953 w 158254"/>
                    <a:gd name="connsiteY9" fmla="*/ -440 h 158254"/>
                    <a:gd name="connsiteX10" fmla="*/ 141637 w 158254"/>
                    <a:gd name="connsiteY10" fmla="*/ -440 h 158254"/>
                    <a:gd name="connsiteX11" fmla="*/ 157721 w 158254"/>
                    <a:gd name="connsiteY11" fmla="*/ 15472 h 158254"/>
                    <a:gd name="connsiteX12" fmla="*/ 157721 w 158254"/>
                    <a:gd name="connsiteY12" fmla="*/ 129918 h 158254"/>
                    <a:gd name="connsiteX13" fmla="*/ 152686 w 158254"/>
                    <a:gd name="connsiteY13" fmla="*/ 141485 h 158254"/>
                    <a:gd name="connsiteX14" fmla="*/ 141637 w 158254"/>
                    <a:gd name="connsiteY14" fmla="*/ 145830 h 158254"/>
                    <a:gd name="connsiteX15" fmla="*/ 130271 w 158254"/>
                    <a:gd name="connsiteY15" fmla="*/ 141169 h 158254"/>
                    <a:gd name="connsiteX16" fmla="*/ 106360 w 158254"/>
                    <a:gd name="connsiteY16" fmla="*/ 117503 h 158254"/>
                    <a:gd name="connsiteX17" fmla="*/ 102721 w 158254"/>
                    <a:gd name="connsiteY17" fmla="*/ 123128 h 158254"/>
                    <a:gd name="connsiteX18" fmla="*/ 72379 w 158254"/>
                    <a:gd name="connsiteY18" fmla="*/ 153153 h 158254"/>
                    <a:gd name="connsiteX19" fmla="*/ 61014 w 158254"/>
                    <a:gd name="connsiteY19" fmla="*/ 157814 h 158254"/>
                    <a:gd name="connsiteX20" fmla="*/ 49648 w 158254"/>
                    <a:gd name="connsiteY20" fmla="*/ 153153 h 158254"/>
                    <a:gd name="connsiteX21" fmla="*/ 49317 w 158254"/>
                    <a:gd name="connsiteY21" fmla="*/ 130983 h 158254"/>
                    <a:gd name="connsiteX22" fmla="*/ 26917 w 158254"/>
                    <a:gd name="connsiteY22" fmla="*/ 153153 h 158254"/>
                    <a:gd name="connsiteX23" fmla="*/ 15551 w 158254"/>
                    <a:gd name="connsiteY23" fmla="*/ 157814 h 158254"/>
                    <a:gd name="connsiteX24" fmla="*/ 4186 w 158254"/>
                    <a:gd name="connsiteY24" fmla="*/ 153153 h 158254"/>
                    <a:gd name="connsiteX25" fmla="*/ 4186 w 158254"/>
                    <a:gd name="connsiteY25" fmla="*/ 130667 h 158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58254" h="158254">
                      <a:moveTo>
                        <a:pt x="26917" y="108180"/>
                      </a:moveTo>
                      <a:cubicBezTo>
                        <a:pt x="23910" y="111144"/>
                        <a:pt x="19839" y="112841"/>
                        <a:pt x="15551" y="112841"/>
                      </a:cubicBezTo>
                      <a:cubicBezTo>
                        <a:pt x="11264" y="112841"/>
                        <a:pt x="7193" y="111144"/>
                        <a:pt x="4186" y="108180"/>
                      </a:cubicBezTo>
                      <a:cubicBezTo>
                        <a:pt x="1179" y="105202"/>
                        <a:pt x="-533" y="101173"/>
                        <a:pt x="-533" y="96930"/>
                      </a:cubicBezTo>
                      <a:cubicBezTo>
                        <a:pt x="-533" y="92685"/>
                        <a:pt x="1179" y="88657"/>
                        <a:pt x="4186" y="85693"/>
                      </a:cubicBezTo>
                      <a:lnTo>
                        <a:pt x="34528" y="55668"/>
                      </a:lnTo>
                      <a:cubicBezTo>
                        <a:pt x="36139" y="54086"/>
                        <a:pt x="38066" y="52805"/>
                        <a:pt x="40210" y="52072"/>
                      </a:cubicBezTo>
                      <a:lnTo>
                        <a:pt x="14588" y="26708"/>
                      </a:lnTo>
                      <a:cubicBezTo>
                        <a:pt x="9969" y="22147"/>
                        <a:pt x="8574" y="15371"/>
                        <a:pt x="11149" y="9314"/>
                      </a:cubicBezTo>
                      <a:cubicBezTo>
                        <a:pt x="13624" y="3373"/>
                        <a:pt x="19522" y="-440"/>
                        <a:pt x="25953" y="-440"/>
                      </a:cubicBezTo>
                      <a:lnTo>
                        <a:pt x="141637" y="-440"/>
                      </a:lnTo>
                      <a:cubicBezTo>
                        <a:pt x="150542" y="-440"/>
                        <a:pt x="157721" y="6667"/>
                        <a:pt x="157721" y="15472"/>
                      </a:cubicBezTo>
                      <a:lnTo>
                        <a:pt x="157721" y="129918"/>
                      </a:lnTo>
                      <a:cubicBezTo>
                        <a:pt x="157721" y="134378"/>
                        <a:pt x="155894" y="138507"/>
                        <a:pt x="152686" y="141485"/>
                      </a:cubicBezTo>
                      <a:cubicBezTo>
                        <a:pt x="149679" y="144233"/>
                        <a:pt x="145708" y="145830"/>
                        <a:pt x="141637" y="145830"/>
                      </a:cubicBezTo>
                      <a:cubicBezTo>
                        <a:pt x="137349" y="145830"/>
                        <a:pt x="133379" y="144133"/>
                        <a:pt x="130271" y="141169"/>
                      </a:cubicBezTo>
                      <a:lnTo>
                        <a:pt x="106360" y="117503"/>
                      </a:lnTo>
                      <a:cubicBezTo>
                        <a:pt x="105612" y="119531"/>
                        <a:pt x="104332" y="121545"/>
                        <a:pt x="102721" y="123128"/>
                      </a:cubicBezTo>
                      <a:lnTo>
                        <a:pt x="72379" y="153153"/>
                      </a:lnTo>
                      <a:cubicBezTo>
                        <a:pt x="69372" y="156117"/>
                        <a:pt x="65301" y="157814"/>
                        <a:pt x="61014" y="157814"/>
                      </a:cubicBezTo>
                      <a:cubicBezTo>
                        <a:pt x="56726" y="157814"/>
                        <a:pt x="52655" y="156117"/>
                        <a:pt x="49648" y="153153"/>
                      </a:cubicBezTo>
                      <a:cubicBezTo>
                        <a:pt x="43433" y="146995"/>
                        <a:pt x="43433" y="137126"/>
                        <a:pt x="49317" y="130983"/>
                      </a:cubicBezTo>
                      <a:lnTo>
                        <a:pt x="26917" y="153153"/>
                      </a:lnTo>
                      <a:cubicBezTo>
                        <a:pt x="23910" y="156117"/>
                        <a:pt x="19839" y="157814"/>
                        <a:pt x="15551" y="157814"/>
                      </a:cubicBezTo>
                      <a:cubicBezTo>
                        <a:pt x="11264" y="157814"/>
                        <a:pt x="7193" y="156117"/>
                        <a:pt x="4186" y="153153"/>
                      </a:cubicBezTo>
                      <a:cubicBezTo>
                        <a:pt x="-2029" y="146995"/>
                        <a:pt x="-2029" y="136810"/>
                        <a:pt x="4186" y="130667"/>
                      </a:cubicBezTo>
                    </a:path>
                  </a:pathLst>
                </a:custGeom>
                <a:solidFill>
                  <a:srgbClr val="ECECEC"/>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sp>
              <p:nvSpPr>
                <p:cNvPr id="196" name="Freeform 195">
                  <a:extLst>
                    <a:ext uri="{FF2B5EF4-FFF2-40B4-BE49-F238E27FC236}">
                      <a16:creationId xmlns:a16="http://schemas.microsoft.com/office/drawing/2014/main" id="{C6289D9C-1E02-797E-4361-A87FB6F2F7F9}"/>
                    </a:ext>
                  </a:extLst>
                </p:cNvPr>
                <p:cNvSpPr/>
                <p:nvPr/>
              </p:nvSpPr>
              <p:spPr>
                <a:xfrm>
                  <a:off x="3506018" y="2967381"/>
                  <a:ext cx="129476" cy="129484"/>
                </a:xfrm>
                <a:custGeom>
                  <a:avLst/>
                  <a:gdLst>
                    <a:gd name="connsiteX0" fmla="*/ 128944 w 129476"/>
                    <a:gd name="connsiteY0" fmla="*/ 4566 h 129484"/>
                    <a:gd name="connsiteX1" fmla="*/ 123880 w 129476"/>
                    <a:gd name="connsiteY1" fmla="*/ -440 h 129484"/>
                    <a:gd name="connsiteX2" fmla="*/ 14469 w 129476"/>
                    <a:gd name="connsiteY2" fmla="*/ -440 h 129484"/>
                    <a:gd name="connsiteX3" fmla="*/ 10915 w 129476"/>
                    <a:gd name="connsiteY3" fmla="*/ 8077 h 129484"/>
                    <a:gd name="connsiteX4" fmla="*/ 120326 w 129476"/>
                    <a:gd name="connsiteY4" fmla="*/ 116121 h 129484"/>
                    <a:gd name="connsiteX5" fmla="*/ 128944 w 129476"/>
                    <a:gd name="connsiteY5" fmla="*/ 112626 h 129484"/>
                    <a:gd name="connsiteX6" fmla="*/ 128944 w 129476"/>
                    <a:gd name="connsiteY6" fmla="*/ 4566 h 129484"/>
                    <a:gd name="connsiteX7" fmla="*/ 36883 w 129476"/>
                    <a:gd name="connsiteY7" fmla="*/ 56747 h 129484"/>
                    <a:gd name="connsiteX8" fmla="*/ 36883 w 129476"/>
                    <a:gd name="connsiteY8" fmla="*/ 49626 h 129484"/>
                    <a:gd name="connsiteX9" fmla="*/ 29675 w 129476"/>
                    <a:gd name="connsiteY9" fmla="*/ 49626 h 129484"/>
                    <a:gd name="connsiteX10" fmla="*/ 988 w 129476"/>
                    <a:gd name="connsiteY10" fmla="*/ 77968 h 129484"/>
                    <a:gd name="connsiteX11" fmla="*/ 988 w 129476"/>
                    <a:gd name="connsiteY11" fmla="*/ 85075 h 129484"/>
                    <a:gd name="connsiteX12" fmla="*/ 8182 w 129476"/>
                    <a:gd name="connsiteY12" fmla="*/ 85075 h 129484"/>
                    <a:gd name="connsiteX13" fmla="*/ 36883 w 129476"/>
                    <a:gd name="connsiteY13" fmla="*/ 56747 h 129484"/>
                    <a:gd name="connsiteX14" fmla="*/ 58376 w 129476"/>
                    <a:gd name="connsiteY14" fmla="*/ 70861 h 129484"/>
                    <a:gd name="connsiteX15" fmla="*/ 58376 w 129476"/>
                    <a:gd name="connsiteY15" fmla="*/ 77968 h 129484"/>
                    <a:gd name="connsiteX16" fmla="*/ 8182 w 129476"/>
                    <a:gd name="connsiteY16" fmla="*/ 127545 h 129484"/>
                    <a:gd name="connsiteX17" fmla="*/ 988 w 129476"/>
                    <a:gd name="connsiteY17" fmla="*/ 127545 h 129484"/>
                    <a:gd name="connsiteX18" fmla="*/ 988 w 129476"/>
                    <a:gd name="connsiteY18" fmla="*/ 120423 h 129484"/>
                    <a:gd name="connsiteX19" fmla="*/ 51169 w 129476"/>
                    <a:gd name="connsiteY19" fmla="*/ 70861 h 129484"/>
                    <a:gd name="connsiteX20" fmla="*/ 58376 w 129476"/>
                    <a:gd name="connsiteY20" fmla="*/ 70861 h 129484"/>
                    <a:gd name="connsiteX21" fmla="*/ 79870 w 129476"/>
                    <a:gd name="connsiteY21" fmla="*/ 99203 h 129484"/>
                    <a:gd name="connsiteX22" fmla="*/ 79870 w 129476"/>
                    <a:gd name="connsiteY22" fmla="*/ 92096 h 129484"/>
                    <a:gd name="connsiteX23" fmla="*/ 72677 w 129476"/>
                    <a:gd name="connsiteY23" fmla="*/ 92096 h 129484"/>
                    <a:gd name="connsiteX24" fmla="*/ 43976 w 129476"/>
                    <a:gd name="connsiteY24" fmla="*/ 120423 h 129484"/>
                    <a:gd name="connsiteX25" fmla="*/ 43976 w 129476"/>
                    <a:gd name="connsiteY25" fmla="*/ 127545 h 129484"/>
                    <a:gd name="connsiteX26" fmla="*/ 51169 w 129476"/>
                    <a:gd name="connsiteY26" fmla="*/ 127545 h 129484"/>
                    <a:gd name="connsiteX27" fmla="*/ 79870 w 129476"/>
                    <a:gd name="connsiteY27" fmla="*/ 99203 h 12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9476" h="129484">
                      <a:moveTo>
                        <a:pt x="128944" y="4566"/>
                      </a:moveTo>
                      <a:cubicBezTo>
                        <a:pt x="128944" y="1761"/>
                        <a:pt x="126713" y="-440"/>
                        <a:pt x="123880" y="-440"/>
                      </a:cubicBezTo>
                      <a:lnTo>
                        <a:pt x="14469" y="-440"/>
                      </a:lnTo>
                      <a:cubicBezTo>
                        <a:pt x="9908" y="-440"/>
                        <a:pt x="7678" y="4970"/>
                        <a:pt x="10915" y="8077"/>
                      </a:cubicBezTo>
                      <a:lnTo>
                        <a:pt x="120326" y="116121"/>
                      </a:lnTo>
                      <a:cubicBezTo>
                        <a:pt x="123477" y="119229"/>
                        <a:pt x="128944" y="117028"/>
                        <a:pt x="128944" y="112626"/>
                      </a:cubicBezTo>
                      <a:lnTo>
                        <a:pt x="128944" y="4566"/>
                      </a:lnTo>
                      <a:close/>
                      <a:moveTo>
                        <a:pt x="36883" y="56747"/>
                      </a:moveTo>
                      <a:cubicBezTo>
                        <a:pt x="38912" y="54733"/>
                        <a:pt x="38912" y="51640"/>
                        <a:pt x="36883" y="49626"/>
                      </a:cubicBezTo>
                      <a:cubicBezTo>
                        <a:pt x="34855" y="47626"/>
                        <a:pt x="31704" y="47626"/>
                        <a:pt x="29675" y="49626"/>
                      </a:cubicBezTo>
                      <a:lnTo>
                        <a:pt x="988" y="77968"/>
                      </a:lnTo>
                      <a:cubicBezTo>
                        <a:pt x="-1040" y="79967"/>
                        <a:pt x="-1040" y="83075"/>
                        <a:pt x="988" y="85075"/>
                      </a:cubicBezTo>
                      <a:cubicBezTo>
                        <a:pt x="3017" y="87089"/>
                        <a:pt x="6153" y="87089"/>
                        <a:pt x="8182" y="85075"/>
                      </a:cubicBezTo>
                      <a:lnTo>
                        <a:pt x="36883" y="56747"/>
                      </a:lnTo>
                      <a:close/>
                      <a:moveTo>
                        <a:pt x="58376" y="70861"/>
                      </a:moveTo>
                      <a:cubicBezTo>
                        <a:pt x="60406" y="72861"/>
                        <a:pt x="60406" y="75968"/>
                        <a:pt x="58376" y="77968"/>
                      </a:cubicBezTo>
                      <a:lnTo>
                        <a:pt x="8182" y="127545"/>
                      </a:lnTo>
                      <a:cubicBezTo>
                        <a:pt x="6153" y="129544"/>
                        <a:pt x="3017" y="129544"/>
                        <a:pt x="988" y="127545"/>
                      </a:cubicBezTo>
                      <a:cubicBezTo>
                        <a:pt x="-1040" y="125531"/>
                        <a:pt x="-1040" y="122437"/>
                        <a:pt x="988" y="120423"/>
                      </a:cubicBezTo>
                      <a:lnTo>
                        <a:pt x="51169" y="70861"/>
                      </a:lnTo>
                      <a:cubicBezTo>
                        <a:pt x="53197" y="68861"/>
                        <a:pt x="56348" y="68861"/>
                        <a:pt x="58376" y="70861"/>
                      </a:cubicBezTo>
                      <a:close/>
                      <a:moveTo>
                        <a:pt x="79870" y="99203"/>
                      </a:moveTo>
                      <a:cubicBezTo>
                        <a:pt x="81899" y="97203"/>
                        <a:pt x="81899" y="94096"/>
                        <a:pt x="79870" y="92096"/>
                      </a:cubicBezTo>
                      <a:cubicBezTo>
                        <a:pt x="77842" y="90081"/>
                        <a:pt x="74691" y="90081"/>
                        <a:pt x="72677" y="92096"/>
                      </a:cubicBezTo>
                      <a:lnTo>
                        <a:pt x="43976" y="120423"/>
                      </a:lnTo>
                      <a:cubicBezTo>
                        <a:pt x="41947" y="122437"/>
                        <a:pt x="41947" y="125531"/>
                        <a:pt x="43976" y="127545"/>
                      </a:cubicBezTo>
                      <a:cubicBezTo>
                        <a:pt x="46004" y="129544"/>
                        <a:pt x="49141" y="129544"/>
                        <a:pt x="51169" y="127545"/>
                      </a:cubicBezTo>
                      <a:lnTo>
                        <a:pt x="79870" y="99203"/>
                      </a:lnTo>
                      <a:close/>
                    </a:path>
                  </a:pathLst>
                </a:custGeom>
                <a:gradFill>
                  <a:gsLst>
                    <a:gs pos="0">
                      <a:srgbClr val="008EE6"/>
                    </a:gs>
                    <a:gs pos="50000">
                      <a:srgbClr val="0077BD"/>
                    </a:gs>
                    <a:gs pos="100000">
                      <a:srgbClr val="006094"/>
                    </a:gs>
                  </a:gsLst>
                  <a:lin ang="2678610" scaled="1"/>
                </a:gradFill>
                <a:ln w="1428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Sans Text" panose="020F0502020204030204"/>
                    <a:ea typeface="+mn-ea"/>
                    <a:cs typeface="+mn-cs"/>
                  </a:endParaRPr>
                </a:p>
              </p:txBody>
            </p:sp>
          </p:grpSp>
        </p:grpSp>
        <p:sp>
          <p:nvSpPr>
            <p:cNvPr id="277" name="TextBox 276">
              <a:extLst>
                <a:ext uri="{FF2B5EF4-FFF2-40B4-BE49-F238E27FC236}">
                  <a16:creationId xmlns:a16="http://schemas.microsoft.com/office/drawing/2014/main" id="{26022F2E-C3ED-5681-C153-6F06B9384729}"/>
                </a:ext>
                <a:ext uri="{C183D7F6-B498-43B3-948B-1728B52AA6E4}">
                  <adec:decorative xmlns:adec="http://schemas.microsoft.com/office/drawing/2017/decorative" val="1"/>
                </a:ext>
              </a:extLst>
            </p:cNvPr>
            <p:cNvSpPr txBox="1">
              <a:spLocks/>
            </p:cNvSpPr>
            <p:nvPr/>
          </p:nvSpPr>
          <p:spPr>
            <a:xfrm>
              <a:off x="4667787" y="3370350"/>
              <a:ext cx="1049448" cy="430887"/>
            </a:xfrm>
            <a:prstGeom prst="rect">
              <a:avLst/>
            </a:prstGeom>
            <a:noFill/>
            <a:ln>
              <a:noFill/>
            </a:ln>
          </p:spPr>
          <p:txBody>
            <a:bodyPr wrap="square" lIns="0" tIns="0" rIns="0" bIns="0" anchor="t" anchorCtr="0">
              <a:spAutoFit/>
            </a:bodyPr>
            <a:lstStyle/>
            <a:p>
              <a:pPr marL="0" marR="0" lvl="0" indent="0" algn="ctr" defTabSz="914367" rtl="0" eaLnBrk="1" fontAlgn="auto" latinLnBrk="0" hangingPunct="1">
                <a:lnSpc>
                  <a:spcPct val="100000"/>
                </a:lnSpc>
                <a:spcBef>
                  <a:spcPts val="0"/>
                </a:spcBef>
                <a:spcAft>
                  <a:spcPts val="220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Sans Text" panose="020F0502020204030204"/>
                  <a:ea typeface="+mn-ea"/>
                  <a:cs typeface="Segoe UI Semibold" panose="020B0702040204020203" pitchFamily="34" charset="0"/>
                </a:rPr>
                <a:t>Digital </a:t>
              </a:r>
              <a:br>
                <a:rPr kumimoji="0" lang="en-US" sz="1400" b="0" i="0" u="none" strike="noStrike" kern="1200" cap="none" spc="0" normalizeH="0" baseline="0" noProof="0">
                  <a:ln>
                    <a:noFill/>
                  </a:ln>
                  <a:solidFill>
                    <a:srgbClr val="091F2C"/>
                  </a:solidFill>
                  <a:effectLst/>
                  <a:uLnTx/>
                  <a:uFillTx/>
                  <a:latin typeface="Segoe Sans Text" panose="020F0502020204030204"/>
                  <a:ea typeface="+mn-ea"/>
                  <a:cs typeface="Segoe UI Semibold" panose="020B0702040204020203" pitchFamily="34" charset="0"/>
                </a:rPr>
              </a:br>
              <a:r>
                <a:rPr kumimoji="0" lang="en-US" sz="1400" b="0" i="0" u="none" strike="noStrike" kern="1200" cap="none" spc="-50" normalizeH="0" baseline="0" noProof="0">
                  <a:ln>
                    <a:noFill/>
                  </a:ln>
                  <a:solidFill>
                    <a:srgbClr val="091F2C"/>
                  </a:solidFill>
                  <a:effectLst/>
                  <a:uLnTx/>
                  <a:uFillTx/>
                  <a:latin typeface="Segoe Sans Text" panose="020F0502020204030204"/>
                  <a:ea typeface="+mn-ea"/>
                  <a:cs typeface="Segoe UI Semibold" panose="020B0702040204020203" pitchFamily="34" charset="0"/>
                </a:rPr>
                <a:t>Twin Builder</a:t>
              </a:r>
            </a:p>
          </p:txBody>
        </p:sp>
        <p:sp>
          <p:nvSpPr>
            <p:cNvPr id="278" name="TextBox 277">
              <a:extLst>
                <a:ext uri="{FF2B5EF4-FFF2-40B4-BE49-F238E27FC236}">
                  <a16:creationId xmlns:a16="http://schemas.microsoft.com/office/drawing/2014/main" id="{2B47ECCA-CD8F-D885-B60D-AD360A888E2B}"/>
                </a:ext>
              </a:extLst>
            </p:cNvPr>
            <p:cNvSpPr txBox="1">
              <a:spLocks noChangeAspect="1"/>
            </p:cNvSpPr>
            <p:nvPr/>
          </p:nvSpPr>
          <p:spPr>
            <a:xfrm>
              <a:off x="4911206" y="2619722"/>
              <a:ext cx="562610" cy="562610"/>
            </a:xfrm>
            <a:prstGeom prst="ellipse">
              <a:avLst/>
            </a:prstGeom>
            <a:solidFill>
              <a:schemeClr val="bg1"/>
            </a:solidFill>
            <a:ln w="12700" cap="rnd">
              <a:gradFill flip="none" rotWithShape="1">
                <a:gsLst>
                  <a:gs pos="0">
                    <a:srgbClr val="6358CC"/>
                  </a:gs>
                  <a:gs pos="100000">
                    <a:srgbClr val="B73EC5"/>
                  </a:gs>
                </a:gsLst>
                <a:lin ang="0" scaled="1"/>
                <a:tileRect/>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R="0" lvl="0" indent="0" defTabSz="932472" fontAlgn="base">
                <a:lnSpc>
                  <a:spcPct val="100000"/>
                </a:lnSpc>
                <a:spcBef>
                  <a:spcPct val="0"/>
                </a:spcBef>
                <a:spcAft>
                  <a:spcPct val="0"/>
                </a:spcAft>
                <a:buClrTx/>
                <a:buSzTx/>
                <a:buFontTx/>
                <a:buNone/>
                <a:tabLst/>
                <a:defRPr kumimoji="0" sz="2000" i="0" u="none" strike="noStrike" cap="none" spc="0" normalizeH="0" baseline="0">
                  <a:ln>
                    <a:noFill/>
                  </a:ln>
                  <a:effectLst/>
                  <a:uLnTx/>
                  <a:uFillTx/>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Sans Text" panose="020F0502020204030204"/>
                <a:ea typeface="+mn-ea"/>
                <a:cs typeface="Segoe UI" panose="020B0502040204020203" pitchFamily="34" charset="0"/>
              </a:endParaRPr>
            </a:p>
          </p:txBody>
        </p:sp>
      </p:grpSp>
      <p:grpSp>
        <p:nvGrpSpPr>
          <p:cNvPr id="23" name="Group 22">
            <a:extLst>
              <a:ext uri="{FF2B5EF4-FFF2-40B4-BE49-F238E27FC236}">
                <a16:creationId xmlns:a16="http://schemas.microsoft.com/office/drawing/2014/main" id="{EA25247A-E8B0-8C5E-1C0E-67E638189FFD}"/>
              </a:ext>
              <a:ext uri="{C183D7F6-B498-43B3-948B-1728B52AA6E4}">
                <adec:decorative xmlns:adec="http://schemas.microsoft.com/office/drawing/2017/decorative" val="1"/>
              </a:ext>
            </a:extLst>
          </p:cNvPr>
          <p:cNvGrpSpPr/>
          <p:nvPr/>
        </p:nvGrpSpPr>
        <p:grpSpPr>
          <a:xfrm>
            <a:off x="767850" y="4364021"/>
            <a:ext cx="10650529" cy="713232"/>
            <a:chOff x="767850" y="4364021"/>
            <a:chExt cx="10650529" cy="713232"/>
          </a:xfrm>
        </p:grpSpPr>
        <p:sp>
          <p:nvSpPr>
            <p:cNvPr id="241" name="Rounded Rectangle 30">
              <a:extLst>
                <a:ext uri="{FF2B5EF4-FFF2-40B4-BE49-F238E27FC236}">
                  <a16:creationId xmlns:a16="http://schemas.microsoft.com/office/drawing/2014/main" id="{843E60B3-211D-1E34-D0DE-D63E082B6492}"/>
                </a:ext>
                <a:ext uri="{C183D7F6-B498-43B3-948B-1728B52AA6E4}">
                  <adec:decorative xmlns:adec="http://schemas.microsoft.com/office/drawing/2017/decorative" val="1"/>
                </a:ext>
              </a:extLst>
            </p:cNvPr>
            <p:cNvSpPr/>
            <p:nvPr/>
          </p:nvSpPr>
          <p:spPr bwMode="auto">
            <a:xfrm>
              <a:off x="767850" y="4364021"/>
              <a:ext cx="10650529" cy="713232"/>
            </a:xfrm>
            <a:prstGeom prst="roundRect">
              <a:avLst>
                <a:gd name="adj" fmla="val 15199"/>
              </a:avLst>
            </a:prstGeom>
            <a:solidFill>
              <a:schemeClr val="bg2">
                <a:lumMod val="85000"/>
              </a:schemeClr>
            </a:solidFill>
            <a:ln w="9525" cap="flat" cmpd="sng" algn="ctr">
              <a:noFill/>
              <a:prstDash val="solid"/>
              <a:headEnd type="none" w="med" len="med"/>
              <a:tailEnd type="none" w="med" len="med"/>
            </a:ln>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Sans Text" panose="020F0502020204030204"/>
                <a:ea typeface="+mn-ea"/>
                <a:cs typeface="Segoe Sans Display" pitchFamily="2" charset="0"/>
              </a:endParaRPr>
            </a:p>
          </p:txBody>
        </p:sp>
        <p:grpSp>
          <p:nvGrpSpPr>
            <p:cNvPr id="250" name="Group 249">
              <a:extLst>
                <a:ext uri="{FF2B5EF4-FFF2-40B4-BE49-F238E27FC236}">
                  <a16:creationId xmlns:a16="http://schemas.microsoft.com/office/drawing/2014/main" id="{BD582837-E41F-2371-1F8F-E247B29FE68F}"/>
                </a:ext>
              </a:extLst>
            </p:cNvPr>
            <p:cNvGrpSpPr/>
            <p:nvPr/>
          </p:nvGrpSpPr>
          <p:grpSpPr>
            <a:xfrm>
              <a:off x="4843981" y="4487620"/>
              <a:ext cx="2315536" cy="453422"/>
              <a:chOff x="6476915" y="4686093"/>
              <a:chExt cx="2315536" cy="453422"/>
            </a:xfrm>
          </p:grpSpPr>
          <p:sp>
            <p:nvSpPr>
              <p:cNvPr id="251" name="Title 1">
                <a:extLst>
                  <a:ext uri="{FF2B5EF4-FFF2-40B4-BE49-F238E27FC236}">
                    <a16:creationId xmlns:a16="http://schemas.microsoft.com/office/drawing/2014/main" id="{8B80B71F-BC91-B832-0742-FE4B2A3E6977}"/>
                  </a:ext>
                </a:extLst>
              </p:cNvPr>
              <p:cNvSpPr txBox="1">
                <a:spLocks/>
              </p:cNvSpPr>
              <p:nvPr/>
            </p:nvSpPr>
            <p:spPr>
              <a:xfrm>
                <a:off x="7112760" y="4758915"/>
                <a:ext cx="1679691" cy="307777"/>
              </a:xfrm>
              <a:prstGeom prst="rect">
                <a:avLst/>
              </a:prstGeom>
            </p:spPr>
            <p:txBody>
              <a:bodyPr vert="horz" wrap="none" lIns="0" tIns="0" rIns="0" bIns="0" rtlCol="0" anchor="ctr">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2000" b="0" i="0" u="none" strike="noStrike" kern="1200" cap="none" spc="0" normalizeH="0" baseline="0" noProof="0">
                    <a:ln w="3175">
                      <a:noFill/>
                    </a:ln>
                    <a:solidFill>
                      <a:srgbClr val="091F2C"/>
                    </a:solidFill>
                    <a:effectLst/>
                    <a:uLnTx/>
                    <a:uFillTx/>
                    <a:latin typeface="Segoe Sans Text" panose="020F0502020204030204"/>
                    <a:ea typeface="+mn-ea"/>
                    <a:cs typeface="Segoe UI" pitchFamily="34" charset="0"/>
                  </a:rPr>
                  <a:t>Real-Time Hub</a:t>
                </a:r>
              </a:p>
            </p:txBody>
          </p:sp>
          <p:pic>
            <p:nvPicPr>
              <p:cNvPr id="252" name="Graphic 59">
                <a:extLst>
                  <a:ext uri="{FF2B5EF4-FFF2-40B4-BE49-F238E27FC236}">
                    <a16:creationId xmlns:a16="http://schemas.microsoft.com/office/drawing/2014/main" id="{D9CE1083-85E8-A1A0-3F44-6794B14B899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76915" y="4686093"/>
                <a:ext cx="453422" cy="453422"/>
              </a:xfrm>
              <a:prstGeom prst="rect">
                <a:avLst/>
              </a:prstGeom>
            </p:spPr>
          </p:pic>
        </p:grpSp>
      </p:grpSp>
      <p:grpSp>
        <p:nvGrpSpPr>
          <p:cNvPr id="24" name="Group 23">
            <a:extLst>
              <a:ext uri="{FF2B5EF4-FFF2-40B4-BE49-F238E27FC236}">
                <a16:creationId xmlns:a16="http://schemas.microsoft.com/office/drawing/2014/main" id="{B947FC09-B5AC-8730-5E1F-1303D966EFE6}"/>
              </a:ext>
              <a:ext uri="{C183D7F6-B498-43B3-948B-1728B52AA6E4}">
                <adec:decorative xmlns:adec="http://schemas.microsoft.com/office/drawing/2017/decorative" val="1"/>
              </a:ext>
            </a:extLst>
          </p:cNvPr>
          <p:cNvGrpSpPr/>
          <p:nvPr/>
        </p:nvGrpSpPr>
        <p:grpSpPr>
          <a:xfrm>
            <a:off x="556867" y="1979930"/>
            <a:ext cx="11078266" cy="4031551"/>
            <a:chOff x="556867" y="1979930"/>
            <a:chExt cx="11078266" cy="4031551"/>
          </a:xfrm>
        </p:grpSpPr>
        <p:sp>
          <p:nvSpPr>
            <p:cNvPr id="6" name="Rounded Rectangle 38">
              <a:extLst>
                <a:ext uri="{FF2B5EF4-FFF2-40B4-BE49-F238E27FC236}">
                  <a16:creationId xmlns:a16="http://schemas.microsoft.com/office/drawing/2014/main" id="{43E9996F-ED0B-E409-E30D-BB0B9E7CB238}"/>
                </a:ext>
                <a:ext uri="{C183D7F6-B498-43B3-948B-1728B52AA6E4}">
                  <adec:decorative xmlns:adec="http://schemas.microsoft.com/office/drawing/2017/decorative" val="1"/>
                </a:ext>
              </a:extLst>
            </p:cNvPr>
            <p:cNvSpPr/>
            <p:nvPr/>
          </p:nvSpPr>
          <p:spPr bwMode="auto">
            <a:xfrm>
              <a:off x="556867" y="1979930"/>
              <a:ext cx="11078266" cy="3740735"/>
            </a:xfrm>
            <a:prstGeom prst="roundRect">
              <a:avLst>
                <a:gd name="adj" fmla="val 3704"/>
              </a:avLst>
            </a:prstGeom>
            <a:solidFill>
              <a:srgbClr val="3A4953">
                <a:alpha val="0"/>
              </a:srgbClr>
            </a:solidFill>
            <a:ln w="12700" cap="rnd" cmpd="sng" algn="ctr">
              <a:solidFill>
                <a:srgbClr val="657076"/>
              </a:solidFill>
              <a:prstDash val="solid"/>
              <a:headEnd type="none" w="lg" len="sm"/>
              <a:tailEnd type="none" w="lg" len="sm"/>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Sans Text" panose="020F0502020204030204"/>
                <a:ea typeface="+mn-ea"/>
                <a:cs typeface="Segoe UI" pitchFamily="34" charset="0"/>
              </a:endParaRPr>
            </a:p>
          </p:txBody>
        </p:sp>
        <p:grpSp>
          <p:nvGrpSpPr>
            <p:cNvPr id="8" name="Group 7">
              <a:extLst>
                <a:ext uri="{FF2B5EF4-FFF2-40B4-BE49-F238E27FC236}">
                  <a16:creationId xmlns:a16="http://schemas.microsoft.com/office/drawing/2014/main" id="{BF38FBB7-A364-44FC-39FA-DC11A28AAEBE}"/>
                </a:ext>
              </a:extLst>
            </p:cNvPr>
            <p:cNvGrpSpPr/>
            <p:nvPr/>
          </p:nvGrpSpPr>
          <p:grpSpPr>
            <a:xfrm>
              <a:off x="767850" y="5297156"/>
              <a:ext cx="10650529" cy="714325"/>
              <a:chOff x="774546" y="5438028"/>
              <a:chExt cx="10650529" cy="785758"/>
            </a:xfrm>
          </p:grpSpPr>
          <p:sp>
            <p:nvSpPr>
              <p:cNvPr id="9" name="Rectangle: Rounded Corners 36">
                <a:extLst>
                  <a:ext uri="{FF2B5EF4-FFF2-40B4-BE49-F238E27FC236}">
                    <a16:creationId xmlns:a16="http://schemas.microsoft.com/office/drawing/2014/main" id="{B5F1D395-AEC5-5499-5758-A8274CB3F11F}"/>
                  </a:ext>
                </a:extLst>
              </p:cNvPr>
              <p:cNvSpPr/>
              <p:nvPr/>
            </p:nvSpPr>
            <p:spPr>
              <a:xfrm>
                <a:off x="774546" y="5438028"/>
                <a:ext cx="10650529" cy="785758"/>
              </a:xfrm>
              <a:prstGeom prst="roundRect">
                <a:avLst>
                  <a:gd name="adj" fmla="val 1767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288000" tIns="0" rIns="0" bIns="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FFFFFF"/>
                    </a:solidFill>
                    <a:effectLst/>
                    <a:uLnTx/>
                    <a:uFillTx/>
                    <a:latin typeface="Segoe Sans Text" panose="020F0502020204030204"/>
                    <a:ea typeface="+mn-ea"/>
                    <a:cs typeface="Segoe UI" pitchFamily="34" charset="0"/>
                  </a:rPr>
                  <a:t>AI</a:t>
                </a:r>
              </a:p>
            </p:txBody>
          </p:sp>
          <p:pic>
            <p:nvPicPr>
              <p:cNvPr id="12" name="Graphic 11">
                <a:extLst>
                  <a:ext uri="{FF2B5EF4-FFF2-40B4-BE49-F238E27FC236}">
                    <a16:creationId xmlns:a16="http://schemas.microsoft.com/office/drawing/2014/main" id="{C2C80524-2DF2-C03F-0C33-77B6FFEC39B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03552" y="5585818"/>
                <a:ext cx="484512" cy="490179"/>
              </a:xfrm>
              <a:prstGeom prst="rect">
                <a:avLst/>
              </a:prstGeom>
              <a:effectLst/>
            </p:spPr>
          </p:pic>
        </p:grpSp>
      </p:grpSp>
      <p:pic>
        <p:nvPicPr>
          <p:cNvPr id="17" name="Graphic 16">
            <a:extLst>
              <a:ext uri="{FF2B5EF4-FFF2-40B4-BE49-F238E27FC236}">
                <a16:creationId xmlns:a16="http://schemas.microsoft.com/office/drawing/2014/main" id="{5079E74D-1427-82FC-DAD7-F434E39F64C6}"/>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83198" y="2683077"/>
            <a:ext cx="418625" cy="418625"/>
          </a:xfrm>
          <a:prstGeom prst="rect">
            <a:avLst/>
          </a:prstGeom>
          <a:effectLst>
            <a:outerShdw blurRad="50800" dist="38100" dir="2700000" algn="tl" rotWithShape="0">
              <a:prstClr val="black">
                <a:alpha val="24000"/>
              </a:prstClr>
            </a:outerShdw>
          </a:effectLst>
        </p:spPr>
      </p:pic>
      <p:sp>
        <p:nvSpPr>
          <p:cNvPr id="14" name="Footer Placeholder 13">
            <a:extLst>
              <a:ext uri="{FF2B5EF4-FFF2-40B4-BE49-F238E27FC236}">
                <a16:creationId xmlns:a16="http://schemas.microsoft.com/office/drawing/2014/main" id="{E44D03FF-171E-07D1-3FA3-0473D4E66EB3}"/>
              </a:ext>
              <a:ext uri="{C183D7F6-B498-43B3-948B-1728B52AA6E4}">
                <adec:decorative xmlns:adec="http://schemas.microsoft.com/office/drawing/2017/decorative" val="1"/>
              </a:ext>
            </a:extLst>
          </p:cNvPr>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91F2C"/>
                </a:solidFill>
                <a:effectLst/>
                <a:uLnTx/>
                <a:uFillTx/>
                <a:latin typeface="Segoe Sans Small Semilight" pitchFamily="2" charset="0"/>
                <a:ea typeface="+mn-ea"/>
                <a:cs typeface="Segoe Sans Small Semilight" pitchFamily="2" charset="0"/>
              </a:rPr>
              <a:t>Microsoft Fabric Community Conference 2025</a:t>
            </a:r>
          </a:p>
        </p:txBody>
      </p:sp>
      <p:sp>
        <p:nvSpPr>
          <p:cNvPr id="15" name="Slide Number Placeholder 14">
            <a:extLst>
              <a:ext uri="{FF2B5EF4-FFF2-40B4-BE49-F238E27FC236}">
                <a16:creationId xmlns:a16="http://schemas.microsoft.com/office/drawing/2014/main" id="{19F73191-A5ED-FBEC-D582-CE6B68D6E340}"/>
              </a:ext>
              <a:ext uri="{C183D7F6-B498-43B3-948B-1728B52AA6E4}">
                <adec:decorative xmlns:adec="http://schemas.microsoft.com/office/drawing/2017/decorative" val="1"/>
              </a:ext>
            </a:extLst>
          </p:cNvPr>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091F2C"/>
                </a:solidFill>
                <a:effectLst/>
                <a:uLnTx/>
                <a:uFillTx/>
                <a:latin typeface="Segoe Sans Small Semilight" pitchFamily="2" charset="0"/>
                <a:ea typeface="+mn-ea"/>
                <a:cs typeface="Segoe Sans Small Semilight"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US" sz="800" b="0" i="0" u="none" strike="noStrike" kern="1200" cap="none" spc="0" normalizeH="0" baseline="0" noProof="0">
              <a:ln>
                <a:noFill/>
              </a:ln>
              <a:solidFill>
                <a:srgbClr val="091F2C"/>
              </a:solidFill>
              <a:effectLst/>
              <a:uLnTx/>
              <a:uFillTx/>
              <a:latin typeface="Segoe Sans Small Semilight" pitchFamily="2" charset="0"/>
              <a:ea typeface="+mn-ea"/>
              <a:cs typeface="Segoe Sans Small Semilight" pitchFamily="2" charset="0"/>
            </a:endParaRPr>
          </a:p>
        </p:txBody>
      </p:sp>
    </p:spTree>
    <p:extLst>
      <p:ext uri="{BB962C8B-B14F-4D97-AF65-F5344CB8AC3E}">
        <p14:creationId xmlns:p14="http://schemas.microsoft.com/office/powerpoint/2010/main" val="871925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nodeType="withEffect">
                                  <p:stCondLst>
                                    <p:cond delay="0"/>
                                  </p:stCondLst>
                                  <p:childTnLst>
                                    <p:animMotion origin="layout" path="M 0 1.11111E-6 L 0 0.03542 " pathEditMode="relative" rAng="0" ptsTypes="AA">
                                      <p:cBhvr>
                                        <p:cTn id="9" dur="700" spd="-100000" fill="hold"/>
                                        <p:tgtEl>
                                          <p:spTgt spid="24"/>
                                        </p:tgtEl>
                                        <p:attrNameLst>
                                          <p:attrName>ppt_x</p:attrName>
                                          <p:attrName>ppt_y</p:attrName>
                                        </p:attrNameLst>
                                      </p:cBhvr>
                                      <p:rCtr x="0" y="1759"/>
                                    </p:animMotion>
                                  </p:childTnLst>
                                </p:cTn>
                              </p:par>
                              <p:par>
                                <p:cTn id="10" presetID="10" presetClass="entr" presetSubtype="0" fill="hold" nodeType="withEffect">
                                  <p:stCondLst>
                                    <p:cond delay="20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42" presetClass="path" presetSubtype="0" decel="100000" fill="hold" nodeType="withEffect">
                                  <p:stCondLst>
                                    <p:cond delay="200"/>
                                  </p:stCondLst>
                                  <p:childTnLst>
                                    <p:animMotion origin="layout" path="M -1.45833E-6 -1.85185E-6 L -1.45833E-6 0.03542 " pathEditMode="relative" rAng="0" ptsTypes="AA">
                                      <p:cBhvr>
                                        <p:cTn id="14" dur="700" spd="-100000" fill="hold"/>
                                        <p:tgtEl>
                                          <p:spTgt spid="23"/>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nodeType="withEffect">
                                  <p:stCondLst>
                                    <p:cond delay="100"/>
                                  </p:stCondLst>
                                  <p:childTnLst>
                                    <p:animMotion origin="layout" path="M -1.45833E-6 -1.85185E-6 L -1.45833E-6 0.03542 " pathEditMode="relative" rAng="0" ptsTypes="AA">
                                      <p:cBhvr>
                                        <p:cTn id="19" dur="700" spd="-100000" fill="hold"/>
                                        <p:tgtEl>
                                          <p:spTgt spid="10"/>
                                        </p:tgtEl>
                                        <p:attrNameLst>
                                          <p:attrName>ppt_x</p:attrName>
                                          <p:attrName>ppt_y</p:attrName>
                                        </p:attrNameLst>
                                      </p:cBhvr>
                                      <p:rCtr x="0" y="1759"/>
                                    </p:animMotion>
                                  </p:childTnLst>
                                </p:cTn>
                              </p:par>
                              <p:par>
                                <p:cTn id="20" presetID="10" presetClass="entr" presetSubtype="0" fill="hold" nodeType="withEffect">
                                  <p:stCondLst>
                                    <p:cond delay="1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42" presetClass="path" presetSubtype="0" decel="100000" fill="hold" nodeType="withEffect">
                                  <p:stCondLst>
                                    <p:cond delay="100"/>
                                  </p:stCondLst>
                                  <p:childTnLst>
                                    <p:animMotion origin="layout" path="M -1.45833E-6 -1.85185E-6 L -1.45833E-6 0.03542 " pathEditMode="relative" rAng="0" ptsTypes="AA">
                                      <p:cBhvr>
                                        <p:cTn id="24" dur="700" spd="-100000" fill="hold"/>
                                        <p:tgtEl>
                                          <p:spTgt spid="1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59B5C-F540-2E4F-968F-BD1EC1E7F0D3}"/>
            </a:ext>
          </a:extLst>
        </p:cNvPr>
        <p:cNvGrpSpPr/>
        <p:nvPr/>
      </p:nvGrpSpPr>
      <p:grpSpPr>
        <a:xfrm>
          <a:off x="0" y="0"/>
          <a:ext cx="0" cy="0"/>
          <a:chOff x="0" y="0"/>
          <a:chExt cx="0" cy="0"/>
        </a:xfrm>
      </p:grpSpPr>
      <p:sp>
        <p:nvSpPr>
          <p:cNvPr id="18" name="Title 17">
            <a:extLst>
              <a:ext uri="{FF2B5EF4-FFF2-40B4-BE49-F238E27FC236}">
                <a16:creationId xmlns:a16="http://schemas.microsoft.com/office/drawing/2014/main" id="{56EE1488-E193-52D8-223E-62A134FA238F}"/>
              </a:ext>
            </a:extLst>
          </p:cNvPr>
          <p:cNvSpPr>
            <a:spLocks noGrp="1"/>
          </p:cNvSpPr>
          <p:nvPr>
            <p:ph type="title"/>
          </p:nvPr>
        </p:nvSpPr>
        <p:spPr>
          <a:xfrm>
            <a:off x="1526393" y="338372"/>
            <a:ext cx="9693295" cy="522769"/>
          </a:xfrm>
        </p:spPr>
        <p:txBody>
          <a:bodyPr/>
          <a:lstStyle/>
          <a:p>
            <a:pPr marL="923925"/>
            <a:r>
              <a:rPr lang="en-US"/>
              <a:t>Dataverse with Fabric Real-time Intelligence</a:t>
            </a:r>
          </a:p>
        </p:txBody>
      </p:sp>
      <p:sp>
        <p:nvSpPr>
          <p:cNvPr id="40" name="Rectangle: Rounded Corners 39">
            <a:extLst>
              <a:ext uri="{FF2B5EF4-FFF2-40B4-BE49-F238E27FC236}">
                <a16:creationId xmlns:a16="http://schemas.microsoft.com/office/drawing/2014/main" id="{D8448034-47A3-8815-39C9-6A431D916A26}"/>
              </a:ext>
              <a:ext uri="{C183D7F6-B498-43B3-948B-1728B52AA6E4}">
                <adec:decorative xmlns:adec="http://schemas.microsoft.com/office/drawing/2017/decorative" val="1"/>
              </a:ext>
            </a:extLst>
          </p:cNvPr>
          <p:cNvSpPr>
            <a:spLocks/>
          </p:cNvSpPr>
          <p:nvPr/>
        </p:nvSpPr>
        <p:spPr>
          <a:xfrm>
            <a:off x="4820025" y="1967035"/>
            <a:ext cx="1896285" cy="2862581"/>
          </a:xfrm>
          <a:prstGeom prst="roundRect">
            <a:avLst>
              <a:gd name="adj" fmla="val 3000"/>
            </a:avLst>
          </a:prstGeom>
          <a:solidFill>
            <a:schemeClr val="bg2"/>
          </a:solidFill>
          <a:ln w="9525" cap="flat" cmpd="sng" algn="ctr">
            <a:noFill/>
            <a:prstDash val="solid"/>
            <a:headEnd type="none" w="med" len="med"/>
            <a:tailEnd type="none" w="med" len="med"/>
          </a:ln>
          <a:effectLst>
            <a:outerShdw blurRad="177800" dist="12700" dir="5400000" algn="t" rotWithShape="0">
              <a:srgbClr val="FFFFFF">
                <a:lumMod val="50000"/>
                <a:alpha val="1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Sans Text" panose="020F0502020204030204"/>
              <a:ea typeface="+mn-ea"/>
              <a:cs typeface="+mn-cs"/>
            </a:endParaRPr>
          </a:p>
        </p:txBody>
      </p:sp>
      <p:sp>
        <p:nvSpPr>
          <p:cNvPr id="57" name="Rectangle: Rounded Corners 56">
            <a:extLst>
              <a:ext uri="{FF2B5EF4-FFF2-40B4-BE49-F238E27FC236}">
                <a16:creationId xmlns:a16="http://schemas.microsoft.com/office/drawing/2014/main" id="{DAF5867A-A7E9-AD11-67DA-6A1E52F9EED5}"/>
              </a:ext>
              <a:ext uri="{C183D7F6-B498-43B3-948B-1728B52AA6E4}">
                <adec:decorative xmlns:adec="http://schemas.microsoft.com/office/drawing/2017/decorative" val="1"/>
              </a:ext>
            </a:extLst>
          </p:cNvPr>
          <p:cNvSpPr>
            <a:spLocks/>
          </p:cNvSpPr>
          <p:nvPr/>
        </p:nvSpPr>
        <p:spPr>
          <a:xfrm>
            <a:off x="7414280" y="1395161"/>
            <a:ext cx="3058950" cy="3980239"/>
          </a:xfrm>
          <a:prstGeom prst="roundRect">
            <a:avLst>
              <a:gd name="adj" fmla="val 3000"/>
            </a:avLst>
          </a:prstGeom>
          <a:solidFill>
            <a:schemeClr val="bg2"/>
          </a:solidFill>
          <a:ln w="9525" cap="flat" cmpd="sng" algn="ctr">
            <a:noFill/>
            <a:prstDash val="solid"/>
            <a:headEnd type="none" w="med" len="med"/>
            <a:tailEnd type="none" w="med" len="med"/>
          </a:ln>
          <a:effectLst>
            <a:outerShdw blurRad="177800" dist="12700" dir="5400000" algn="t" rotWithShape="0">
              <a:srgbClr val="FFFFFF">
                <a:lumMod val="50000"/>
                <a:alpha val="1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Sans Text" panose="020F0502020204030204"/>
              <a:ea typeface="+mn-ea"/>
              <a:cs typeface="+mn-cs"/>
            </a:endParaRPr>
          </a:p>
        </p:txBody>
      </p:sp>
      <p:grpSp>
        <p:nvGrpSpPr>
          <p:cNvPr id="71" name="Group 70">
            <a:extLst>
              <a:ext uri="{FF2B5EF4-FFF2-40B4-BE49-F238E27FC236}">
                <a16:creationId xmlns:a16="http://schemas.microsoft.com/office/drawing/2014/main" id="{3E12EA31-359C-1897-6550-310D936E924B}"/>
              </a:ext>
              <a:ext uri="{C183D7F6-B498-43B3-948B-1728B52AA6E4}">
                <adec:decorative xmlns:adec="http://schemas.microsoft.com/office/drawing/2017/decorative" val="1"/>
              </a:ext>
            </a:extLst>
          </p:cNvPr>
          <p:cNvGrpSpPr/>
          <p:nvPr/>
        </p:nvGrpSpPr>
        <p:grpSpPr>
          <a:xfrm flipH="1">
            <a:off x="6106781" y="925399"/>
            <a:ext cx="1281230" cy="4864100"/>
            <a:chOff x="2984444" y="870949"/>
            <a:chExt cx="1700956" cy="5710421"/>
          </a:xfrm>
          <a:noFill/>
        </p:grpSpPr>
        <p:sp>
          <p:nvSpPr>
            <p:cNvPr id="72" name="Arc 71">
              <a:extLst>
                <a:ext uri="{FF2B5EF4-FFF2-40B4-BE49-F238E27FC236}">
                  <a16:creationId xmlns:a16="http://schemas.microsoft.com/office/drawing/2014/main" id="{6CDE83AC-2DF1-8CAD-D813-C6847C1F30EC}"/>
                </a:ext>
              </a:extLst>
            </p:cNvPr>
            <p:cNvSpPr/>
            <p:nvPr/>
          </p:nvSpPr>
          <p:spPr>
            <a:xfrm rot="10800000" flipV="1">
              <a:off x="2984446" y="3889233"/>
              <a:ext cx="1700954" cy="2692137"/>
            </a:xfrm>
            <a:prstGeom prst="arc">
              <a:avLst>
                <a:gd name="adj1" fmla="val 16200000"/>
                <a:gd name="adj2" fmla="val 0"/>
              </a:avLst>
            </a:prstGeom>
            <a:grpFill/>
            <a:ln w="9525" cap="rnd" cmpd="sng" algn="ctr">
              <a:gradFill>
                <a:gsLst>
                  <a:gs pos="0">
                    <a:schemeClr val="accent4"/>
                  </a:gs>
                  <a:gs pos="100000">
                    <a:schemeClr val="accent2">
                      <a:alpha val="0"/>
                    </a:schemeClr>
                  </a:gs>
                </a:gsLst>
                <a:lin ang="2700000" scaled="0"/>
              </a:gradFill>
              <a:prstDash val="solid"/>
              <a:headEnd type="none" w="med" len="med"/>
              <a:tailEnd type="none" w="med" len="med"/>
            </a:ln>
            <a:effectLst>
              <a:outerShdw blurRad="177800" dist="12700" dir="5400000" algn="t" rotWithShape="0">
                <a:srgbClr val="FFFFFF">
                  <a:lumMod val="50000"/>
                  <a:alpha val="1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91F2C"/>
                </a:solidFill>
                <a:effectLst/>
                <a:uLnTx/>
                <a:uFillTx/>
                <a:latin typeface="Segoe Sans Display Semibold" pitchFamily="2" charset="0"/>
                <a:ea typeface="+mn-ea"/>
                <a:cs typeface="Segoe Sans Display Semibold" pitchFamily="2" charset="0"/>
              </a:endParaRPr>
            </a:p>
          </p:txBody>
        </p:sp>
        <p:sp>
          <p:nvSpPr>
            <p:cNvPr id="73" name="Arc 72">
              <a:extLst>
                <a:ext uri="{FF2B5EF4-FFF2-40B4-BE49-F238E27FC236}">
                  <a16:creationId xmlns:a16="http://schemas.microsoft.com/office/drawing/2014/main" id="{70DD7D74-12AF-9473-DB77-551FEFC69A6D}"/>
                </a:ext>
              </a:extLst>
            </p:cNvPr>
            <p:cNvSpPr/>
            <p:nvPr/>
          </p:nvSpPr>
          <p:spPr>
            <a:xfrm rot="10800000">
              <a:off x="2984444" y="870949"/>
              <a:ext cx="1700954" cy="2692137"/>
            </a:xfrm>
            <a:prstGeom prst="arc">
              <a:avLst>
                <a:gd name="adj1" fmla="val 16200000"/>
                <a:gd name="adj2" fmla="val 0"/>
              </a:avLst>
            </a:prstGeom>
            <a:grpFill/>
            <a:ln w="9525" cap="rnd" cmpd="sng" algn="ctr">
              <a:gradFill>
                <a:gsLst>
                  <a:gs pos="0">
                    <a:schemeClr val="accent4"/>
                  </a:gs>
                  <a:gs pos="100000">
                    <a:schemeClr val="accent2">
                      <a:alpha val="0"/>
                    </a:schemeClr>
                  </a:gs>
                </a:gsLst>
                <a:lin ang="2700000" scaled="0"/>
              </a:gradFill>
              <a:prstDash val="solid"/>
              <a:headEnd type="none" w="med" len="med"/>
              <a:tailEnd type="none" w="med" len="med"/>
            </a:ln>
            <a:effectLst>
              <a:outerShdw blurRad="177800" dist="12700" dir="5400000" algn="t" rotWithShape="0">
                <a:srgbClr val="FFFFFF">
                  <a:lumMod val="50000"/>
                  <a:alpha val="1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91F2C"/>
                </a:solidFill>
                <a:effectLst/>
                <a:uLnTx/>
                <a:uFillTx/>
                <a:latin typeface="Segoe Sans Display Semibold" pitchFamily="2" charset="0"/>
                <a:ea typeface="+mn-ea"/>
                <a:cs typeface="Segoe Sans Display Semibold" pitchFamily="2" charset="0"/>
              </a:endParaRPr>
            </a:p>
          </p:txBody>
        </p:sp>
        <p:sp>
          <p:nvSpPr>
            <p:cNvPr id="76" name="Arc 75">
              <a:extLst>
                <a:ext uri="{FF2B5EF4-FFF2-40B4-BE49-F238E27FC236}">
                  <a16:creationId xmlns:a16="http://schemas.microsoft.com/office/drawing/2014/main" id="{B5519A87-049B-90B2-1BF5-8D34369A0252}"/>
                </a:ext>
              </a:extLst>
            </p:cNvPr>
            <p:cNvSpPr/>
            <p:nvPr/>
          </p:nvSpPr>
          <p:spPr>
            <a:xfrm rot="10800000">
              <a:off x="3001206" y="2553297"/>
              <a:ext cx="1669599" cy="1127955"/>
            </a:xfrm>
            <a:prstGeom prst="arc">
              <a:avLst/>
            </a:prstGeom>
            <a:grpFill/>
            <a:ln w="9525" cap="rnd" cmpd="sng" algn="ctr">
              <a:gradFill>
                <a:gsLst>
                  <a:gs pos="0">
                    <a:schemeClr val="accent4"/>
                  </a:gs>
                  <a:gs pos="100000">
                    <a:schemeClr val="accent2">
                      <a:alpha val="0"/>
                    </a:schemeClr>
                  </a:gs>
                </a:gsLst>
                <a:lin ang="2700000" scaled="0"/>
              </a:gradFill>
              <a:prstDash val="solid"/>
              <a:headEnd type="none" w="med" len="med"/>
              <a:tailEnd type="none" w="med" len="med"/>
            </a:ln>
            <a:effectLst>
              <a:outerShdw blurRad="177800" dist="12700" dir="5400000" algn="t" rotWithShape="0">
                <a:srgbClr val="FFFFFF">
                  <a:lumMod val="50000"/>
                  <a:alpha val="1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91F2C"/>
                </a:solidFill>
                <a:effectLst/>
                <a:uLnTx/>
                <a:uFillTx/>
                <a:latin typeface="Segoe Sans Display Semibold" pitchFamily="2" charset="0"/>
                <a:ea typeface="+mn-ea"/>
                <a:cs typeface="Segoe Sans Display Semibold" pitchFamily="2" charset="0"/>
              </a:endParaRPr>
            </a:p>
          </p:txBody>
        </p:sp>
        <p:sp>
          <p:nvSpPr>
            <p:cNvPr id="77" name="Arc 76">
              <a:extLst>
                <a:ext uri="{FF2B5EF4-FFF2-40B4-BE49-F238E27FC236}">
                  <a16:creationId xmlns:a16="http://schemas.microsoft.com/office/drawing/2014/main" id="{526EF810-B448-B0BF-B99D-727DE2B3C643}"/>
                </a:ext>
              </a:extLst>
            </p:cNvPr>
            <p:cNvSpPr/>
            <p:nvPr/>
          </p:nvSpPr>
          <p:spPr>
            <a:xfrm rot="10800000" flipV="1">
              <a:off x="3001202" y="3788727"/>
              <a:ext cx="1669599" cy="1125352"/>
            </a:xfrm>
            <a:prstGeom prst="arc">
              <a:avLst/>
            </a:prstGeom>
            <a:grpFill/>
            <a:ln w="9525" cap="rnd" cmpd="sng" algn="ctr">
              <a:gradFill>
                <a:gsLst>
                  <a:gs pos="0">
                    <a:schemeClr val="accent4"/>
                  </a:gs>
                  <a:gs pos="100000">
                    <a:schemeClr val="accent2">
                      <a:alpha val="0"/>
                    </a:schemeClr>
                  </a:gs>
                </a:gsLst>
                <a:lin ang="2700000" scaled="0"/>
              </a:gradFill>
              <a:prstDash val="solid"/>
              <a:headEnd type="none" w="med" len="med"/>
              <a:tailEnd type="none" w="med" len="med"/>
            </a:ln>
            <a:effectLst>
              <a:outerShdw blurRad="177800" dist="12700" dir="5400000" algn="t" rotWithShape="0">
                <a:srgbClr val="FFFFFF">
                  <a:lumMod val="50000"/>
                  <a:alpha val="1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91F2C"/>
                </a:solidFill>
                <a:effectLst/>
                <a:uLnTx/>
                <a:uFillTx/>
                <a:latin typeface="Segoe Sans Display Semibold" pitchFamily="2" charset="0"/>
                <a:ea typeface="+mn-ea"/>
                <a:cs typeface="Segoe Sans Display Semibold" pitchFamily="2" charset="0"/>
              </a:endParaRPr>
            </a:p>
          </p:txBody>
        </p:sp>
      </p:grpSp>
      <p:sp>
        <p:nvSpPr>
          <p:cNvPr id="83" name="Rectangle: Rounded Corners 82">
            <a:extLst>
              <a:ext uri="{FF2B5EF4-FFF2-40B4-BE49-F238E27FC236}">
                <a16:creationId xmlns:a16="http://schemas.microsoft.com/office/drawing/2014/main" id="{D609D7AA-5552-1418-5EE3-ECAD249F253C}"/>
              </a:ext>
              <a:ext uri="{C183D7F6-B498-43B3-948B-1728B52AA6E4}">
                <adec:decorative xmlns:adec="http://schemas.microsoft.com/office/drawing/2017/decorative" val="1"/>
              </a:ext>
            </a:extLst>
          </p:cNvPr>
          <p:cNvSpPr>
            <a:spLocks/>
          </p:cNvSpPr>
          <p:nvPr/>
        </p:nvSpPr>
        <p:spPr>
          <a:xfrm>
            <a:off x="7551440" y="3818802"/>
            <a:ext cx="2784630" cy="661869"/>
          </a:xfrm>
          <a:prstGeom prst="roundRect">
            <a:avLst>
              <a:gd name="adj" fmla="val 8712"/>
            </a:avLst>
          </a:prstGeom>
          <a:solidFill>
            <a:schemeClr val="bg2"/>
          </a:solidFill>
          <a:ln w="9525" cap="flat" cmpd="sng" algn="ctr">
            <a:gradFill>
              <a:gsLst>
                <a:gs pos="0">
                  <a:schemeClr val="accent4"/>
                </a:gs>
                <a:gs pos="100000">
                  <a:schemeClr val="accent2"/>
                </a:gs>
              </a:gsLst>
              <a:lin ang="2700000" scaled="0"/>
            </a:gradFill>
            <a:prstDash val="solid"/>
            <a:headEnd type="none" w="med" len="med"/>
            <a:tailEnd type="none" w="med" len="med"/>
          </a:ln>
          <a:effectLst>
            <a:outerShdw blurRad="177800" dist="12700" dir="5400000" algn="t" rotWithShape="0">
              <a:srgbClr val="FFFFFF">
                <a:lumMod val="50000"/>
                <a:alpha val="1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91F2C"/>
              </a:solidFill>
              <a:effectLst/>
              <a:uLnTx/>
              <a:uFillTx/>
              <a:latin typeface="Segoe Sans Display Semibold" pitchFamily="2" charset="0"/>
              <a:ea typeface="+mn-ea"/>
              <a:cs typeface="Segoe Sans Display Semibold" pitchFamily="2" charset="0"/>
            </a:endParaRPr>
          </a:p>
        </p:txBody>
      </p:sp>
      <p:sp>
        <p:nvSpPr>
          <p:cNvPr id="85" name="Rounded Rectangle 14">
            <a:extLst>
              <a:ext uri="{FF2B5EF4-FFF2-40B4-BE49-F238E27FC236}">
                <a16:creationId xmlns:a16="http://schemas.microsoft.com/office/drawing/2014/main" id="{E66BC1D7-9BF6-6DAA-E91D-417786C56ECD}"/>
              </a:ext>
              <a:ext uri="{C183D7F6-B498-43B3-948B-1728B52AA6E4}">
                <adec:decorative xmlns:adec="http://schemas.microsoft.com/office/drawing/2017/decorative" val="1"/>
              </a:ext>
            </a:extLst>
          </p:cNvPr>
          <p:cNvSpPr>
            <a:spLocks/>
          </p:cNvSpPr>
          <p:nvPr/>
        </p:nvSpPr>
        <p:spPr>
          <a:xfrm>
            <a:off x="8202124" y="3888805"/>
            <a:ext cx="1881398" cy="49244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91F2C"/>
                </a:solidFill>
                <a:effectLst/>
                <a:uLnTx/>
                <a:uFillTx/>
                <a:latin typeface="Segoe Sans Display Semibold" pitchFamily="2" charset="0"/>
                <a:ea typeface="+mn-ea"/>
                <a:cs typeface="Segoe Sans Display Semibold" pitchFamily="2" charset="0"/>
              </a:rPr>
              <a:t>Event-driven applications</a:t>
            </a:r>
          </a:p>
        </p:txBody>
      </p:sp>
      <p:grpSp>
        <p:nvGrpSpPr>
          <p:cNvPr id="8" name="Group 7">
            <a:extLst>
              <a:ext uri="{FF2B5EF4-FFF2-40B4-BE49-F238E27FC236}">
                <a16:creationId xmlns:a16="http://schemas.microsoft.com/office/drawing/2014/main" id="{8A45F54C-6B33-6BBE-3680-763442FDB10B}"/>
              </a:ext>
            </a:extLst>
          </p:cNvPr>
          <p:cNvGrpSpPr/>
          <p:nvPr/>
        </p:nvGrpSpPr>
        <p:grpSpPr>
          <a:xfrm>
            <a:off x="7551440" y="2306024"/>
            <a:ext cx="2784630" cy="661869"/>
            <a:chOff x="6906152" y="2249576"/>
            <a:chExt cx="2784630" cy="661869"/>
          </a:xfrm>
        </p:grpSpPr>
        <p:sp>
          <p:nvSpPr>
            <p:cNvPr id="82" name="Rectangle: Rounded Corners 81">
              <a:extLst>
                <a:ext uri="{FF2B5EF4-FFF2-40B4-BE49-F238E27FC236}">
                  <a16:creationId xmlns:a16="http://schemas.microsoft.com/office/drawing/2014/main" id="{1B0FAFFE-6EF3-CAA9-21C1-9DF765377A56}"/>
                </a:ext>
                <a:ext uri="{C183D7F6-B498-43B3-948B-1728B52AA6E4}">
                  <adec:decorative xmlns:adec="http://schemas.microsoft.com/office/drawing/2017/decorative" val="1"/>
                </a:ext>
              </a:extLst>
            </p:cNvPr>
            <p:cNvSpPr>
              <a:spLocks/>
            </p:cNvSpPr>
            <p:nvPr/>
          </p:nvSpPr>
          <p:spPr>
            <a:xfrm>
              <a:off x="6906152" y="2249576"/>
              <a:ext cx="2784630" cy="661869"/>
            </a:xfrm>
            <a:prstGeom prst="roundRect">
              <a:avLst>
                <a:gd name="adj" fmla="val 8712"/>
              </a:avLst>
            </a:prstGeom>
            <a:solidFill>
              <a:schemeClr val="bg2"/>
            </a:solidFill>
            <a:ln w="9525" cap="flat" cmpd="sng" algn="ctr">
              <a:gradFill>
                <a:gsLst>
                  <a:gs pos="0">
                    <a:schemeClr val="accent4"/>
                  </a:gs>
                  <a:gs pos="100000">
                    <a:schemeClr val="accent2"/>
                  </a:gs>
                </a:gsLst>
                <a:lin ang="2700000" scaled="0"/>
              </a:gradFill>
              <a:prstDash val="solid"/>
              <a:headEnd type="none" w="med" len="med"/>
              <a:tailEnd type="none" w="med" len="med"/>
            </a:ln>
            <a:effectLst>
              <a:outerShdw blurRad="177800" dist="12700" dir="5400000" algn="t" rotWithShape="0">
                <a:srgbClr val="FFFFFF">
                  <a:lumMod val="50000"/>
                  <a:alpha val="1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91F2C"/>
                </a:solidFill>
                <a:effectLst/>
                <a:uLnTx/>
                <a:uFillTx/>
                <a:latin typeface="Segoe Sans Text" panose="020F0502020204030204"/>
                <a:ea typeface="+mn-ea"/>
                <a:cs typeface="+mn-cs"/>
              </a:endParaRPr>
            </a:p>
          </p:txBody>
        </p:sp>
        <p:sp>
          <p:nvSpPr>
            <p:cNvPr id="84" name="Rounded Rectangle 14">
              <a:extLst>
                <a:ext uri="{FF2B5EF4-FFF2-40B4-BE49-F238E27FC236}">
                  <a16:creationId xmlns:a16="http://schemas.microsoft.com/office/drawing/2014/main" id="{210F4D1A-FE91-50E9-69AC-114751D901B2}"/>
                </a:ext>
                <a:ext uri="{C183D7F6-B498-43B3-948B-1728B52AA6E4}">
                  <adec:decorative xmlns:adec="http://schemas.microsoft.com/office/drawing/2017/decorative" val="1"/>
                </a:ext>
              </a:extLst>
            </p:cNvPr>
            <p:cNvSpPr>
              <a:spLocks/>
            </p:cNvSpPr>
            <p:nvPr/>
          </p:nvSpPr>
          <p:spPr>
            <a:xfrm>
              <a:off x="7556836" y="2457400"/>
              <a:ext cx="2104743"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91F2C"/>
                  </a:solidFill>
                  <a:effectLst/>
                  <a:uLnTx/>
                  <a:uFillTx/>
                  <a:latin typeface="Segoe Sans Display Semibold" pitchFamily="2" charset="0"/>
                  <a:ea typeface="+mn-ea"/>
                  <a:cs typeface="Segoe Sans Display Semibold" pitchFamily="2" charset="0"/>
                </a:rPr>
                <a:t>Real-time Dashboards</a:t>
              </a:r>
            </a:p>
          </p:txBody>
        </p:sp>
        <p:pic>
          <p:nvPicPr>
            <p:cNvPr id="86" name="Picture 85">
              <a:extLst>
                <a:ext uri="{FF2B5EF4-FFF2-40B4-BE49-F238E27FC236}">
                  <a16:creationId xmlns:a16="http://schemas.microsoft.com/office/drawing/2014/main" id="{E0FE4E14-2E1C-E1B0-6639-E5C4D1CCBB69}"/>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995456" y="2353305"/>
              <a:ext cx="454412" cy="454412"/>
            </a:xfrm>
            <a:prstGeom prst="rect">
              <a:avLst/>
            </a:prstGeom>
          </p:spPr>
        </p:pic>
      </p:grpSp>
      <p:pic>
        <p:nvPicPr>
          <p:cNvPr id="98" name="Picture 97">
            <a:extLst>
              <a:ext uri="{FF2B5EF4-FFF2-40B4-BE49-F238E27FC236}">
                <a16:creationId xmlns:a16="http://schemas.microsoft.com/office/drawing/2014/main" id="{46FE41E9-DE10-4CDA-0358-7C93ECA6A9C4}"/>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4808847" y="2850430"/>
            <a:ext cx="976096" cy="995067"/>
          </a:xfrm>
          <a:prstGeom prst="rect">
            <a:avLst/>
          </a:prstGeom>
        </p:spPr>
      </p:pic>
      <p:grpSp>
        <p:nvGrpSpPr>
          <p:cNvPr id="102" name="Group 101">
            <a:extLst>
              <a:ext uri="{FF2B5EF4-FFF2-40B4-BE49-F238E27FC236}">
                <a16:creationId xmlns:a16="http://schemas.microsoft.com/office/drawing/2014/main" id="{55D1270F-4217-3A8E-86A3-EBAC391082E7}"/>
              </a:ext>
              <a:ext uri="{C183D7F6-B498-43B3-948B-1728B52AA6E4}">
                <adec:decorative xmlns:adec="http://schemas.microsoft.com/office/drawing/2017/decorative" val="1"/>
              </a:ext>
            </a:extLst>
          </p:cNvPr>
          <p:cNvGrpSpPr/>
          <p:nvPr/>
        </p:nvGrpSpPr>
        <p:grpSpPr>
          <a:xfrm>
            <a:off x="3926059" y="1245639"/>
            <a:ext cx="1381789" cy="4234004"/>
            <a:chOff x="2984444" y="870949"/>
            <a:chExt cx="1700956" cy="5710421"/>
          </a:xfrm>
          <a:noFill/>
        </p:grpSpPr>
        <p:sp>
          <p:nvSpPr>
            <p:cNvPr id="103" name="Arc 102">
              <a:extLst>
                <a:ext uri="{FF2B5EF4-FFF2-40B4-BE49-F238E27FC236}">
                  <a16:creationId xmlns:a16="http://schemas.microsoft.com/office/drawing/2014/main" id="{4676A60A-DB2F-8D4A-D9D1-609DC777F7C7}"/>
                </a:ext>
              </a:extLst>
            </p:cNvPr>
            <p:cNvSpPr/>
            <p:nvPr/>
          </p:nvSpPr>
          <p:spPr>
            <a:xfrm rot="10800000" flipV="1">
              <a:off x="2984446" y="3889233"/>
              <a:ext cx="1700954" cy="2692137"/>
            </a:xfrm>
            <a:prstGeom prst="arc">
              <a:avLst>
                <a:gd name="adj1" fmla="val 16200000"/>
                <a:gd name="adj2" fmla="val 0"/>
              </a:avLst>
            </a:prstGeom>
            <a:grpFill/>
            <a:ln w="9525" cap="rnd" cmpd="sng" algn="ctr">
              <a:gradFill>
                <a:gsLst>
                  <a:gs pos="0">
                    <a:schemeClr val="accent4"/>
                  </a:gs>
                  <a:gs pos="100000">
                    <a:schemeClr val="accent2">
                      <a:alpha val="0"/>
                    </a:schemeClr>
                  </a:gs>
                </a:gsLst>
                <a:lin ang="2700000" scaled="0"/>
              </a:gradFill>
              <a:prstDash val="solid"/>
              <a:headEnd type="none" w="med" len="med"/>
              <a:tailEnd type="none" w="med" len="med"/>
            </a:ln>
            <a:effectLst>
              <a:outerShdw blurRad="177800" dist="12700" dir="5400000" algn="t" rotWithShape="0">
                <a:srgbClr val="FFFFFF">
                  <a:lumMod val="50000"/>
                  <a:alpha val="1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91F2C"/>
                </a:solidFill>
                <a:effectLst/>
                <a:uLnTx/>
                <a:uFillTx/>
                <a:latin typeface="Segoe Sans Display Semibold" pitchFamily="2" charset="0"/>
                <a:ea typeface="+mn-ea"/>
                <a:cs typeface="Segoe Sans Display Semibold" pitchFamily="2" charset="0"/>
              </a:endParaRPr>
            </a:p>
          </p:txBody>
        </p:sp>
        <p:sp>
          <p:nvSpPr>
            <p:cNvPr id="104" name="Arc 103">
              <a:extLst>
                <a:ext uri="{FF2B5EF4-FFF2-40B4-BE49-F238E27FC236}">
                  <a16:creationId xmlns:a16="http://schemas.microsoft.com/office/drawing/2014/main" id="{482184F1-8873-CF80-83FA-9D70021AA823}"/>
                </a:ext>
              </a:extLst>
            </p:cNvPr>
            <p:cNvSpPr/>
            <p:nvPr/>
          </p:nvSpPr>
          <p:spPr>
            <a:xfrm rot="10800000">
              <a:off x="2984444" y="870949"/>
              <a:ext cx="1700954" cy="2692137"/>
            </a:xfrm>
            <a:prstGeom prst="arc">
              <a:avLst>
                <a:gd name="adj1" fmla="val 16200000"/>
                <a:gd name="adj2" fmla="val 0"/>
              </a:avLst>
            </a:prstGeom>
            <a:grpFill/>
            <a:ln w="9525" cap="rnd" cmpd="sng" algn="ctr">
              <a:gradFill>
                <a:gsLst>
                  <a:gs pos="0">
                    <a:schemeClr val="accent4"/>
                  </a:gs>
                  <a:gs pos="100000">
                    <a:schemeClr val="accent2">
                      <a:alpha val="0"/>
                    </a:schemeClr>
                  </a:gs>
                </a:gsLst>
                <a:lin ang="2700000" scaled="0"/>
              </a:gradFill>
              <a:prstDash val="solid"/>
              <a:headEnd type="none" w="med" len="med"/>
              <a:tailEnd type="none" w="med" len="med"/>
            </a:ln>
            <a:effectLst>
              <a:outerShdw blurRad="177800" dist="12700" dir="5400000" algn="t" rotWithShape="0">
                <a:srgbClr val="FFFFFF">
                  <a:lumMod val="50000"/>
                  <a:alpha val="1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91F2C"/>
                </a:solidFill>
                <a:effectLst/>
                <a:uLnTx/>
                <a:uFillTx/>
                <a:latin typeface="Segoe Sans Display Semibold" pitchFamily="2" charset="0"/>
                <a:ea typeface="+mn-ea"/>
                <a:cs typeface="Segoe Sans Display Semibold" pitchFamily="2" charset="0"/>
              </a:endParaRPr>
            </a:p>
          </p:txBody>
        </p:sp>
        <p:sp>
          <p:nvSpPr>
            <p:cNvPr id="105" name="Arc 104">
              <a:extLst>
                <a:ext uri="{FF2B5EF4-FFF2-40B4-BE49-F238E27FC236}">
                  <a16:creationId xmlns:a16="http://schemas.microsoft.com/office/drawing/2014/main" id="{A9BD97D1-435F-E88D-4C81-61FA18CA10E1}"/>
                </a:ext>
              </a:extLst>
            </p:cNvPr>
            <p:cNvSpPr/>
            <p:nvPr/>
          </p:nvSpPr>
          <p:spPr>
            <a:xfrm rot="10800000">
              <a:off x="3001206" y="2553297"/>
              <a:ext cx="1669599" cy="1127955"/>
            </a:xfrm>
            <a:prstGeom prst="arc">
              <a:avLst/>
            </a:prstGeom>
            <a:grpFill/>
            <a:ln w="9525" cap="rnd" cmpd="sng" algn="ctr">
              <a:gradFill>
                <a:gsLst>
                  <a:gs pos="0">
                    <a:schemeClr val="accent4"/>
                  </a:gs>
                  <a:gs pos="100000">
                    <a:schemeClr val="accent2">
                      <a:alpha val="0"/>
                    </a:schemeClr>
                  </a:gs>
                </a:gsLst>
                <a:lin ang="2700000" scaled="0"/>
              </a:gradFill>
              <a:prstDash val="solid"/>
              <a:headEnd type="none" w="med" len="med"/>
              <a:tailEnd type="none" w="med" len="med"/>
            </a:ln>
            <a:effectLst>
              <a:outerShdw blurRad="177800" dist="12700" dir="5400000" algn="t" rotWithShape="0">
                <a:srgbClr val="FFFFFF">
                  <a:lumMod val="50000"/>
                  <a:alpha val="1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91F2C"/>
                </a:solidFill>
                <a:effectLst/>
                <a:uLnTx/>
                <a:uFillTx/>
                <a:latin typeface="Segoe Sans Display Semibold" pitchFamily="2" charset="0"/>
                <a:ea typeface="+mn-ea"/>
                <a:cs typeface="Segoe Sans Display Semibold" pitchFamily="2" charset="0"/>
              </a:endParaRPr>
            </a:p>
          </p:txBody>
        </p:sp>
        <p:sp>
          <p:nvSpPr>
            <p:cNvPr id="106" name="Arc 105">
              <a:extLst>
                <a:ext uri="{FF2B5EF4-FFF2-40B4-BE49-F238E27FC236}">
                  <a16:creationId xmlns:a16="http://schemas.microsoft.com/office/drawing/2014/main" id="{D2C03A95-3F4C-8AFE-50D7-809C5D6D3022}"/>
                </a:ext>
              </a:extLst>
            </p:cNvPr>
            <p:cNvSpPr/>
            <p:nvPr/>
          </p:nvSpPr>
          <p:spPr>
            <a:xfrm rot="10800000" flipV="1">
              <a:off x="3001202" y="3788727"/>
              <a:ext cx="1669599" cy="1125352"/>
            </a:xfrm>
            <a:prstGeom prst="arc">
              <a:avLst/>
            </a:prstGeom>
            <a:grpFill/>
            <a:ln w="9525" cap="rnd" cmpd="sng" algn="ctr">
              <a:gradFill>
                <a:gsLst>
                  <a:gs pos="0">
                    <a:schemeClr val="accent4"/>
                  </a:gs>
                  <a:gs pos="100000">
                    <a:schemeClr val="accent2">
                      <a:alpha val="0"/>
                    </a:schemeClr>
                  </a:gs>
                </a:gsLst>
                <a:lin ang="2700000" scaled="0"/>
              </a:gradFill>
              <a:prstDash val="solid"/>
              <a:headEnd type="none" w="med" len="med"/>
              <a:tailEnd type="none" w="med" len="med"/>
            </a:ln>
            <a:effectLst>
              <a:outerShdw blurRad="177800" dist="12700" dir="5400000" algn="t" rotWithShape="0">
                <a:srgbClr val="FFFFFF">
                  <a:lumMod val="50000"/>
                  <a:alpha val="1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91F2C"/>
                </a:solidFill>
                <a:effectLst/>
                <a:uLnTx/>
                <a:uFillTx/>
                <a:latin typeface="Segoe Sans Display Semibold" pitchFamily="2" charset="0"/>
                <a:ea typeface="+mn-ea"/>
                <a:cs typeface="Segoe Sans Display Semibold" pitchFamily="2" charset="0"/>
              </a:endParaRPr>
            </a:p>
          </p:txBody>
        </p:sp>
      </p:grpSp>
      <p:sp>
        <p:nvSpPr>
          <p:cNvPr id="110" name="Footer Placeholder 5">
            <a:extLst>
              <a:ext uri="{FF2B5EF4-FFF2-40B4-BE49-F238E27FC236}">
                <a16:creationId xmlns:a16="http://schemas.microsoft.com/office/drawing/2014/main" id="{8C8B8113-441B-BF55-BB49-A941E5CFB9AC}"/>
              </a:ext>
              <a:ext uri="{C183D7F6-B498-43B3-948B-1728B52AA6E4}">
                <adec:decorative xmlns:adec="http://schemas.microsoft.com/office/drawing/2017/decorative" val="1"/>
              </a:ext>
            </a:extLst>
          </p:cNvPr>
          <p:cNvSpPr>
            <a:spLocks noGrp="1"/>
          </p:cNvSpPr>
          <p:nvPr>
            <p:ph type="ftr" sz="quarter" idx="10"/>
          </p:nvPr>
        </p:nvSpPr>
        <p:spPr>
          <a:xfrm>
            <a:off x="962851" y="6311900"/>
            <a:ext cx="2857672"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91F2C"/>
                </a:solidFill>
                <a:effectLst/>
                <a:uLnTx/>
                <a:uFillTx/>
                <a:latin typeface="Segoe Sans Small Semilight" pitchFamily="2" charset="0"/>
                <a:ea typeface="+mn-ea"/>
                <a:cs typeface="Segoe Sans Small Semilight" pitchFamily="2" charset="0"/>
              </a:rPr>
              <a:t>Microsoft Fabric Community Conference 2025</a:t>
            </a:r>
          </a:p>
        </p:txBody>
      </p:sp>
      <p:sp>
        <p:nvSpPr>
          <p:cNvPr id="111" name="Slide Number Placeholder 4">
            <a:extLst>
              <a:ext uri="{FF2B5EF4-FFF2-40B4-BE49-F238E27FC236}">
                <a16:creationId xmlns:a16="http://schemas.microsoft.com/office/drawing/2014/main" id="{4808EF28-694E-0D8C-8068-28F0593C6A6E}"/>
              </a:ext>
              <a:ext uri="{C183D7F6-B498-43B3-948B-1728B52AA6E4}">
                <adec:decorative xmlns:adec="http://schemas.microsoft.com/office/drawing/2017/decorative" val="1"/>
              </a:ext>
            </a:extLst>
          </p:cNvPr>
          <p:cNvSpPr>
            <a:spLocks noGrp="1"/>
          </p:cNvSpPr>
          <p:nvPr>
            <p:ph type="sldNum" sz="quarter" idx="11"/>
          </p:nvPr>
        </p:nvSpPr>
        <p:spPr>
          <a:xfrm>
            <a:off x="563563"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091F2C"/>
                </a:solidFill>
                <a:effectLst/>
                <a:uLnTx/>
                <a:uFillTx/>
                <a:latin typeface="Segoe Sans Small Semilight" pitchFamily="2" charset="0"/>
                <a:ea typeface="+mn-ea"/>
                <a:cs typeface="Segoe Sans Small Semilight" pitchFamily="2" charset="0"/>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US" sz="800" b="0" i="0" u="none" strike="noStrike" kern="1200" cap="none" spc="0" normalizeH="0" baseline="0" noProof="0">
              <a:ln>
                <a:noFill/>
              </a:ln>
              <a:solidFill>
                <a:srgbClr val="091F2C"/>
              </a:solidFill>
              <a:effectLst/>
              <a:uLnTx/>
              <a:uFillTx/>
              <a:latin typeface="Segoe Sans Small Semilight" pitchFamily="2" charset="0"/>
              <a:ea typeface="+mn-ea"/>
              <a:cs typeface="Segoe Sans Small Semilight" pitchFamily="2" charset="0"/>
            </a:endParaRPr>
          </a:p>
        </p:txBody>
      </p:sp>
      <p:sp>
        <p:nvSpPr>
          <p:cNvPr id="4" name="Rectangle: Rounded Corners 3">
            <a:extLst>
              <a:ext uri="{FF2B5EF4-FFF2-40B4-BE49-F238E27FC236}">
                <a16:creationId xmlns:a16="http://schemas.microsoft.com/office/drawing/2014/main" id="{6133ECA6-DB2C-75CA-0AA7-47304137B568}"/>
              </a:ext>
              <a:ext uri="{C183D7F6-B498-43B3-948B-1728B52AA6E4}">
                <adec:decorative xmlns:adec="http://schemas.microsoft.com/office/drawing/2017/decorative" val="1"/>
              </a:ext>
            </a:extLst>
          </p:cNvPr>
          <p:cNvSpPr>
            <a:spLocks/>
          </p:cNvSpPr>
          <p:nvPr/>
        </p:nvSpPr>
        <p:spPr>
          <a:xfrm>
            <a:off x="1612808" y="2170504"/>
            <a:ext cx="2275547" cy="2475608"/>
          </a:xfrm>
          <a:prstGeom prst="roundRect">
            <a:avLst>
              <a:gd name="adj" fmla="val 8712"/>
            </a:avLst>
          </a:prstGeom>
          <a:solidFill>
            <a:schemeClr val="bg2"/>
          </a:solidFill>
          <a:ln w="9525" cap="flat" cmpd="sng" algn="ctr">
            <a:gradFill>
              <a:gsLst>
                <a:gs pos="0">
                  <a:schemeClr val="accent4"/>
                </a:gs>
                <a:gs pos="100000">
                  <a:schemeClr val="accent2"/>
                </a:gs>
              </a:gsLst>
              <a:lin ang="2700000" scaled="0"/>
            </a:gradFill>
            <a:prstDash val="solid"/>
            <a:headEnd type="none" w="med" len="med"/>
            <a:tailEnd type="none" w="med" len="med"/>
          </a:ln>
          <a:effectLst>
            <a:outerShdw blurRad="177800" dist="12700" dir="5400000" algn="t" rotWithShape="0">
              <a:srgbClr val="FFFFFF">
                <a:lumMod val="50000"/>
                <a:alpha val="1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91F2C"/>
              </a:solidFill>
              <a:effectLst/>
              <a:uLnTx/>
              <a:uFillTx/>
              <a:latin typeface="Segoe Sans Display Semibold" pitchFamily="2" charset="0"/>
              <a:ea typeface="+mn-ea"/>
              <a:cs typeface="Segoe Sans Display Semibold" pitchFamily="2" charset="0"/>
            </a:endParaRPr>
          </a:p>
        </p:txBody>
      </p:sp>
      <p:pic>
        <p:nvPicPr>
          <p:cNvPr id="5" name="Picture 4" descr="A green circle and circles&#10;&#10;Description automatically generated with medium confidence">
            <a:extLst>
              <a:ext uri="{FF2B5EF4-FFF2-40B4-BE49-F238E27FC236}">
                <a16:creationId xmlns:a16="http://schemas.microsoft.com/office/drawing/2014/main" id="{D05873B8-EFEA-30CD-834D-A6D50A1DE33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82318" y="2751127"/>
            <a:ext cx="1340577" cy="1340577"/>
          </a:xfrm>
          <a:prstGeom prst="rect">
            <a:avLst/>
          </a:prstGeom>
        </p:spPr>
      </p:pic>
      <p:grpSp>
        <p:nvGrpSpPr>
          <p:cNvPr id="1033" name="Group 1032">
            <a:extLst>
              <a:ext uri="{FF2B5EF4-FFF2-40B4-BE49-F238E27FC236}">
                <a16:creationId xmlns:a16="http://schemas.microsoft.com/office/drawing/2014/main" id="{F3CE8714-567D-9BB4-D3A5-EA03A71F64D7}"/>
              </a:ext>
            </a:extLst>
          </p:cNvPr>
          <p:cNvGrpSpPr/>
          <p:nvPr/>
        </p:nvGrpSpPr>
        <p:grpSpPr>
          <a:xfrm>
            <a:off x="5928652" y="2130995"/>
            <a:ext cx="363365" cy="2580839"/>
            <a:chOff x="6294669" y="2075830"/>
            <a:chExt cx="312120" cy="2436754"/>
          </a:xfrm>
        </p:grpSpPr>
        <p:pic>
          <p:nvPicPr>
            <p:cNvPr id="6" name="Graphic 5">
              <a:extLst>
                <a:ext uri="{FF2B5EF4-FFF2-40B4-BE49-F238E27FC236}">
                  <a16:creationId xmlns:a16="http://schemas.microsoft.com/office/drawing/2014/main" id="{946F6D9A-4E77-9E3F-65D4-495B8D910CA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94669" y="2075830"/>
              <a:ext cx="274320" cy="274320"/>
            </a:xfrm>
            <a:prstGeom prst="rect">
              <a:avLst/>
            </a:prstGeom>
          </p:spPr>
        </p:pic>
        <p:pic>
          <p:nvPicPr>
            <p:cNvPr id="62" name="Graphic 61">
              <a:extLst>
                <a:ext uri="{FF2B5EF4-FFF2-40B4-BE49-F238E27FC236}">
                  <a16:creationId xmlns:a16="http://schemas.microsoft.com/office/drawing/2014/main" id="{E97C41C9-25F8-CB39-8C11-B80D63C1FCA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21966" y="2448320"/>
              <a:ext cx="274320" cy="274320"/>
            </a:xfrm>
            <a:prstGeom prst="rect">
              <a:avLst/>
            </a:prstGeom>
          </p:spPr>
        </p:pic>
        <p:pic>
          <p:nvPicPr>
            <p:cNvPr id="1024" name="Graphic 1023">
              <a:extLst>
                <a:ext uri="{FF2B5EF4-FFF2-40B4-BE49-F238E27FC236}">
                  <a16:creationId xmlns:a16="http://schemas.microsoft.com/office/drawing/2014/main" id="{FF5EF802-1138-5D44-D403-AF7A77AF59A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12311" y="2814963"/>
              <a:ext cx="274320" cy="274320"/>
            </a:xfrm>
            <a:prstGeom prst="rect">
              <a:avLst/>
            </a:prstGeom>
          </p:spPr>
        </p:pic>
        <p:pic>
          <p:nvPicPr>
            <p:cNvPr id="1026" name="Graphic 1025">
              <a:extLst>
                <a:ext uri="{FF2B5EF4-FFF2-40B4-BE49-F238E27FC236}">
                  <a16:creationId xmlns:a16="http://schemas.microsoft.com/office/drawing/2014/main" id="{41F31282-A391-E005-3DB9-1D891C65C2D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12311" y="3180858"/>
              <a:ext cx="274320" cy="274320"/>
            </a:xfrm>
            <a:prstGeom prst="rect">
              <a:avLst/>
            </a:prstGeom>
          </p:spPr>
        </p:pic>
        <p:pic>
          <p:nvPicPr>
            <p:cNvPr id="1028" name="Graphic 1027">
              <a:extLst>
                <a:ext uri="{FF2B5EF4-FFF2-40B4-BE49-F238E27FC236}">
                  <a16:creationId xmlns:a16="http://schemas.microsoft.com/office/drawing/2014/main" id="{E76BC7C3-B64E-DB70-8A1A-C52F19752CE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326893" y="3530829"/>
              <a:ext cx="274320" cy="274320"/>
            </a:xfrm>
            <a:prstGeom prst="rect">
              <a:avLst/>
            </a:prstGeom>
          </p:spPr>
        </p:pic>
        <p:pic>
          <p:nvPicPr>
            <p:cNvPr id="1030" name="Graphic 1029">
              <a:extLst>
                <a:ext uri="{FF2B5EF4-FFF2-40B4-BE49-F238E27FC236}">
                  <a16:creationId xmlns:a16="http://schemas.microsoft.com/office/drawing/2014/main" id="{8EC2A011-FED3-5F96-AFB8-A26C96C4269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318625" y="3886256"/>
              <a:ext cx="274320" cy="274320"/>
            </a:xfrm>
            <a:prstGeom prst="rect">
              <a:avLst/>
            </a:prstGeom>
          </p:spPr>
        </p:pic>
        <p:pic>
          <p:nvPicPr>
            <p:cNvPr id="1032" name="Graphic 1031">
              <a:extLst>
                <a:ext uri="{FF2B5EF4-FFF2-40B4-BE49-F238E27FC236}">
                  <a16:creationId xmlns:a16="http://schemas.microsoft.com/office/drawing/2014/main" id="{C70B5E2A-505E-5A90-A209-041CC5B7F03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332469" y="4238264"/>
              <a:ext cx="274320" cy="274320"/>
            </a:xfrm>
            <a:prstGeom prst="rect">
              <a:avLst/>
            </a:prstGeom>
          </p:spPr>
        </p:pic>
      </p:grpSp>
      <p:pic>
        <p:nvPicPr>
          <p:cNvPr id="49" name="Picture 48">
            <a:extLst>
              <a:ext uri="{FF2B5EF4-FFF2-40B4-BE49-F238E27FC236}">
                <a16:creationId xmlns:a16="http://schemas.microsoft.com/office/drawing/2014/main" id="{602C2333-7F34-3AAF-295D-451FC894A623}"/>
              </a:ext>
            </a:extLst>
          </p:cNvPr>
          <p:cNvPicPr>
            <a:picLocks noChangeAspect="1"/>
          </p:cNvPicPr>
          <p:nvPr/>
        </p:nvPicPr>
        <p:blipFill>
          <a:blip r:embed="rId20"/>
          <a:srcRect/>
          <a:stretch/>
        </p:blipFill>
        <p:spPr>
          <a:xfrm>
            <a:off x="7640744" y="3848969"/>
            <a:ext cx="490356" cy="490356"/>
          </a:xfrm>
          <a:prstGeom prst="rect">
            <a:avLst/>
          </a:prstGeom>
        </p:spPr>
      </p:pic>
      <p:sp>
        <p:nvSpPr>
          <p:cNvPr id="10" name="Rectangle: Rounded Corners 9">
            <a:extLst>
              <a:ext uri="{FF2B5EF4-FFF2-40B4-BE49-F238E27FC236}">
                <a16:creationId xmlns:a16="http://schemas.microsoft.com/office/drawing/2014/main" id="{3CFDE16A-AFA1-1272-3C2E-BB844AF7F10E}"/>
              </a:ext>
              <a:ext uri="{C183D7F6-B498-43B3-948B-1728B52AA6E4}">
                <adec:decorative xmlns:adec="http://schemas.microsoft.com/office/drawing/2017/decorative" val="1"/>
              </a:ext>
            </a:extLst>
          </p:cNvPr>
          <p:cNvSpPr>
            <a:spLocks/>
          </p:cNvSpPr>
          <p:nvPr/>
        </p:nvSpPr>
        <p:spPr>
          <a:xfrm>
            <a:off x="7557416" y="3062413"/>
            <a:ext cx="2784630" cy="661869"/>
          </a:xfrm>
          <a:prstGeom prst="roundRect">
            <a:avLst>
              <a:gd name="adj" fmla="val 8712"/>
            </a:avLst>
          </a:prstGeom>
          <a:solidFill>
            <a:schemeClr val="bg2"/>
          </a:solidFill>
          <a:ln w="9525" cap="flat" cmpd="sng" algn="ctr">
            <a:gradFill>
              <a:gsLst>
                <a:gs pos="0">
                  <a:schemeClr val="accent4"/>
                </a:gs>
                <a:gs pos="100000">
                  <a:schemeClr val="accent2"/>
                </a:gs>
              </a:gsLst>
              <a:lin ang="2700000" scaled="0"/>
            </a:gradFill>
            <a:prstDash val="solid"/>
            <a:headEnd type="none" w="med" len="med"/>
            <a:tailEnd type="none" w="med" len="med"/>
          </a:ln>
          <a:effectLst>
            <a:outerShdw blurRad="177800" dist="12700" dir="5400000" algn="t" rotWithShape="0">
              <a:srgbClr val="FFFFFF">
                <a:lumMod val="50000"/>
                <a:alpha val="1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91F2C"/>
              </a:solidFill>
              <a:effectLst/>
              <a:uLnTx/>
              <a:uFillTx/>
              <a:latin typeface="Segoe Sans Text" panose="020F0502020204030204"/>
              <a:ea typeface="+mn-ea"/>
              <a:cs typeface="+mn-cs"/>
            </a:endParaRPr>
          </a:p>
        </p:txBody>
      </p:sp>
      <p:sp>
        <p:nvSpPr>
          <p:cNvPr id="11" name="Rounded Rectangle 14">
            <a:extLst>
              <a:ext uri="{FF2B5EF4-FFF2-40B4-BE49-F238E27FC236}">
                <a16:creationId xmlns:a16="http://schemas.microsoft.com/office/drawing/2014/main" id="{128C81DA-9622-6B31-BED7-4C6910805694}"/>
              </a:ext>
              <a:ext uri="{C183D7F6-B498-43B3-948B-1728B52AA6E4}">
                <adec:decorative xmlns:adec="http://schemas.microsoft.com/office/drawing/2017/decorative" val="1"/>
              </a:ext>
            </a:extLst>
          </p:cNvPr>
          <p:cNvSpPr>
            <a:spLocks/>
          </p:cNvSpPr>
          <p:nvPr/>
        </p:nvSpPr>
        <p:spPr>
          <a:xfrm>
            <a:off x="8260151" y="3127384"/>
            <a:ext cx="1875422" cy="49244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91F2C"/>
                </a:solidFill>
                <a:effectLst/>
                <a:uLnTx/>
                <a:uFillTx/>
                <a:latin typeface="Segoe Sans Display Semibold" pitchFamily="2" charset="0"/>
                <a:ea typeface="+mn-ea"/>
                <a:cs typeface="Segoe Sans Display Semibold" pitchFamily="2" charset="0"/>
              </a:rPr>
              <a:t>Spark Incremental Processing</a:t>
            </a:r>
          </a:p>
        </p:txBody>
      </p:sp>
      <p:grpSp>
        <p:nvGrpSpPr>
          <p:cNvPr id="14" name="Group 13">
            <a:extLst>
              <a:ext uri="{FF2B5EF4-FFF2-40B4-BE49-F238E27FC236}">
                <a16:creationId xmlns:a16="http://schemas.microsoft.com/office/drawing/2014/main" id="{7AE9FB9C-8937-77C5-7E35-E15C74208FB7}"/>
              </a:ext>
            </a:extLst>
          </p:cNvPr>
          <p:cNvGrpSpPr/>
          <p:nvPr/>
        </p:nvGrpSpPr>
        <p:grpSpPr>
          <a:xfrm>
            <a:off x="7536001" y="4561051"/>
            <a:ext cx="2784630" cy="661869"/>
            <a:chOff x="6906152" y="2249576"/>
            <a:chExt cx="2784630" cy="661869"/>
          </a:xfrm>
        </p:grpSpPr>
        <p:sp>
          <p:nvSpPr>
            <p:cNvPr id="15" name="Rectangle: Rounded Corners 14">
              <a:extLst>
                <a:ext uri="{FF2B5EF4-FFF2-40B4-BE49-F238E27FC236}">
                  <a16:creationId xmlns:a16="http://schemas.microsoft.com/office/drawing/2014/main" id="{36970962-277E-2DC9-7983-204A6A3CAC16}"/>
                </a:ext>
                <a:ext uri="{C183D7F6-B498-43B3-948B-1728B52AA6E4}">
                  <adec:decorative xmlns:adec="http://schemas.microsoft.com/office/drawing/2017/decorative" val="1"/>
                </a:ext>
              </a:extLst>
            </p:cNvPr>
            <p:cNvSpPr>
              <a:spLocks/>
            </p:cNvSpPr>
            <p:nvPr/>
          </p:nvSpPr>
          <p:spPr>
            <a:xfrm>
              <a:off x="6906152" y="2249576"/>
              <a:ext cx="2784630" cy="661869"/>
            </a:xfrm>
            <a:prstGeom prst="roundRect">
              <a:avLst>
                <a:gd name="adj" fmla="val 8712"/>
              </a:avLst>
            </a:prstGeom>
            <a:solidFill>
              <a:schemeClr val="bg2"/>
            </a:solidFill>
            <a:ln w="9525" cap="flat" cmpd="sng" algn="ctr">
              <a:gradFill>
                <a:gsLst>
                  <a:gs pos="0">
                    <a:schemeClr val="accent4"/>
                  </a:gs>
                  <a:gs pos="100000">
                    <a:schemeClr val="accent2"/>
                  </a:gs>
                </a:gsLst>
                <a:lin ang="2700000" scaled="0"/>
              </a:gradFill>
              <a:prstDash val="solid"/>
              <a:headEnd type="none" w="med" len="med"/>
              <a:tailEnd type="none" w="med" len="med"/>
            </a:ln>
            <a:effectLst>
              <a:outerShdw blurRad="177800" dist="12700" dir="5400000" algn="t" rotWithShape="0">
                <a:srgbClr val="FFFFFF">
                  <a:lumMod val="50000"/>
                  <a:alpha val="1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91F2C"/>
                </a:solidFill>
                <a:effectLst/>
                <a:uLnTx/>
                <a:uFillTx/>
                <a:latin typeface="Segoe Sans Text" panose="020F0502020204030204"/>
                <a:ea typeface="+mn-ea"/>
                <a:cs typeface="+mn-cs"/>
              </a:endParaRPr>
            </a:p>
          </p:txBody>
        </p:sp>
        <p:sp>
          <p:nvSpPr>
            <p:cNvPr id="16" name="Rounded Rectangle 14">
              <a:extLst>
                <a:ext uri="{FF2B5EF4-FFF2-40B4-BE49-F238E27FC236}">
                  <a16:creationId xmlns:a16="http://schemas.microsoft.com/office/drawing/2014/main" id="{0816E59C-3577-6992-5A17-1E0B80C709BD}"/>
                </a:ext>
                <a:ext uri="{C183D7F6-B498-43B3-948B-1728B52AA6E4}">
                  <adec:decorative xmlns:adec="http://schemas.microsoft.com/office/drawing/2017/decorative" val="1"/>
                </a:ext>
              </a:extLst>
            </p:cNvPr>
            <p:cNvSpPr>
              <a:spLocks/>
            </p:cNvSpPr>
            <p:nvPr/>
          </p:nvSpPr>
          <p:spPr>
            <a:xfrm>
              <a:off x="7556836" y="2457400"/>
              <a:ext cx="1043555"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91F2C"/>
                  </a:solidFill>
                  <a:effectLst/>
                  <a:uLnTx/>
                  <a:uFillTx/>
                  <a:latin typeface="Segoe Sans Display Semibold" pitchFamily="2" charset="0"/>
                  <a:ea typeface="+mn-ea"/>
                  <a:cs typeface="Segoe Sans Display Semibold" pitchFamily="2" charset="0"/>
                </a:rPr>
                <a:t>Integration</a:t>
              </a:r>
            </a:p>
          </p:txBody>
        </p:sp>
      </p:grpSp>
      <p:pic>
        <p:nvPicPr>
          <p:cNvPr id="22" name="Picture 21">
            <a:extLst>
              <a:ext uri="{FF2B5EF4-FFF2-40B4-BE49-F238E27FC236}">
                <a16:creationId xmlns:a16="http://schemas.microsoft.com/office/drawing/2014/main" id="{34011221-ECC4-AED0-7A13-0E3AA8F40024}"/>
              </a:ext>
            </a:extLst>
          </p:cNvPr>
          <p:cNvPicPr>
            <a:picLocks noChangeAspect="1"/>
          </p:cNvPicPr>
          <p:nvPr/>
        </p:nvPicPr>
        <p:blipFill>
          <a:blip r:embed="rId21"/>
          <a:stretch>
            <a:fillRect/>
          </a:stretch>
        </p:blipFill>
        <p:spPr>
          <a:xfrm>
            <a:off x="7651343" y="3196842"/>
            <a:ext cx="402336" cy="376876"/>
          </a:xfrm>
          <a:prstGeom prst="rect">
            <a:avLst/>
          </a:prstGeom>
        </p:spPr>
      </p:pic>
      <p:pic>
        <p:nvPicPr>
          <p:cNvPr id="1037" name="Graphic 1036">
            <a:extLst>
              <a:ext uri="{FF2B5EF4-FFF2-40B4-BE49-F238E27FC236}">
                <a16:creationId xmlns:a16="http://schemas.microsoft.com/office/drawing/2014/main" id="{31BC5E63-1638-80C2-CEF3-3DD3404E8DD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632743" y="4637833"/>
            <a:ext cx="457200" cy="457200"/>
          </a:xfrm>
          <a:prstGeom prst="rect">
            <a:avLst/>
          </a:prstGeom>
        </p:spPr>
      </p:pic>
      <p:grpSp>
        <p:nvGrpSpPr>
          <p:cNvPr id="19" name="Group 18">
            <a:extLst>
              <a:ext uri="{FF2B5EF4-FFF2-40B4-BE49-F238E27FC236}">
                <a16:creationId xmlns:a16="http://schemas.microsoft.com/office/drawing/2014/main" id="{72501E9A-0AFD-A010-8186-A1FB2267EF24}"/>
              </a:ext>
            </a:extLst>
          </p:cNvPr>
          <p:cNvGrpSpPr/>
          <p:nvPr/>
        </p:nvGrpSpPr>
        <p:grpSpPr>
          <a:xfrm>
            <a:off x="7551440" y="1560566"/>
            <a:ext cx="2784630" cy="661869"/>
            <a:chOff x="6906152" y="2249576"/>
            <a:chExt cx="2784630" cy="661869"/>
          </a:xfrm>
        </p:grpSpPr>
        <p:sp>
          <p:nvSpPr>
            <p:cNvPr id="21" name="Rectangle: Rounded Corners 20">
              <a:extLst>
                <a:ext uri="{FF2B5EF4-FFF2-40B4-BE49-F238E27FC236}">
                  <a16:creationId xmlns:a16="http://schemas.microsoft.com/office/drawing/2014/main" id="{89CCA17B-9C99-8669-25F7-94639F1AE6AC}"/>
                </a:ext>
                <a:ext uri="{C183D7F6-B498-43B3-948B-1728B52AA6E4}">
                  <adec:decorative xmlns:adec="http://schemas.microsoft.com/office/drawing/2017/decorative" val="1"/>
                </a:ext>
              </a:extLst>
            </p:cNvPr>
            <p:cNvSpPr>
              <a:spLocks/>
            </p:cNvSpPr>
            <p:nvPr/>
          </p:nvSpPr>
          <p:spPr>
            <a:xfrm>
              <a:off x="6906152" y="2249576"/>
              <a:ext cx="2784630" cy="661869"/>
            </a:xfrm>
            <a:prstGeom prst="roundRect">
              <a:avLst>
                <a:gd name="adj" fmla="val 8712"/>
              </a:avLst>
            </a:prstGeom>
            <a:solidFill>
              <a:schemeClr val="bg2"/>
            </a:solidFill>
            <a:ln w="9525" cap="flat" cmpd="sng" algn="ctr">
              <a:gradFill>
                <a:gsLst>
                  <a:gs pos="0">
                    <a:schemeClr val="accent4"/>
                  </a:gs>
                  <a:gs pos="100000">
                    <a:schemeClr val="accent2"/>
                  </a:gs>
                </a:gsLst>
                <a:lin ang="2700000" scaled="0"/>
              </a:gradFill>
              <a:prstDash val="solid"/>
              <a:headEnd type="none" w="med" len="med"/>
              <a:tailEnd type="none" w="med" len="med"/>
            </a:ln>
            <a:effectLst>
              <a:outerShdw blurRad="177800" dist="12700" dir="5400000" algn="t" rotWithShape="0">
                <a:srgbClr val="FFFFFF">
                  <a:lumMod val="50000"/>
                  <a:alpha val="10000"/>
                </a:srgb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91F2C"/>
                </a:solidFill>
                <a:effectLst/>
                <a:uLnTx/>
                <a:uFillTx/>
                <a:latin typeface="Segoe Sans Text" panose="020F0502020204030204"/>
                <a:ea typeface="+mn-ea"/>
                <a:cs typeface="+mn-cs"/>
              </a:endParaRPr>
            </a:p>
          </p:txBody>
        </p:sp>
        <p:sp>
          <p:nvSpPr>
            <p:cNvPr id="25" name="Rounded Rectangle 14">
              <a:extLst>
                <a:ext uri="{FF2B5EF4-FFF2-40B4-BE49-F238E27FC236}">
                  <a16:creationId xmlns:a16="http://schemas.microsoft.com/office/drawing/2014/main" id="{6414DA84-7243-A39A-B3E7-3861E364766F}"/>
                </a:ext>
                <a:ext uri="{C183D7F6-B498-43B3-948B-1728B52AA6E4}">
                  <adec:decorative xmlns:adec="http://schemas.microsoft.com/office/drawing/2017/decorative" val="1"/>
                </a:ext>
              </a:extLst>
            </p:cNvPr>
            <p:cNvSpPr>
              <a:spLocks/>
            </p:cNvSpPr>
            <p:nvPr/>
          </p:nvSpPr>
          <p:spPr>
            <a:xfrm>
              <a:off x="7556836" y="2457400"/>
              <a:ext cx="905697"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91F2C"/>
                  </a:solidFill>
                  <a:effectLst/>
                  <a:uLnTx/>
                  <a:uFillTx/>
                  <a:latin typeface="Segoe Sans Display Semibold" pitchFamily="2" charset="0"/>
                  <a:ea typeface="+mn-ea"/>
                  <a:cs typeface="Segoe Sans Display Semibold" pitchFamily="2" charset="0"/>
                </a:rPr>
                <a:t>AI Agents</a:t>
              </a:r>
            </a:p>
          </p:txBody>
        </p:sp>
      </p:grpSp>
      <p:pic>
        <p:nvPicPr>
          <p:cNvPr id="27" name="Graphic 16">
            <a:extLst>
              <a:ext uri="{FF2B5EF4-FFF2-40B4-BE49-F238E27FC236}">
                <a16:creationId xmlns:a16="http://schemas.microsoft.com/office/drawing/2014/main" id="{F6066E43-AB5D-9EDD-CA05-CE1242C49795}"/>
              </a:ext>
            </a:extLst>
          </p:cNvPr>
          <p:cNvPicPr>
            <a:picLocks noChangeAspect="1"/>
          </p:cNvPicPr>
          <p:nvPr/>
        </p:nvPicPr>
        <p:blipFill>
          <a:blip r:embed="rId24"/>
          <a:srcRect t="6834" b="6834"/>
          <a:stretch/>
        </p:blipFill>
        <p:spPr>
          <a:xfrm>
            <a:off x="1397179" y="200060"/>
            <a:ext cx="886746" cy="765547"/>
          </a:xfrm>
          <a:prstGeom prst="rect">
            <a:avLst/>
          </a:prstGeom>
          <a:effectLst/>
        </p:spPr>
      </p:pic>
      <p:pic>
        <p:nvPicPr>
          <p:cNvPr id="29" name="Picture 28" descr="A green circle and circles&#10;&#10;Description automatically generated with medium confidence">
            <a:extLst>
              <a:ext uri="{FF2B5EF4-FFF2-40B4-BE49-F238E27FC236}">
                <a16:creationId xmlns:a16="http://schemas.microsoft.com/office/drawing/2014/main" id="{51F83880-1AE5-DE0D-1B67-D91D7F34F0F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1425" y="185183"/>
            <a:ext cx="886746" cy="886746"/>
          </a:xfrm>
          <a:prstGeom prst="rect">
            <a:avLst/>
          </a:prstGeom>
        </p:spPr>
      </p:pic>
      <p:sp>
        <p:nvSpPr>
          <p:cNvPr id="30" name="TextBox 29">
            <a:extLst>
              <a:ext uri="{FF2B5EF4-FFF2-40B4-BE49-F238E27FC236}">
                <a16:creationId xmlns:a16="http://schemas.microsoft.com/office/drawing/2014/main" id="{4BD71B08-2490-1DF3-47A2-CC2C4C41D175}"/>
              </a:ext>
            </a:extLst>
          </p:cNvPr>
          <p:cNvSpPr txBox="1"/>
          <p:nvPr/>
        </p:nvSpPr>
        <p:spPr>
          <a:xfrm>
            <a:off x="1058192" y="327613"/>
            <a:ext cx="218008" cy="553998"/>
          </a:xfrm>
          <a:prstGeom prst="rect">
            <a:avLst/>
          </a:prstGeom>
          <a:noFill/>
          <a:effectLst>
            <a:glow rad="228600">
              <a:srgbClr val="7F5A1A">
                <a:alpha val="40000"/>
              </a:srgbClr>
            </a:glow>
          </a:effectLst>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8DC8E8">
                    <a:lumMod val="60000"/>
                    <a:lumOff val="40000"/>
                  </a:srgbClr>
                </a:solidFill>
                <a:effectLst>
                  <a:outerShdw blurRad="38100" dist="38100" dir="2700000" algn="tl">
                    <a:srgbClr val="000000">
                      <a:alpha val="43137"/>
                    </a:srgbClr>
                  </a:outerShdw>
                </a:effectLst>
                <a:uLnTx/>
                <a:uFillTx/>
                <a:latin typeface="Ink Free" panose="03080402000500000000" pitchFamily="66" charset="0"/>
                <a:ea typeface="+mn-ea"/>
                <a:cs typeface="+mn-cs"/>
              </a:rPr>
              <a:t>+</a:t>
            </a:r>
          </a:p>
        </p:txBody>
      </p:sp>
      <p:pic>
        <p:nvPicPr>
          <p:cNvPr id="35" name="Graphic 34">
            <a:extLst>
              <a:ext uri="{FF2B5EF4-FFF2-40B4-BE49-F238E27FC236}">
                <a16:creationId xmlns:a16="http://schemas.microsoft.com/office/drawing/2014/main" id="{C8D798F4-E909-3876-3954-BF0A15436148}"/>
              </a:ext>
              <a:ext uri="{C183D7F6-B498-43B3-948B-1728B52AA6E4}">
                <adec:decorative xmlns:adec="http://schemas.microsoft.com/office/drawing/2017/decorative" val="1"/>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663001" y="1726731"/>
            <a:ext cx="382556" cy="382553"/>
          </a:xfrm>
          <a:prstGeom prst="rect">
            <a:avLst/>
          </a:prstGeom>
          <a:effectLst/>
        </p:spPr>
      </p:pic>
      <p:sp>
        <p:nvSpPr>
          <p:cNvPr id="36" name="Rectangle: Rounded Corners 35" descr="A flowchart diagram illustrating the process of data ingestion, transformation, and analysis in a real-time hub. The diagram is divided into three main sections: Sources, Ingest, Transform &amp; Analyze, and Act &amp; Monitor. The Sources section includes Impressions, Clickstreams, and Conversions. These sources feed into the Ingest, Transform &amp; Analyze section which has three streams: Impressions Stream, Click Stream, and Conversion Stream. All streams are processed by Eventhouse. The final section is Act &amp; Monitor which includes RT Dashboards and Activator Alerts. A red triangle caution signs indicating a warning for Conversion stream.">
            <a:extLst>
              <a:ext uri="{FF2B5EF4-FFF2-40B4-BE49-F238E27FC236}">
                <a16:creationId xmlns:a16="http://schemas.microsoft.com/office/drawing/2014/main" id="{3BC0C93E-DD1A-6703-58CD-008AA541A5DD}"/>
              </a:ext>
              <a:ext uri="{C183D7F6-B498-43B3-948B-1728B52AA6E4}">
                <adec:decorative xmlns:adec="http://schemas.microsoft.com/office/drawing/2017/decorative" val="0"/>
              </a:ext>
            </a:extLst>
          </p:cNvPr>
          <p:cNvSpPr>
            <a:spLocks/>
          </p:cNvSpPr>
          <p:nvPr/>
        </p:nvSpPr>
        <p:spPr>
          <a:xfrm>
            <a:off x="4531181" y="1258936"/>
            <a:ext cx="6263640" cy="4297680"/>
          </a:xfrm>
          <a:prstGeom prst="roundRect">
            <a:avLst>
              <a:gd name="adj" fmla="val 2621"/>
            </a:avLst>
          </a:prstGeom>
          <a:ln w="12700" cap="rnd">
            <a:solidFill>
              <a:schemeClr val="bg2">
                <a:lumMod val="75000"/>
              </a:scheme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37" name="Graphic 16">
            <a:extLst>
              <a:ext uri="{FF2B5EF4-FFF2-40B4-BE49-F238E27FC236}">
                <a16:creationId xmlns:a16="http://schemas.microsoft.com/office/drawing/2014/main" id="{A6A8E8A1-1056-2BB2-88C4-36D69EE9362D}"/>
              </a:ext>
            </a:extLst>
          </p:cNvPr>
          <p:cNvPicPr>
            <a:picLocks noChangeAspect="1"/>
          </p:cNvPicPr>
          <p:nvPr/>
        </p:nvPicPr>
        <p:blipFill>
          <a:blip r:embed="rId24"/>
          <a:srcRect t="6834" b="6834"/>
          <a:stretch/>
        </p:blipFill>
        <p:spPr>
          <a:xfrm>
            <a:off x="4165802" y="1014139"/>
            <a:ext cx="807083" cy="696772"/>
          </a:xfrm>
          <a:prstGeom prst="rect">
            <a:avLst/>
          </a:prstGeom>
          <a:effectLst/>
        </p:spPr>
      </p:pic>
      <p:sp>
        <p:nvSpPr>
          <p:cNvPr id="38" name="TextBox 37">
            <a:extLst>
              <a:ext uri="{FF2B5EF4-FFF2-40B4-BE49-F238E27FC236}">
                <a16:creationId xmlns:a16="http://schemas.microsoft.com/office/drawing/2014/main" id="{340D11B1-B844-5759-DC7E-F099DBA205D0}"/>
              </a:ext>
            </a:extLst>
          </p:cNvPr>
          <p:cNvSpPr txBox="1"/>
          <p:nvPr/>
        </p:nvSpPr>
        <p:spPr>
          <a:xfrm>
            <a:off x="2125350" y="5775273"/>
            <a:ext cx="1154162"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defTabSz="914367">
              <a:defRPr sz="1600" kern="0">
                <a:latin typeface="Segoe Sans Display Semibold" pitchFamily="2" charset="0"/>
                <a:cs typeface="Segoe Sans Display Semibold" pitchFamily="2"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91F2C"/>
                </a:solidFill>
                <a:effectLst/>
                <a:uLnTx/>
                <a:uFillTx/>
                <a:latin typeface="Segoe Sans Display Semibold" pitchFamily="2" charset="0"/>
                <a:ea typeface="+mn-ea"/>
                <a:cs typeface="Segoe Sans Display Semibold" pitchFamily="2" charset="0"/>
              </a:rPr>
              <a:t>Low Latency</a:t>
            </a:r>
          </a:p>
        </p:txBody>
      </p:sp>
      <p:sp>
        <p:nvSpPr>
          <p:cNvPr id="43" name="TextBox 42">
            <a:extLst>
              <a:ext uri="{FF2B5EF4-FFF2-40B4-BE49-F238E27FC236}">
                <a16:creationId xmlns:a16="http://schemas.microsoft.com/office/drawing/2014/main" id="{6BC4C9C1-9468-A84F-4B1D-C57AB78FD54B}"/>
              </a:ext>
            </a:extLst>
          </p:cNvPr>
          <p:cNvSpPr txBox="1"/>
          <p:nvPr/>
        </p:nvSpPr>
        <p:spPr>
          <a:xfrm>
            <a:off x="2116097" y="6082320"/>
            <a:ext cx="1380186"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defTabSz="914367">
              <a:defRPr sz="1600" kern="0">
                <a:latin typeface="Segoe Sans Display Semibold" pitchFamily="2" charset="0"/>
                <a:cs typeface="Segoe Sans Display Semibold" pitchFamily="2"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91F2C"/>
                </a:solidFill>
                <a:effectLst/>
                <a:uLnTx/>
                <a:uFillTx/>
                <a:latin typeface="Segoe Sans Display Semibold" pitchFamily="2" charset="0"/>
                <a:ea typeface="+mn-ea"/>
                <a:cs typeface="Segoe Sans Display Semibold" pitchFamily="2" charset="0"/>
              </a:rPr>
              <a:t>Change Events</a:t>
            </a:r>
          </a:p>
        </p:txBody>
      </p:sp>
      <p:sp>
        <p:nvSpPr>
          <p:cNvPr id="39" name="TextBox 38">
            <a:extLst>
              <a:ext uri="{FF2B5EF4-FFF2-40B4-BE49-F238E27FC236}">
                <a16:creationId xmlns:a16="http://schemas.microsoft.com/office/drawing/2014/main" id="{314C8B6A-FA70-A9FD-BD60-EA8F4516BFAC}"/>
              </a:ext>
            </a:extLst>
          </p:cNvPr>
          <p:cNvSpPr txBox="1"/>
          <p:nvPr/>
        </p:nvSpPr>
        <p:spPr>
          <a:xfrm>
            <a:off x="5624495" y="5690593"/>
            <a:ext cx="4108497"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defTabSz="914367">
              <a:defRPr sz="1600" kern="0">
                <a:latin typeface="Segoe Sans Display Semibold" pitchFamily="2" charset="0"/>
                <a:cs typeface="Segoe Sans Display Semibold" pitchFamily="2"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91F2C"/>
                </a:solidFill>
                <a:effectLst/>
                <a:uLnTx/>
                <a:uFillTx/>
                <a:latin typeface="Segoe Sans Display Semibold" pitchFamily="2" charset="0"/>
                <a:ea typeface="+mn-ea"/>
                <a:cs typeface="Segoe Sans Display Semibold" pitchFamily="2" charset="0"/>
              </a:rPr>
              <a:t>Event driven Analytics &amp; Anomaly Detection</a:t>
            </a:r>
          </a:p>
        </p:txBody>
      </p:sp>
      <p:sp>
        <p:nvSpPr>
          <p:cNvPr id="41" name="TextBox 40">
            <a:extLst>
              <a:ext uri="{FF2B5EF4-FFF2-40B4-BE49-F238E27FC236}">
                <a16:creationId xmlns:a16="http://schemas.microsoft.com/office/drawing/2014/main" id="{93C011AE-5C2A-5075-D4B2-8F8D5D487C97}"/>
              </a:ext>
            </a:extLst>
          </p:cNvPr>
          <p:cNvSpPr txBox="1"/>
          <p:nvPr/>
        </p:nvSpPr>
        <p:spPr>
          <a:xfrm>
            <a:off x="5624495" y="6008658"/>
            <a:ext cx="2999219"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defTabSz="914367">
              <a:defRPr sz="1600" kern="0">
                <a:latin typeface="Segoe Sans Display Semibold" pitchFamily="2" charset="0"/>
                <a:cs typeface="Segoe Sans Display Semibold" pitchFamily="2"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91F2C"/>
                </a:solidFill>
                <a:effectLst/>
                <a:uLnTx/>
                <a:uFillTx/>
                <a:latin typeface="Segoe Sans Display Semibold" pitchFamily="2" charset="0"/>
                <a:ea typeface="+mn-ea"/>
                <a:cs typeface="Segoe Sans Display Semibold" pitchFamily="2" charset="0"/>
              </a:rPr>
              <a:t>Efficient Incremental Processing</a:t>
            </a:r>
          </a:p>
        </p:txBody>
      </p:sp>
      <p:sp>
        <p:nvSpPr>
          <p:cNvPr id="42" name="TextBox 41">
            <a:extLst>
              <a:ext uri="{FF2B5EF4-FFF2-40B4-BE49-F238E27FC236}">
                <a16:creationId xmlns:a16="http://schemas.microsoft.com/office/drawing/2014/main" id="{FA6E40DB-DE8B-5AE4-941A-E8B4DE3443EC}"/>
              </a:ext>
            </a:extLst>
          </p:cNvPr>
          <p:cNvSpPr txBox="1"/>
          <p:nvPr/>
        </p:nvSpPr>
        <p:spPr>
          <a:xfrm>
            <a:off x="5624495" y="6336583"/>
            <a:ext cx="3483326" cy="2462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defTabSz="914367">
              <a:defRPr sz="1600" kern="0">
                <a:latin typeface="Segoe Sans Display Semibold" pitchFamily="2" charset="0"/>
                <a:cs typeface="Segoe Sans Display Semibold" pitchFamily="2"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91F2C"/>
                </a:solidFill>
                <a:effectLst/>
                <a:uLnTx/>
                <a:uFillTx/>
                <a:latin typeface="Segoe Sans Display Semibold" pitchFamily="2" charset="0"/>
                <a:ea typeface="+mn-ea"/>
                <a:cs typeface="Segoe Sans Display Semibold" pitchFamily="2" charset="0"/>
              </a:rPr>
              <a:t>Real-time Insights &amp; Decision Making</a:t>
            </a:r>
          </a:p>
        </p:txBody>
      </p:sp>
      <p:cxnSp>
        <p:nvCxnSpPr>
          <p:cNvPr id="45" name="Straight Arrow Connector 44">
            <a:extLst>
              <a:ext uri="{FF2B5EF4-FFF2-40B4-BE49-F238E27FC236}">
                <a16:creationId xmlns:a16="http://schemas.microsoft.com/office/drawing/2014/main" id="{6A480CE9-2273-FE84-EC92-700389FB0DC7}"/>
              </a:ext>
            </a:extLst>
          </p:cNvPr>
          <p:cNvCxnSpPr/>
          <p:nvPr/>
        </p:nvCxnSpPr>
        <p:spPr>
          <a:xfrm>
            <a:off x="3939672" y="6082320"/>
            <a:ext cx="1446144" cy="0"/>
          </a:xfrm>
          <a:prstGeom prst="straightConnector1">
            <a:avLst/>
          </a:prstGeom>
          <a:ln w="38100">
            <a:headEnd type="none" w="med" len="med"/>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741700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50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1000"/>
                                        <p:tgtEl>
                                          <p:spTgt spid="3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wipe(left)">
                                      <p:cBhvr>
                                        <p:cTn id="18" dur="1000"/>
                                        <p:tgtEl>
                                          <p:spTgt spid="43"/>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wipe(left)">
                                      <p:cBhvr>
                                        <p:cTn id="21" dur="1000"/>
                                        <p:tgtEl>
                                          <p:spTgt spid="39"/>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wipe(left)">
                                      <p:cBhvr>
                                        <p:cTn id="24" dur="1000"/>
                                        <p:tgtEl>
                                          <p:spTgt spid="41"/>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left)">
                                      <p:cBhvr>
                                        <p:cTn id="27" dur="1000"/>
                                        <p:tgtEl>
                                          <p:spTgt spid="42"/>
                                        </p:tgtEl>
                                      </p:cBhvr>
                                    </p:animEffect>
                                  </p:childTnLst>
                                </p:cTn>
                              </p:par>
                              <p:par>
                                <p:cTn id="28" presetID="22" presetClass="entr" presetSubtype="8" fill="hold" nodeType="with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wipe(left)">
                                      <p:cBhvr>
                                        <p:cTn id="30"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3" grpId="0"/>
      <p:bldP spid="39" grpId="0"/>
      <p:bldP spid="41" grpId="0"/>
      <p:bldP spid="4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C7137D8-83DB-C816-FF11-B36FFBDA65A2}"/>
              </a:ext>
            </a:extLst>
          </p:cNvPr>
          <p:cNvSpPr>
            <a:spLocks noGrp="1"/>
          </p:cNvSpPr>
          <p:nvPr>
            <p:ph type="body" sz="quarter" idx="10"/>
          </p:nvPr>
        </p:nvSpPr>
        <p:spPr>
          <a:xfrm>
            <a:off x="586740" y="2323575"/>
            <a:ext cx="11018520" cy="3213187"/>
          </a:xfrm>
        </p:spPr>
        <p:txBody>
          <a:bodyPr/>
          <a:lstStyle/>
          <a:p>
            <a:r>
              <a:rPr lang="en-US" sz="3600"/>
              <a:t>Two Use Cases for Real-Time Data with Dataverse</a:t>
            </a:r>
          </a:p>
          <a:p>
            <a:endParaRPr lang="en-US" sz="3600"/>
          </a:p>
          <a:p>
            <a:pPr marL="514350" indent="-514350">
              <a:buAutoNum type="arabicParenR"/>
            </a:pPr>
            <a:r>
              <a:rPr lang="en-US" sz="3600"/>
              <a:t>Inbound data from external sources</a:t>
            </a:r>
          </a:p>
          <a:p>
            <a:pPr marL="514350" indent="-514350">
              <a:buAutoNum type="arabicParenR"/>
            </a:pPr>
            <a:endParaRPr lang="en-US" sz="3600"/>
          </a:p>
          <a:p>
            <a:pPr marL="514350" indent="-514350">
              <a:buAutoNum type="arabicParenR"/>
            </a:pPr>
            <a:r>
              <a:rPr lang="en-US" sz="3600"/>
              <a:t>Outbound data from Dataverse</a:t>
            </a:r>
          </a:p>
        </p:txBody>
      </p:sp>
      <p:cxnSp>
        <p:nvCxnSpPr>
          <p:cNvPr id="7" name="Straight Connector">
            <a:extLst>
              <a:ext uri="{FF2B5EF4-FFF2-40B4-BE49-F238E27FC236}">
                <a16:creationId xmlns:a16="http://schemas.microsoft.com/office/drawing/2014/main" id="{61F676F1-482D-22B3-7BA4-8D5A935AA56A}"/>
              </a:ext>
              <a:ext uri="{C183D7F6-B498-43B3-948B-1728B52AA6E4}">
                <adec:decorative xmlns:adec="http://schemas.microsoft.com/office/drawing/2017/decorative" val="1"/>
              </a:ext>
            </a:extLst>
          </p:cNvPr>
          <p:cNvCxnSpPr>
            <a:cxnSpLocks/>
          </p:cNvCxnSpPr>
          <p:nvPr/>
        </p:nvCxnSpPr>
        <p:spPr>
          <a:xfrm>
            <a:off x="2569015" y="557731"/>
            <a:ext cx="0" cy="991014"/>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SubTitle">
            <a:extLst>
              <a:ext uri="{FF2B5EF4-FFF2-40B4-BE49-F238E27FC236}">
                <a16:creationId xmlns:a16="http://schemas.microsoft.com/office/drawing/2014/main" id="{86C52814-8889-6E53-80B2-E5D8DD321AA0}"/>
              </a:ext>
            </a:extLst>
          </p:cNvPr>
          <p:cNvSpPr txBox="1">
            <a:spLocks/>
          </p:cNvSpPr>
          <p:nvPr/>
        </p:nvSpPr>
        <p:spPr>
          <a:xfrm>
            <a:off x="2830003" y="1093869"/>
            <a:ext cx="7947258" cy="369332"/>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1340707" rtl="0" eaLnBrk="1" fontAlgn="base" latinLnBrk="0" hangingPunct="1">
              <a:lnSpc>
                <a:spcPct val="100000"/>
              </a:lnSpc>
              <a:spcBef>
                <a:spcPct val="0"/>
              </a:spcBef>
              <a:spcAft>
                <a:spcPct val="0"/>
              </a:spcAft>
              <a:buClrTx/>
              <a:buSzPct val="90000"/>
              <a:buFont typeface="Wingdings" panose="05000000000000000000" pitchFamily="2" charset="2"/>
              <a:buNone/>
              <a:tabLst>
                <a:tab pos="1636660" algn="l"/>
              </a:tabLst>
              <a:defRPr/>
            </a:pPr>
            <a:r>
              <a:rPr kumimoji="0" lang="en-US" sz="2400" b="1" i="0" u="none" strike="noStrike" kern="1200" cap="none" spc="-50" normalizeH="0" baseline="0" noProof="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“Real-Time” Faster </a:t>
            </a:r>
            <a:r>
              <a:rPr kumimoji="0" lang="en-US" sz="2400" b="1" i="0" u="none" strike="noStrike" kern="1200" cap="none" spc="-50" normalizeH="0" baseline="0" noProof="0" err="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Faster</a:t>
            </a:r>
            <a:r>
              <a:rPr kumimoji="0" lang="en-US" sz="2400" b="1" i="0" u="none" strike="noStrike" kern="1200" cap="none" spc="-50" normalizeH="0" baseline="0" noProof="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 </a:t>
            </a:r>
            <a:r>
              <a:rPr kumimoji="0" lang="en-US" sz="2400" b="1" i="0" u="none" strike="noStrike" kern="1200" cap="none" spc="-50" normalizeH="0" baseline="0" noProof="0" err="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Faster</a:t>
            </a:r>
            <a:endParaRPr kumimoji="0" lang="en-US" sz="2400" b="1" i="0" u="none" strike="noStrike" kern="1200" cap="none" spc="-50" normalizeH="0" baseline="0" noProof="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endParaRPr>
          </a:p>
        </p:txBody>
      </p:sp>
      <p:sp>
        <p:nvSpPr>
          <p:cNvPr id="9" name="Title">
            <a:extLst>
              <a:ext uri="{FF2B5EF4-FFF2-40B4-BE49-F238E27FC236}">
                <a16:creationId xmlns:a16="http://schemas.microsoft.com/office/drawing/2014/main" id="{DA08FCF1-D8EC-A3CE-3378-E2182C561301}"/>
              </a:ext>
            </a:extLst>
          </p:cNvPr>
          <p:cNvSpPr txBox="1">
            <a:spLocks/>
          </p:cNvSpPr>
          <p:nvPr/>
        </p:nvSpPr>
        <p:spPr>
          <a:xfrm>
            <a:off x="2830003" y="557731"/>
            <a:ext cx="7947258"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CA">
                <a:solidFill>
                  <a:srgbClr val="FFFFFF"/>
                </a:solidFill>
                <a:latin typeface="Segoe UI Semibold" panose="020B0502040204020203" pitchFamily="34" charset="0"/>
                <a:cs typeface="Segoe UI Semibold" panose="020B0502040204020203" pitchFamily="34" charset="0"/>
              </a:rPr>
              <a:t>Real-Time Intelligence for Dataverse</a:t>
            </a:r>
            <a:endParaRPr lang="en-CA"/>
          </a:p>
        </p:txBody>
      </p:sp>
      <p:pic>
        <p:nvPicPr>
          <p:cNvPr id="10" name="Picture 9" descr="A green circle and circles&#10;&#10;Description automatically generated with medium confidence">
            <a:extLst>
              <a:ext uri="{FF2B5EF4-FFF2-40B4-BE49-F238E27FC236}">
                <a16:creationId xmlns:a16="http://schemas.microsoft.com/office/drawing/2014/main" id="{4605C465-3485-E7C7-B7C6-0A584C99E08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14740" y="576455"/>
            <a:ext cx="886746" cy="886746"/>
          </a:xfrm>
          <a:prstGeom prst="rect">
            <a:avLst/>
          </a:prstGeom>
        </p:spPr>
      </p:pic>
      <p:sp>
        <p:nvSpPr>
          <p:cNvPr id="11" name="TextBox 10">
            <a:extLst>
              <a:ext uri="{FF2B5EF4-FFF2-40B4-BE49-F238E27FC236}">
                <a16:creationId xmlns:a16="http://schemas.microsoft.com/office/drawing/2014/main" id="{2371721A-1EF3-F337-D422-42E1F9FA22A8}"/>
              </a:ext>
            </a:extLst>
          </p:cNvPr>
          <p:cNvSpPr txBox="1"/>
          <p:nvPr/>
        </p:nvSpPr>
        <p:spPr>
          <a:xfrm>
            <a:off x="1143569" y="776239"/>
            <a:ext cx="218008" cy="553998"/>
          </a:xfrm>
          <a:prstGeom prst="rect">
            <a:avLst/>
          </a:prstGeom>
          <a:noFill/>
          <a:effectLst>
            <a:glow rad="228600">
              <a:srgbClr val="7F5A1A">
                <a:alpha val="40000"/>
              </a:srgbClr>
            </a:glow>
          </a:effectLst>
        </p:spPr>
        <p:txBody>
          <a:bodyPr wrap="none" lIns="0" tIns="0" rIns="0" bIns="0" rtlCol="0">
            <a:spAutoFit/>
          </a:bodyPr>
          <a:lstStyle/>
          <a:p>
            <a:r>
              <a:rPr lang="en-US" sz="3600" b="1">
                <a:solidFill>
                  <a:schemeClr val="accent2">
                    <a:lumMod val="60000"/>
                    <a:lumOff val="40000"/>
                  </a:schemeClr>
                </a:solidFill>
                <a:effectLst>
                  <a:outerShdw blurRad="38100" dist="38100" dir="2700000" algn="tl">
                    <a:srgbClr val="000000">
                      <a:alpha val="43137"/>
                    </a:srgbClr>
                  </a:outerShdw>
                </a:effectLst>
                <a:latin typeface="Ink Free" panose="03080402000500000000" pitchFamily="66" charset="0"/>
              </a:rPr>
              <a:t>+</a:t>
            </a:r>
          </a:p>
        </p:txBody>
      </p:sp>
      <p:pic>
        <p:nvPicPr>
          <p:cNvPr id="12" name="Picture 11" descr="A logo with a black background&#10;&#10;AI-generated content may be incorrect.">
            <a:extLst>
              <a:ext uri="{FF2B5EF4-FFF2-40B4-BE49-F238E27FC236}">
                <a16:creationId xmlns:a16="http://schemas.microsoft.com/office/drawing/2014/main" id="{96A92FAD-3046-A749-4181-37F860DDB8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59" y="524321"/>
            <a:ext cx="991014" cy="991014"/>
          </a:xfrm>
          <a:prstGeom prst="rect">
            <a:avLst/>
          </a:prstGeom>
        </p:spPr>
      </p:pic>
    </p:spTree>
    <p:extLst>
      <p:ext uri="{BB962C8B-B14F-4D97-AF65-F5344CB8AC3E}">
        <p14:creationId xmlns:p14="http://schemas.microsoft.com/office/powerpoint/2010/main" val="2898444060"/>
      </p:ext>
    </p:extLst>
  </p:cSld>
  <p:clrMapOvr>
    <a:masterClrMapping/>
  </p:clrMapOvr>
  <p:transition>
    <p:fade/>
  </p:transition>
</p:sld>
</file>

<file path=ppt/theme/theme1.xml><?xml version="1.0" encoding="utf-8"?>
<a:theme xmlns:a="http://schemas.openxmlformats.org/drawingml/2006/main" name="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8A6A87D4-66E2-41F9-A3F4-368DD8EC6CBC}" vid="{28696359-408B-4AE6-9ACC-9316519C2212}"/>
    </a:ext>
  </a:extLst>
</a:theme>
</file>

<file path=ppt/theme/theme2.xml><?xml version="1.0" encoding="utf-8"?>
<a:theme xmlns:a="http://schemas.openxmlformats.org/drawingml/2006/main" name="(TOUSE) Fabric Community Conference 2025 Light Theme">
  <a:themeElements>
    <a:clrScheme name="Custom 24">
      <a:dk1>
        <a:srgbClr val="091F2C"/>
      </a:dk1>
      <a:lt1>
        <a:srgbClr val="FFF7F3"/>
      </a:lt1>
      <a:dk2>
        <a:srgbClr val="215B61"/>
      </a:dk2>
      <a:lt2>
        <a:srgbClr val="FFFFFF"/>
      </a:lt2>
      <a:accent1>
        <a:srgbClr val="06631D"/>
      </a:accent1>
      <a:accent2>
        <a:srgbClr val="0078D3"/>
      </a:accent2>
      <a:accent3>
        <a:srgbClr val="8661C5"/>
      </a:accent3>
      <a:accent4>
        <a:srgbClr val="C03BC3"/>
      </a:accent4>
      <a:accent5>
        <a:srgbClr val="7F5A19"/>
      </a:accent5>
      <a:accent6>
        <a:srgbClr val="F3364C"/>
      </a:accent6>
      <a:hlink>
        <a:srgbClr val="225B61"/>
      </a:hlink>
      <a:folHlink>
        <a:srgbClr val="8DC8E8"/>
      </a:folHlink>
    </a:clrScheme>
    <a:fontScheme name="Office">
      <a:majorFont>
        <a:latin typeface="Segoe Sans Display"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egoe Sans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noFill/>
        <a:ln w="12700">
          <a:solidFill>
            <a:srgbClr val="2E404B">
              <a:alpha val="50000"/>
            </a:srgbClr>
          </a:solidFill>
          <a:headEnd type="none" w="med" len="med"/>
          <a:tailEnd type="none" w="med" len="med"/>
        </a:ln>
        <a:effectLst/>
      </a:spPr>
      <a:bodyPr/>
      <a:lstStyle/>
      <a:style>
        <a:lnRef idx="1">
          <a:schemeClr val="accent2"/>
        </a:lnRef>
        <a:fillRef idx="3">
          <a:schemeClr val="accent2"/>
        </a:fillRef>
        <a:effectRef idx="2">
          <a:schemeClr val="accent2"/>
        </a:effectRef>
        <a:fontRef idx="minor">
          <a:schemeClr val="lt1"/>
        </a:fontRef>
      </a:style>
    </a:lnDef>
  </a:objectDefaults>
  <a:extraClrSchemeLst/>
  <a:extLst>
    <a:ext uri="{05A4C25C-085E-4340-85A3-A5531E510DB2}">
      <thm15:themeFamily xmlns:thm15="http://schemas.microsoft.com/office/thememl/2012/main" name="Presentation1" id="{CF292DB1-CF57-1648-AAE9-6F0A3BE60A4A}" vid="{3CA17C8B-CED6-BA44-B930-44A1E6A1CFA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738DC0BF6E40A4EA3E0A0D85C79B012" ma:contentTypeVersion="25" ma:contentTypeDescription="Create a new document." ma:contentTypeScope="" ma:versionID="deecbf0f66a9d65a2bacfc512cbfdb12">
  <xsd:schema xmlns:xsd="http://www.w3.org/2001/XMLSchema" xmlns:xs="http://www.w3.org/2001/XMLSchema" xmlns:p="http://schemas.microsoft.com/office/2006/metadata/properties" xmlns:ns1="http://schemas.microsoft.com/sharepoint/v3" xmlns:ns2="30fb93ac-7d13-4781-8062-f455925ce793" xmlns:ns3="264e065b-987e-4a34-bea5-a83b5617e48f" xmlns:ns4="230e9df3-be65-4c73-a93b-d1236ebd677e" targetNamespace="http://schemas.microsoft.com/office/2006/metadata/properties" ma:root="true" ma:fieldsID="6dc8e26f7e24aaf12197cc9bebbaa24c" ns1:_="" ns2:_="" ns3:_="" ns4:_="">
    <xsd:import namespace="http://schemas.microsoft.com/sharepoint/v3"/>
    <xsd:import namespace="30fb93ac-7d13-4781-8062-f455925ce793"/>
    <xsd:import namespace="264e065b-987e-4a34-bea5-a83b5617e48f"/>
    <xsd:import namespace="230e9df3-be65-4c73-a93b-d1236ebd677e"/>
    <xsd:element name="properties">
      <xsd:complexType>
        <xsd:sequence>
          <xsd:element name="documentManagement">
            <xsd:complexType>
              <xsd:all>
                <xsd:element ref="ns2:SharedWithUsers"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element ref="ns3:MediaServiceMetadata" minOccurs="0"/>
                <xsd:element ref="ns3:MediaServiceFastMetadata" minOccurs="0"/>
                <xsd:element ref="ns3:MediaServiceEventHashCode" minOccurs="0"/>
                <xsd:element ref="ns3:MediaServiceGenerationTime" minOccurs="0"/>
                <xsd:element ref="ns3:MediaServiceAutoKeyPoints" minOccurs="0"/>
                <xsd:element ref="ns3:MediaServiceKeyPoints" minOccurs="0"/>
                <xsd:element ref="ns3:MediaServiceOCR" minOccurs="0"/>
                <xsd:element ref="ns3:MediaServiceDateTaken" minOccurs="0"/>
                <xsd:element ref="ns3:MediaServiceLocation" minOccurs="0"/>
                <xsd:element ref="ns3:Note" minOccurs="0"/>
                <xsd:element ref="ns3:Notes" minOccurs="0"/>
                <xsd:element ref="ns3:MediaLengthInSeconds" minOccurs="0"/>
                <xsd:element ref="ns3:lcf76f155ced4ddcb4097134ff3c332f" minOccurs="0"/>
                <xsd:element ref="ns4:TaxCatchAll" minOccurs="0"/>
                <xsd:element ref="ns3:MediaServiceSearchProperties" minOccurs="0"/>
                <xsd:element ref="ns3:MediaServiceDocTag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0fb93ac-7d13-4781-8062-f455925ce79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4e065b-987e-4a34-bea5-a83b5617e48f" elementFormDefault="qualified">
    <xsd:import namespace="http://schemas.microsoft.com/office/2006/documentManagement/types"/>
    <xsd:import namespace="http://schemas.microsoft.com/office/infopath/2007/PartnerControls"/>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false">
      <xsd:simpleType>
        <xsd:restriction base="dms:Note">
          <xsd:maxLength value="255"/>
        </xsd:restriction>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DateTaken" ma:index="21" nillable="true" ma:displayName="MediaServiceDateTaken" ma:hidden="true" ma:internalName="MediaServiceDateTaken" ma:readOnly="true">
      <xsd:simpleType>
        <xsd:restriction base="dms:Text"/>
      </xsd:simpleType>
    </xsd:element>
    <xsd:element name="MediaServiceLocation" ma:index="22" nillable="true" ma:displayName="Location" ma:internalName="MediaServiceLocation" ma:readOnly="true">
      <xsd:simpleType>
        <xsd:restriction base="dms:Text"/>
      </xsd:simpleType>
    </xsd:element>
    <xsd:element name="Note" ma:index="23" nillable="true" ma:displayName="Note" ma:format="Dropdown" ma:internalName="Note">
      <xsd:simpleType>
        <xsd:restriction base="dms:Text">
          <xsd:maxLength value="255"/>
        </xsd:restriction>
      </xsd:simpleType>
    </xsd:element>
    <xsd:element name="Notes" ma:index="24" nillable="true" ma:displayName="Notes" ma:format="Dropdown" ma:internalName="Notes">
      <xsd:simpleType>
        <xsd:restriction base="dms:Text">
          <xsd:maxLength value="255"/>
        </xsd:restriction>
      </xsd:simpleType>
    </xsd:element>
    <xsd:element name="MediaLengthInSeconds" ma:index="25" nillable="true" ma:displayName="Length (seconds)" ma:internalName="MediaLengthInSeconds" ma:readOnly="true">
      <xsd:simpleType>
        <xsd:restriction base="dms:Unknown"/>
      </xsd:simpleType>
    </xsd:element>
    <xsd:element name="lcf76f155ced4ddcb4097134ff3c332f" ma:index="2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8" nillable="true" ma:displayName="Taxonomy Catch All Column" ma:hidden="true" ma:list="{67c13b61-2624-4ae5-b974-ae116741c1d2}" ma:internalName="TaxCatchAll" ma:showField="CatchAllData" ma:web="30fb93ac-7d13-4781-8062-f455925ce79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Note xmlns="264e065b-987e-4a34-bea5-a83b5617e48f" xsi:nil="true"/>
    <_ip_UnifiedCompliancePolicyProperties xmlns="http://schemas.microsoft.com/sharepoint/v3" xsi:nil="true"/>
    <MediaServiceKeyPoints xmlns="264e065b-987e-4a34-bea5-a83b5617e48f" xsi:nil="true"/>
    <Notes xmlns="264e065b-987e-4a34-bea5-a83b5617e48f" xsi:nil="true"/>
    <lcf76f155ced4ddcb4097134ff3c332f xmlns="264e065b-987e-4a34-bea5-a83b5617e48f">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B4C6BEF8-3688-4018-9A38-FED222F5A4B1}">
  <ds:schemaRefs>
    <ds:schemaRef ds:uri="230e9df3-be65-4c73-a93b-d1236ebd677e"/>
    <ds:schemaRef ds:uri="264e065b-987e-4a34-bea5-a83b5617e48f"/>
    <ds:schemaRef ds:uri="30fb93ac-7d13-4781-8062-f455925ce79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03DD94A-BB03-4177-9B9B-8465406F23F1}">
  <ds:schemaRefs>
    <ds:schemaRef ds:uri="http://schemas.microsoft.com/sharepoint/v3/contenttype/forms"/>
  </ds:schemaRefs>
</ds:datastoreItem>
</file>

<file path=customXml/itemProps3.xml><?xml version="1.0" encoding="utf-8"?>
<ds:datastoreItem xmlns:ds="http://schemas.openxmlformats.org/officeDocument/2006/customXml" ds:itemID="{4399D954-D96F-441D-8238-092A365876E4}">
  <ds:schemaRefs>
    <ds:schemaRef ds:uri="230e9df3-be65-4c73-a93b-d1236ebd677e"/>
    <ds:schemaRef ds:uri="264e065b-987e-4a34-bea5-a83b5617e48f"/>
    <ds:schemaRef ds:uri="30fb93ac-7d13-4781-8062-f455925ce79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3</TotalTime>
  <Words>1176</Words>
  <Application>Microsoft Office PowerPoint</Application>
  <PresentationFormat>Widescreen</PresentationFormat>
  <Paragraphs>188</Paragraphs>
  <Slides>21</Slides>
  <Notes>9</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21</vt:i4>
      </vt:variant>
    </vt:vector>
  </HeadingPairs>
  <TitlesOfParts>
    <vt:vector size="39" baseType="lpstr">
      <vt:lpstr>Aptos</vt:lpstr>
      <vt:lpstr>Arial</vt:lpstr>
      <vt:lpstr>Calibri</vt:lpstr>
      <vt:lpstr>Consolas</vt:lpstr>
      <vt:lpstr>Ink Free</vt:lpstr>
      <vt:lpstr>Segoe Sans</vt:lpstr>
      <vt:lpstr>Segoe Sans Display</vt:lpstr>
      <vt:lpstr>Segoe Sans Display Semibold</vt:lpstr>
      <vt:lpstr>Segoe Sans Display Semilight</vt:lpstr>
      <vt:lpstr>Segoe Sans Small Semibold</vt:lpstr>
      <vt:lpstr>Segoe Sans Small Semilight</vt:lpstr>
      <vt:lpstr>Segoe Sans Text</vt:lpstr>
      <vt:lpstr>Segoe UI</vt:lpstr>
      <vt:lpstr>Segoe UI Regular</vt:lpstr>
      <vt:lpstr>Segoe UI Semibold</vt:lpstr>
      <vt:lpstr>Wingdings</vt:lpstr>
      <vt:lpstr>Microsoft Build 16:9 Template Dark</vt:lpstr>
      <vt:lpstr>(TOUSE) Fabric Community Conference 2025 Light Theme</vt:lpstr>
      <vt:lpstr>Dataverse - Fabric  Real Time Intelligence</vt:lpstr>
      <vt:lpstr>Agenda</vt:lpstr>
      <vt:lpstr>Title</vt:lpstr>
      <vt:lpstr>Title </vt:lpstr>
      <vt:lpstr>Title  </vt:lpstr>
      <vt:lpstr>Microsoft Fabric</vt:lpstr>
      <vt:lpstr>Real-Time Intelligence in Microsoft Fabric</vt:lpstr>
      <vt:lpstr>Dataverse with Fabric Real-time Intelligence</vt:lpstr>
      <vt:lpstr>PowerPoint Presentation</vt:lpstr>
      <vt:lpstr>PowerPoint Presentation</vt:lpstr>
      <vt:lpstr>Real-Time into Dataverse</vt:lpstr>
      <vt:lpstr>Demo</vt:lpstr>
      <vt:lpstr>Listen to Dataverse Events</vt:lpstr>
      <vt:lpstr>Demo</vt:lpstr>
      <vt:lpstr>Configure a Fabric Eventstream</vt:lpstr>
      <vt:lpstr>Dataverse Plugin Registration Tool : Service Endpoint</vt:lpstr>
      <vt:lpstr>Configure a Step and Post Image</vt:lpstr>
      <vt:lpstr>Add a Post Image</vt:lpstr>
      <vt:lpstr>Create an Eventhouse and link to Eventstream</vt:lpstr>
      <vt:lpstr>Use KQL to query the events from the Eventhouse</vt:lpstr>
      <vt:lpstr>Visualize using a Real-Time Dashboard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Scott Sewell</dc:creator>
  <cp:lastModifiedBy>Scott Sewell</cp:lastModifiedBy>
  <cp:revision>1</cp:revision>
  <cp:lastPrinted>2024-07-08T19:21:25Z</cp:lastPrinted>
  <dcterms:created xsi:type="dcterms:W3CDTF">2024-07-08T15:47:23Z</dcterms:created>
  <dcterms:modified xsi:type="dcterms:W3CDTF">2025-04-24T19:53:52Z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0x010100C738DC0BF6E40A4EA3E0A0D85C79B012</vt:lpwstr>
  </property>
  <property fmtid="{D5CDD505-2E9C-101B-9397-08002B2CF9AE}" pid="3" name="MediaServiceImageTags">
    <vt:lpwstr/>
  </property>
</Properties>
</file>